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90" r:id="rId2"/>
    <p:sldMasterId id="2147483945" r:id="rId3"/>
  </p:sldMasterIdLst>
  <p:notesMasterIdLst>
    <p:notesMasterId r:id="rId29"/>
  </p:notesMasterIdLst>
  <p:sldIdLst>
    <p:sldId id="256" r:id="rId4"/>
    <p:sldId id="258" r:id="rId5"/>
    <p:sldId id="257" r:id="rId6"/>
    <p:sldId id="280" r:id="rId7"/>
    <p:sldId id="282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3" r:id="rId16"/>
    <p:sldId id="295" r:id="rId17"/>
    <p:sldId id="296" r:id="rId18"/>
    <p:sldId id="297" r:id="rId19"/>
    <p:sldId id="298" r:id="rId20"/>
    <p:sldId id="300" r:id="rId21"/>
    <p:sldId id="269" r:id="rId22"/>
    <p:sldId id="301" r:id="rId23"/>
    <p:sldId id="304" r:id="rId24"/>
    <p:sldId id="302" r:id="rId25"/>
    <p:sldId id="305" r:id="rId26"/>
    <p:sldId id="306" r:id="rId27"/>
    <p:sldId id="303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-900" y="-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356E1-1135-4A85-9B3D-851FBE892874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B30FD-B15E-4B74-91C3-3D4EE9712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05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90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81E74-2029-9649-B20C-9DC0E6727055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9B37-5C5C-BA44-9DDE-2A1F4A233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36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81E74-2029-9649-B20C-9DC0E6727055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9B37-5C5C-BA44-9DDE-2A1F4A233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534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11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11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81E74-2029-9649-B20C-9DC0E6727055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9B37-5C5C-BA44-9DDE-2A1F4A233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683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190" y="0"/>
            <a:ext cx="285824" cy="6858000"/>
          </a:xfrm>
          <a:prstGeom prst="rect">
            <a:avLst/>
          </a:prstGeom>
          <a:gradFill>
            <a:gsLst>
              <a:gs pos="0">
                <a:srgbClr val="7A0000"/>
              </a:gs>
              <a:gs pos="100000">
                <a:srgbClr val="CC0000"/>
              </a:gs>
            </a:gsLst>
            <a:lin ang="5400000" scaled="0"/>
          </a:gra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>
            <a:extLst/>
          </a:lstStyle>
          <a:p>
            <a:pPr algn="ctr" defTabSz="1218987"/>
            <a:endParaRPr lang="en-US" sz="2400">
              <a:solidFill>
                <a:prstClr val="white"/>
              </a:solidFill>
            </a:endParaRPr>
          </a:p>
        </p:txBody>
      </p:sp>
      <p:grpSp>
        <p:nvGrpSpPr>
          <p:cNvPr id="16" name="Group 4"/>
          <p:cNvGrpSpPr>
            <a:grpSpLocks noChangeAspect="1"/>
          </p:cNvGrpSpPr>
          <p:nvPr userDrawn="1"/>
        </p:nvGrpSpPr>
        <p:grpSpPr bwMode="auto">
          <a:xfrm>
            <a:off x="3657600" y="2175828"/>
            <a:ext cx="1920646" cy="2560861"/>
            <a:chOff x="11" y="3648"/>
            <a:chExt cx="571" cy="672"/>
          </a:xfrm>
        </p:grpSpPr>
        <p:sp>
          <p:nvSpPr>
            <p:cNvPr id="17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11" y="3648"/>
              <a:ext cx="571" cy="672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8" name="Rectangle 5"/>
            <p:cNvSpPr>
              <a:spLocks noChangeArrowheads="1"/>
            </p:cNvSpPr>
            <p:nvPr userDrawn="1"/>
          </p:nvSpPr>
          <p:spPr bwMode="auto">
            <a:xfrm>
              <a:off x="11" y="3648"/>
              <a:ext cx="571" cy="672"/>
            </a:xfrm>
            <a:prstGeom prst="rect">
              <a:avLst/>
            </a:prstGeom>
            <a:noFill/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9" name="Freeform 6"/>
            <p:cNvSpPr>
              <a:spLocks/>
            </p:cNvSpPr>
            <p:nvPr userDrawn="1"/>
          </p:nvSpPr>
          <p:spPr bwMode="auto">
            <a:xfrm>
              <a:off x="11" y="3655"/>
              <a:ext cx="563" cy="661"/>
            </a:xfrm>
            <a:custGeom>
              <a:avLst/>
              <a:gdLst>
                <a:gd name="T0" fmla="*/ 1517 w 2817"/>
                <a:gd name="T1" fmla="*/ 3245 h 3307"/>
                <a:gd name="T2" fmla="*/ 1715 w 2817"/>
                <a:gd name="T3" fmla="*/ 3115 h 3307"/>
                <a:gd name="T4" fmla="*/ 1894 w 2817"/>
                <a:gd name="T5" fmla="*/ 2978 h 3307"/>
                <a:gd name="T6" fmla="*/ 2053 w 2817"/>
                <a:gd name="T7" fmla="*/ 2832 h 3307"/>
                <a:gd name="T8" fmla="*/ 2194 w 2817"/>
                <a:gd name="T9" fmla="*/ 2682 h 3307"/>
                <a:gd name="T10" fmla="*/ 2318 w 2817"/>
                <a:gd name="T11" fmla="*/ 2527 h 3307"/>
                <a:gd name="T12" fmla="*/ 2425 w 2817"/>
                <a:gd name="T13" fmla="*/ 2367 h 3307"/>
                <a:gd name="T14" fmla="*/ 2517 w 2817"/>
                <a:gd name="T15" fmla="*/ 2204 h 3307"/>
                <a:gd name="T16" fmla="*/ 2594 w 2817"/>
                <a:gd name="T17" fmla="*/ 2040 h 3307"/>
                <a:gd name="T18" fmla="*/ 2658 w 2817"/>
                <a:gd name="T19" fmla="*/ 1875 h 3307"/>
                <a:gd name="T20" fmla="*/ 2710 w 2817"/>
                <a:gd name="T21" fmla="*/ 1711 h 3307"/>
                <a:gd name="T22" fmla="*/ 2751 w 2817"/>
                <a:gd name="T23" fmla="*/ 1547 h 3307"/>
                <a:gd name="T24" fmla="*/ 2781 w 2817"/>
                <a:gd name="T25" fmla="*/ 1386 h 3307"/>
                <a:gd name="T26" fmla="*/ 2801 w 2817"/>
                <a:gd name="T27" fmla="*/ 1230 h 3307"/>
                <a:gd name="T28" fmla="*/ 2813 w 2817"/>
                <a:gd name="T29" fmla="*/ 1076 h 3307"/>
                <a:gd name="T30" fmla="*/ 2817 w 2817"/>
                <a:gd name="T31" fmla="*/ 929 h 3307"/>
                <a:gd name="T32" fmla="*/ 2815 w 2817"/>
                <a:gd name="T33" fmla="*/ 788 h 3307"/>
                <a:gd name="T34" fmla="*/ 2808 w 2817"/>
                <a:gd name="T35" fmla="*/ 654 h 3307"/>
                <a:gd name="T36" fmla="*/ 2797 w 2817"/>
                <a:gd name="T37" fmla="*/ 529 h 3307"/>
                <a:gd name="T38" fmla="*/ 2782 w 2817"/>
                <a:gd name="T39" fmla="*/ 414 h 3307"/>
                <a:gd name="T40" fmla="*/ 2764 w 2817"/>
                <a:gd name="T41" fmla="*/ 310 h 3307"/>
                <a:gd name="T42" fmla="*/ 2744 w 2817"/>
                <a:gd name="T43" fmla="*/ 218 h 3307"/>
                <a:gd name="T44" fmla="*/ 2725 w 2817"/>
                <a:gd name="T45" fmla="*/ 137 h 3307"/>
                <a:gd name="T46" fmla="*/ 2706 w 2817"/>
                <a:gd name="T47" fmla="*/ 71 h 3307"/>
                <a:gd name="T48" fmla="*/ 2689 w 2817"/>
                <a:gd name="T49" fmla="*/ 20 h 3307"/>
                <a:gd name="T50" fmla="*/ 137 w 2817"/>
                <a:gd name="T51" fmla="*/ 0 h 3307"/>
                <a:gd name="T52" fmla="*/ 121 w 2817"/>
                <a:gd name="T53" fmla="*/ 43 h 3307"/>
                <a:gd name="T54" fmla="*/ 102 w 2817"/>
                <a:gd name="T55" fmla="*/ 102 h 3307"/>
                <a:gd name="T56" fmla="*/ 83 w 2817"/>
                <a:gd name="T57" fmla="*/ 176 h 3307"/>
                <a:gd name="T58" fmla="*/ 63 w 2817"/>
                <a:gd name="T59" fmla="*/ 262 h 3307"/>
                <a:gd name="T60" fmla="*/ 45 w 2817"/>
                <a:gd name="T61" fmla="*/ 361 h 3307"/>
                <a:gd name="T62" fmla="*/ 28 w 2817"/>
                <a:gd name="T63" fmla="*/ 471 h 3307"/>
                <a:gd name="T64" fmla="*/ 14 w 2817"/>
                <a:gd name="T65" fmla="*/ 591 h 3307"/>
                <a:gd name="T66" fmla="*/ 5 w 2817"/>
                <a:gd name="T67" fmla="*/ 720 h 3307"/>
                <a:gd name="T68" fmla="*/ 0 w 2817"/>
                <a:gd name="T69" fmla="*/ 857 h 3307"/>
                <a:gd name="T70" fmla="*/ 2 w 2817"/>
                <a:gd name="T71" fmla="*/ 1002 h 3307"/>
                <a:gd name="T72" fmla="*/ 10 w 2817"/>
                <a:gd name="T73" fmla="*/ 1152 h 3307"/>
                <a:gd name="T74" fmla="*/ 26 w 2817"/>
                <a:gd name="T75" fmla="*/ 1308 h 3307"/>
                <a:gd name="T76" fmla="*/ 51 w 2817"/>
                <a:gd name="T77" fmla="*/ 1467 h 3307"/>
                <a:gd name="T78" fmla="*/ 86 w 2817"/>
                <a:gd name="T79" fmla="*/ 1629 h 3307"/>
                <a:gd name="T80" fmla="*/ 132 w 2817"/>
                <a:gd name="T81" fmla="*/ 1793 h 3307"/>
                <a:gd name="T82" fmla="*/ 190 w 2817"/>
                <a:gd name="T83" fmla="*/ 1958 h 3307"/>
                <a:gd name="T84" fmla="*/ 261 w 2817"/>
                <a:gd name="T85" fmla="*/ 2123 h 3307"/>
                <a:gd name="T86" fmla="*/ 345 w 2817"/>
                <a:gd name="T87" fmla="*/ 2285 h 3307"/>
                <a:gd name="T88" fmla="*/ 444 w 2817"/>
                <a:gd name="T89" fmla="*/ 2447 h 3307"/>
                <a:gd name="T90" fmla="*/ 560 w 2817"/>
                <a:gd name="T91" fmla="*/ 2605 h 3307"/>
                <a:gd name="T92" fmla="*/ 691 w 2817"/>
                <a:gd name="T93" fmla="*/ 2758 h 3307"/>
                <a:gd name="T94" fmla="*/ 841 w 2817"/>
                <a:gd name="T95" fmla="*/ 2906 h 3307"/>
                <a:gd name="T96" fmla="*/ 1011 w 2817"/>
                <a:gd name="T97" fmla="*/ 3047 h 3307"/>
                <a:gd name="T98" fmla="*/ 1199 w 2817"/>
                <a:gd name="T99" fmla="*/ 3181 h 3307"/>
                <a:gd name="T100" fmla="*/ 1409 w 2817"/>
                <a:gd name="T101" fmla="*/ 3307 h 3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17" h="3307">
                  <a:moveTo>
                    <a:pt x="1409" y="3307"/>
                  </a:moveTo>
                  <a:lnTo>
                    <a:pt x="1517" y="3245"/>
                  </a:lnTo>
                  <a:lnTo>
                    <a:pt x="1618" y="3181"/>
                  </a:lnTo>
                  <a:lnTo>
                    <a:pt x="1715" y="3115"/>
                  </a:lnTo>
                  <a:lnTo>
                    <a:pt x="1808" y="3047"/>
                  </a:lnTo>
                  <a:lnTo>
                    <a:pt x="1894" y="2978"/>
                  </a:lnTo>
                  <a:lnTo>
                    <a:pt x="1976" y="2906"/>
                  </a:lnTo>
                  <a:lnTo>
                    <a:pt x="2053" y="2832"/>
                  </a:lnTo>
                  <a:lnTo>
                    <a:pt x="2126" y="2758"/>
                  </a:lnTo>
                  <a:lnTo>
                    <a:pt x="2194" y="2682"/>
                  </a:lnTo>
                  <a:lnTo>
                    <a:pt x="2259" y="2605"/>
                  </a:lnTo>
                  <a:lnTo>
                    <a:pt x="2318" y="2527"/>
                  </a:lnTo>
                  <a:lnTo>
                    <a:pt x="2373" y="2447"/>
                  </a:lnTo>
                  <a:lnTo>
                    <a:pt x="2425" y="2367"/>
                  </a:lnTo>
                  <a:lnTo>
                    <a:pt x="2473" y="2285"/>
                  </a:lnTo>
                  <a:lnTo>
                    <a:pt x="2517" y="2204"/>
                  </a:lnTo>
                  <a:lnTo>
                    <a:pt x="2558" y="2123"/>
                  </a:lnTo>
                  <a:lnTo>
                    <a:pt x="2594" y="2040"/>
                  </a:lnTo>
                  <a:lnTo>
                    <a:pt x="2628" y="1958"/>
                  </a:lnTo>
                  <a:lnTo>
                    <a:pt x="2658" y="1875"/>
                  </a:lnTo>
                  <a:lnTo>
                    <a:pt x="2686" y="1793"/>
                  </a:lnTo>
                  <a:lnTo>
                    <a:pt x="2710" y="1711"/>
                  </a:lnTo>
                  <a:lnTo>
                    <a:pt x="2732" y="1629"/>
                  </a:lnTo>
                  <a:lnTo>
                    <a:pt x="2751" y="1547"/>
                  </a:lnTo>
                  <a:lnTo>
                    <a:pt x="2767" y="1467"/>
                  </a:lnTo>
                  <a:lnTo>
                    <a:pt x="2781" y="1386"/>
                  </a:lnTo>
                  <a:lnTo>
                    <a:pt x="2792" y="1308"/>
                  </a:lnTo>
                  <a:lnTo>
                    <a:pt x="2801" y="1230"/>
                  </a:lnTo>
                  <a:lnTo>
                    <a:pt x="2808" y="1152"/>
                  </a:lnTo>
                  <a:lnTo>
                    <a:pt x="2813" y="1076"/>
                  </a:lnTo>
                  <a:lnTo>
                    <a:pt x="2816" y="1002"/>
                  </a:lnTo>
                  <a:lnTo>
                    <a:pt x="2817" y="929"/>
                  </a:lnTo>
                  <a:lnTo>
                    <a:pt x="2817" y="857"/>
                  </a:lnTo>
                  <a:lnTo>
                    <a:pt x="2815" y="788"/>
                  </a:lnTo>
                  <a:lnTo>
                    <a:pt x="2813" y="720"/>
                  </a:lnTo>
                  <a:lnTo>
                    <a:pt x="2808" y="654"/>
                  </a:lnTo>
                  <a:lnTo>
                    <a:pt x="2803" y="591"/>
                  </a:lnTo>
                  <a:lnTo>
                    <a:pt x="2797" y="529"/>
                  </a:lnTo>
                  <a:lnTo>
                    <a:pt x="2790" y="471"/>
                  </a:lnTo>
                  <a:lnTo>
                    <a:pt x="2782" y="414"/>
                  </a:lnTo>
                  <a:lnTo>
                    <a:pt x="2773" y="361"/>
                  </a:lnTo>
                  <a:lnTo>
                    <a:pt x="2764" y="310"/>
                  </a:lnTo>
                  <a:lnTo>
                    <a:pt x="2755" y="262"/>
                  </a:lnTo>
                  <a:lnTo>
                    <a:pt x="2744" y="218"/>
                  </a:lnTo>
                  <a:lnTo>
                    <a:pt x="2735" y="176"/>
                  </a:lnTo>
                  <a:lnTo>
                    <a:pt x="2725" y="137"/>
                  </a:lnTo>
                  <a:lnTo>
                    <a:pt x="2716" y="102"/>
                  </a:lnTo>
                  <a:lnTo>
                    <a:pt x="2706" y="71"/>
                  </a:lnTo>
                  <a:lnTo>
                    <a:pt x="2697" y="43"/>
                  </a:lnTo>
                  <a:lnTo>
                    <a:pt x="2689" y="20"/>
                  </a:lnTo>
                  <a:lnTo>
                    <a:pt x="2681" y="0"/>
                  </a:lnTo>
                  <a:lnTo>
                    <a:pt x="137" y="0"/>
                  </a:lnTo>
                  <a:lnTo>
                    <a:pt x="130" y="20"/>
                  </a:lnTo>
                  <a:lnTo>
                    <a:pt x="121" y="43"/>
                  </a:lnTo>
                  <a:lnTo>
                    <a:pt x="112" y="71"/>
                  </a:lnTo>
                  <a:lnTo>
                    <a:pt x="102" y="102"/>
                  </a:lnTo>
                  <a:lnTo>
                    <a:pt x="92" y="137"/>
                  </a:lnTo>
                  <a:lnTo>
                    <a:pt x="83" y="176"/>
                  </a:lnTo>
                  <a:lnTo>
                    <a:pt x="73" y="218"/>
                  </a:lnTo>
                  <a:lnTo>
                    <a:pt x="63" y="262"/>
                  </a:lnTo>
                  <a:lnTo>
                    <a:pt x="54" y="310"/>
                  </a:lnTo>
                  <a:lnTo>
                    <a:pt x="45" y="361"/>
                  </a:lnTo>
                  <a:lnTo>
                    <a:pt x="36" y="414"/>
                  </a:lnTo>
                  <a:lnTo>
                    <a:pt x="28" y="471"/>
                  </a:lnTo>
                  <a:lnTo>
                    <a:pt x="21" y="529"/>
                  </a:lnTo>
                  <a:lnTo>
                    <a:pt x="14" y="591"/>
                  </a:lnTo>
                  <a:lnTo>
                    <a:pt x="9" y="654"/>
                  </a:lnTo>
                  <a:lnTo>
                    <a:pt x="5" y="720"/>
                  </a:lnTo>
                  <a:lnTo>
                    <a:pt x="2" y="788"/>
                  </a:lnTo>
                  <a:lnTo>
                    <a:pt x="0" y="857"/>
                  </a:lnTo>
                  <a:lnTo>
                    <a:pt x="0" y="929"/>
                  </a:lnTo>
                  <a:lnTo>
                    <a:pt x="2" y="1002"/>
                  </a:lnTo>
                  <a:lnTo>
                    <a:pt x="5" y="1076"/>
                  </a:lnTo>
                  <a:lnTo>
                    <a:pt x="10" y="1152"/>
                  </a:lnTo>
                  <a:lnTo>
                    <a:pt x="17" y="1230"/>
                  </a:lnTo>
                  <a:lnTo>
                    <a:pt x="26" y="1308"/>
                  </a:lnTo>
                  <a:lnTo>
                    <a:pt x="37" y="1386"/>
                  </a:lnTo>
                  <a:lnTo>
                    <a:pt x="51" y="1467"/>
                  </a:lnTo>
                  <a:lnTo>
                    <a:pt x="67" y="1547"/>
                  </a:lnTo>
                  <a:lnTo>
                    <a:pt x="86" y="1629"/>
                  </a:lnTo>
                  <a:lnTo>
                    <a:pt x="107" y="1711"/>
                  </a:lnTo>
                  <a:lnTo>
                    <a:pt x="132" y="1793"/>
                  </a:lnTo>
                  <a:lnTo>
                    <a:pt x="159" y="1875"/>
                  </a:lnTo>
                  <a:lnTo>
                    <a:pt x="190" y="1958"/>
                  </a:lnTo>
                  <a:lnTo>
                    <a:pt x="223" y="2040"/>
                  </a:lnTo>
                  <a:lnTo>
                    <a:pt x="261" y="2123"/>
                  </a:lnTo>
                  <a:lnTo>
                    <a:pt x="301" y="2204"/>
                  </a:lnTo>
                  <a:lnTo>
                    <a:pt x="345" y="2285"/>
                  </a:lnTo>
                  <a:lnTo>
                    <a:pt x="392" y="2367"/>
                  </a:lnTo>
                  <a:lnTo>
                    <a:pt x="444" y="2447"/>
                  </a:lnTo>
                  <a:lnTo>
                    <a:pt x="500" y="2527"/>
                  </a:lnTo>
                  <a:lnTo>
                    <a:pt x="560" y="2605"/>
                  </a:lnTo>
                  <a:lnTo>
                    <a:pt x="624" y="2682"/>
                  </a:lnTo>
                  <a:lnTo>
                    <a:pt x="691" y="2758"/>
                  </a:lnTo>
                  <a:lnTo>
                    <a:pt x="764" y="2832"/>
                  </a:lnTo>
                  <a:lnTo>
                    <a:pt x="841" y="2906"/>
                  </a:lnTo>
                  <a:lnTo>
                    <a:pt x="924" y="2978"/>
                  </a:lnTo>
                  <a:lnTo>
                    <a:pt x="1011" y="3047"/>
                  </a:lnTo>
                  <a:lnTo>
                    <a:pt x="1102" y="3115"/>
                  </a:lnTo>
                  <a:lnTo>
                    <a:pt x="1199" y="3181"/>
                  </a:lnTo>
                  <a:lnTo>
                    <a:pt x="1302" y="3245"/>
                  </a:lnTo>
                  <a:lnTo>
                    <a:pt x="1409" y="330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0033">
                    <a:shade val="30000"/>
                    <a:satMod val="115000"/>
                    <a:alpha val="0"/>
                  </a:srgbClr>
                </a:gs>
                <a:gs pos="50000">
                  <a:srgbClr val="D90033">
                    <a:shade val="67500"/>
                    <a:satMod val="115000"/>
                    <a:alpha val="10000"/>
                  </a:srgbClr>
                </a:gs>
                <a:gs pos="100000">
                  <a:srgbClr val="D90033">
                    <a:shade val="100000"/>
                    <a:satMod val="115000"/>
                    <a:lumMod val="100000"/>
                    <a:alpha val="15000"/>
                  </a:srgbClr>
                </a:gs>
              </a:gsLst>
              <a:lin ang="2700000" scaled="1"/>
              <a:tileRect/>
            </a:gra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0" name="Freeform 7"/>
            <p:cNvSpPr>
              <a:spLocks/>
            </p:cNvSpPr>
            <p:nvPr userDrawn="1"/>
          </p:nvSpPr>
          <p:spPr bwMode="auto">
            <a:xfrm>
              <a:off x="391" y="3732"/>
              <a:ext cx="66" cy="425"/>
            </a:xfrm>
            <a:custGeom>
              <a:avLst/>
              <a:gdLst>
                <a:gd name="T0" fmla="*/ 129 w 329"/>
                <a:gd name="T1" fmla="*/ 1989 h 2128"/>
                <a:gd name="T2" fmla="*/ 126 w 329"/>
                <a:gd name="T3" fmla="*/ 1779 h 2128"/>
                <a:gd name="T4" fmla="*/ 121 w 329"/>
                <a:gd name="T5" fmla="*/ 1596 h 2128"/>
                <a:gd name="T6" fmla="*/ 115 w 329"/>
                <a:gd name="T7" fmla="*/ 1438 h 2128"/>
                <a:gd name="T8" fmla="*/ 108 w 329"/>
                <a:gd name="T9" fmla="*/ 1304 h 2128"/>
                <a:gd name="T10" fmla="*/ 100 w 329"/>
                <a:gd name="T11" fmla="*/ 1190 h 2128"/>
                <a:gd name="T12" fmla="*/ 92 w 329"/>
                <a:gd name="T13" fmla="*/ 1095 h 2128"/>
                <a:gd name="T14" fmla="*/ 82 w 329"/>
                <a:gd name="T15" fmla="*/ 1019 h 2128"/>
                <a:gd name="T16" fmla="*/ 72 w 329"/>
                <a:gd name="T17" fmla="*/ 957 h 2128"/>
                <a:gd name="T18" fmla="*/ 62 w 329"/>
                <a:gd name="T19" fmla="*/ 908 h 2128"/>
                <a:gd name="T20" fmla="*/ 51 w 329"/>
                <a:gd name="T21" fmla="*/ 871 h 2128"/>
                <a:gd name="T22" fmla="*/ 40 w 329"/>
                <a:gd name="T23" fmla="*/ 845 h 2128"/>
                <a:gd name="T24" fmla="*/ 28 w 329"/>
                <a:gd name="T25" fmla="*/ 825 h 2128"/>
                <a:gd name="T26" fmla="*/ 17 w 329"/>
                <a:gd name="T27" fmla="*/ 812 h 2128"/>
                <a:gd name="T28" fmla="*/ 5 w 329"/>
                <a:gd name="T29" fmla="*/ 803 h 2128"/>
                <a:gd name="T30" fmla="*/ 30 w 329"/>
                <a:gd name="T31" fmla="*/ 727 h 2128"/>
                <a:gd name="T32" fmla="*/ 77 w 329"/>
                <a:gd name="T33" fmla="*/ 0 h 2128"/>
                <a:gd name="T34" fmla="*/ 215 w 329"/>
                <a:gd name="T35" fmla="*/ 255 h 2128"/>
                <a:gd name="T36" fmla="*/ 229 w 329"/>
                <a:gd name="T37" fmla="*/ 232 h 2128"/>
                <a:gd name="T38" fmla="*/ 251 w 329"/>
                <a:gd name="T39" fmla="*/ 203 h 2128"/>
                <a:gd name="T40" fmla="*/ 279 w 329"/>
                <a:gd name="T41" fmla="*/ 177 h 2128"/>
                <a:gd name="T42" fmla="*/ 310 w 329"/>
                <a:gd name="T43" fmla="*/ 162 h 2128"/>
                <a:gd name="T44" fmla="*/ 318 w 329"/>
                <a:gd name="T45" fmla="*/ 302 h 2128"/>
                <a:gd name="T46" fmla="*/ 297 w 329"/>
                <a:gd name="T47" fmla="*/ 324 h 2128"/>
                <a:gd name="T48" fmla="*/ 278 w 329"/>
                <a:gd name="T49" fmla="*/ 351 h 2128"/>
                <a:gd name="T50" fmla="*/ 261 w 329"/>
                <a:gd name="T51" fmla="*/ 384 h 2128"/>
                <a:gd name="T52" fmla="*/ 246 w 329"/>
                <a:gd name="T53" fmla="*/ 427 h 2128"/>
                <a:gd name="T54" fmla="*/ 233 w 329"/>
                <a:gd name="T55" fmla="*/ 479 h 2128"/>
                <a:gd name="T56" fmla="*/ 222 w 329"/>
                <a:gd name="T57" fmla="*/ 542 h 2128"/>
                <a:gd name="T58" fmla="*/ 213 w 329"/>
                <a:gd name="T59" fmla="*/ 621 h 2128"/>
                <a:gd name="T60" fmla="*/ 205 w 329"/>
                <a:gd name="T61" fmla="*/ 714 h 2128"/>
                <a:gd name="T62" fmla="*/ 199 w 329"/>
                <a:gd name="T63" fmla="*/ 825 h 2128"/>
                <a:gd name="T64" fmla="*/ 195 w 329"/>
                <a:gd name="T65" fmla="*/ 956 h 2128"/>
                <a:gd name="T66" fmla="*/ 192 w 329"/>
                <a:gd name="T67" fmla="*/ 1107 h 2128"/>
                <a:gd name="T68" fmla="*/ 190 w 329"/>
                <a:gd name="T69" fmla="*/ 1282 h 2128"/>
                <a:gd name="T70" fmla="*/ 189 w 329"/>
                <a:gd name="T71" fmla="*/ 1482 h 2128"/>
                <a:gd name="T72" fmla="*/ 189 w 329"/>
                <a:gd name="T73" fmla="*/ 1709 h 2128"/>
                <a:gd name="T74" fmla="*/ 191 w 329"/>
                <a:gd name="T75" fmla="*/ 1965 h 2128"/>
                <a:gd name="T76" fmla="*/ 188 w 329"/>
                <a:gd name="T77" fmla="*/ 2115 h 2128"/>
                <a:gd name="T78" fmla="*/ 172 w 329"/>
                <a:gd name="T79" fmla="*/ 2126 h 2128"/>
                <a:gd name="T80" fmla="*/ 153 w 329"/>
                <a:gd name="T81" fmla="*/ 2126 h 2128"/>
                <a:gd name="T82" fmla="*/ 136 w 329"/>
                <a:gd name="T83" fmla="*/ 2115 h 2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9" h="2128">
                  <a:moveTo>
                    <a:pt x="130" y="2104"/>
                  </a:moveTo>
                  <a:lnTo>
                    <a:pt x="129" y="1989"/>
                  </a:lnTo>
                  <a:lnTo>
                    <a:pt x="127" y="1880"/>
                  </a:lnTo>
                  <a:lnTo>
                    <a:pt x="126" y="1779"/>
                  </a:lnTo>
                  <a:lnTo>
                    <a:pt x="124" y="1685"/>
                  </a:lnTo>
                  <a:lnTo>
                    <a:pt x="121" y="1596"/>
                  </a:lnTo>
                  <a:lnTo>
                    <a:pt x="118" y="1515"/>
                  </a:lnTo>
                  <a:lnTo>
                    <a:pt x="115" y="1438"/>
                  </a:lnTo>
                  <a:lnTo>
                    <a:pt x="111" y="1368"/>
                  </a:lnTo>
                  <a:lnTo>
                    <a:pt x="108" y="1304"/>
                  </a:lnTo>
                  <a:lnTo>
                    <a:pt x="104" y="1245"/>
                  </a:lnTo>
                  <a:lnTo>
                    <a:pt x="100" y="1190"/>
                  </a:lnTo>
                  <a:lnTo>
                    <a:pt x="96" y="1141"/>
                  </a:lnTo>
                  <a:lnTo>
                    <a:pt x="92" y="1095"/>
                  </a:lnTo>
                  <a:lnTo>
                    <a:pt x="87" y="1054"/>
                  </a:lnTo>
                  <a:lnTo>
                    <a:pt x="82" y="1019"/>
                  </a:lnTo>
                  <a:lnTo>
                    <a:pt x="77" y="985"/>
                  </a:lnTo>
                  <a:lnTo>
                    <a:pt x="72" y="957"/>
                  </a:lnTo>
                  <a:lnTo>
                    <a:pt x="67" y="931"/>
                  </a:lnTo>
                  <a:lnTo>
                    <a:pt x="62" y="908"/>
                  </a:lnTo>
                  <a:lnTo>
                    <a:pt x="57" y="888"/>
                  </a:lnTo>
                  <a:lnTo>
                    <a:pt x="51" y="871"/>
                  </a:lnTo>
                  <a:lnTo>
                    <a:pt x="46" y="857"/>
                  </a:lnTo>
                  <a:lnTo>
                    <a:pt x="40" y="845"/>
                  </a:lnTo>
                  <a:lnTo>
                    <a:pt x="34" y="834"/>
                  </a:lnTo>
                  <a:lnTo>
                    <a:pt x="28" y="825"/>
                  </a:lnTo>
                  <a:lnTo>
                    <a:pt x="22" y="818"/>
                  </a:lnTo>
                  <a:lnTo>
                    <a:pt x="17" y="812"/>
                  </a:lnTo>
                  <a:lnTo>
                    <a:pt x="11" y="807"/>
                  </a:lnTo>
                  <a:lnTo>
                    <a:pt x="5" y="803"/>
                  </a:lnTo>
                  <a:lnTo>
                    <a:pt x="0" y="799"/>
                  </a:lnTo>
                  <a:lnTo>
                    <a:pt x="30" y="727"/>
                  </a:lnTo>
                  <a:lnTo>
                    <a:pt x="78" y="760"/>
                  </a:lnTo>
                  <a:lnTo>
                    <a:pt x="77" y="0"/>
                  </a:lnTo>
                  <a:lnTo>
                    <a:pt x="215" y="82"/>
                  </a:lnTo>
                  <a:lnTo>
                    <a:pt x="215" y="255"/>
                  </a:lnTo>
                  <a:lnTo>
                    <a:pt x="221" y="245"/>
                  </a:lnTo>
                  <a:lnTo>
                    <a:pt x="229" y="232"/>
                  </a:lnTo>
                  <a:lnTo>
                    <a:pt x="239" y="217"/>
                  </a:lnTo>
                  <a:lnTo>
                    <a:pt x="251" y="203"/>
                  </a:lnTo>
                  <a:lnTo>
                    <a:pt x="265" y="189"/>
                  </a:lnTo>
                  <a:lnTo>
                    <a:pt x="279" y="177"/>
                  </a:lnTo>
                  <a:lnTo>
                    <a:pt x="294" y="167"/>
                  </a:lnTo>
                  <a:lnTo>
                    <a:pt x="310" y="162"/>
                  </a:lnTo>
                  <a:lnTo>
                    <a:pt x="329" y="292"/>
                  </a:lnTo>
                  <a:lnTo>
                    <a:pt x="318" y="302"/>
                  </a:lnTo>
                  <a:lnTo>
                    <a:pt x="307" y="312"/>
                  </a:lnTo>
                  <a:lnTo>
                    <a:pt x="297" y="324"/>
                  </a:lnTo>
                  <a:lnTo>
                    <a:pt x="287" y="336"/>
                  </a:lnTo>
                  <a:lnTo>
                    <a:pt x="278" y="351"/>
                  </a:lnTo>
                  <a:lnTo>
                    <a:pt x="269" y="367"/>
                  </a:lnTo>
                  <a:lnTo>
                    <a:pt x="261" y="384"/>
                  </a:lnTo>
                  <a:lnTo>
                    <a:pt x="253" y="405"/>
                  </a:lnTo>
                  <a:lnTo>
                    <a:pt x="246" y="427"/>
                  </a:lnTo>
                  <a:lnTo>
                    <a:pt x="239" y="452"/>
                  </a:lnTo>
                  <a:lnTo>
                    <a:pt x="233" y="479"/>
                  </a:lnTo>
                  <a:lnTo>
                    <a:pt x="227" y="509"/>
                  </a:lnTo>
                  <a:lnTo>
                    <a:pt x="222" y="542"/>
                  </a:lnTo>
                  <a:lnTo>
                    <a:pt x="217" y="580"/>
                  </a:lnTo>
                  <a:lnTo>
                    <a:pt x="213" y="621"/>
                  </a:lnTo>
                  <a:lnTo>
                    <a:pt x="209" y="665"/>
                  </a:lnTo>
                  <a:lnTo>
                    <a:pt x="205" y="714"/>
                  </a:lnTo>
                  <a:lnTo>
                    <a:pt x="202" y="767"/>
                  </a:lnTo>
                  <a:lnTo>
                    <a:pt x="199" y="825"/>
                  </a:lnTo>
                  <a:lnTo>
                    <a:pt x="197" y="887"/>
                  </a:lnTo>
                  <a:lnTo>
                    <a:pt x="195" y="956"/>
                  </a:lnTo>
                  <a:lnTo>
                    <a:pt x="193" y="1029"/>
                  </a:lnTo>
                  <a:lnTo>
                    <a:pt x="192" y="1107"/>
                  </a:lnTo>
                  <a:lnTo>
                    <a:pt x="191" y="1192"/>
                  </a:lnTo>
                  <a:lnTo>
                    <a:pt x="190" y="1282"/>
                  </a:lnTo>
                  <a:lnTo>
                    <a:pt x="189" y="1379"/>
                  </a:lnTo>
                  <a:lnTo>
                    <a:pt x="189" y="1482"/>
                  </a:lnTo>
                  <a:lnTo>
                    <a:pt x="189" y="1593"/>
                  </a:lnTo>
                  <a:lnTo>
                    <a:pt x="189" y="1709"/>
                  </a:lnTo>
                  <a:lnTo>
                    <a:pt x="190" y="1833"/>
                  </a:lnTo>
                  <a:lnTo>
                    <a:pt x="191" y="1965"/>
                  </a:lnTo>
                  <a:lnTo>
                    <a:pt x="192" y="2104"/>
                  </a:lnTo>
                  <a:lnTo>
                    <a:pt x="188" y="2115"/>
                  </a:lnTo>
                  <a:lnTo>
                    <a:pt x="180" y="2122"/>
                  </a:lnTo>
                  <a:lnTo>
                    <a:pt x="172" y="2126"/>
                  </a:lnTo>
                  <a:lnTo>
                    <a:pt x="162" y="2128"/>
                  </a:lnTo>
                  <a:lnTo>
                    <a:pt x="153" y="2126"/>
                  </a:lnTo>
                  <a:lnTo>
                    <a:pt x="143" y="2122"/>
                  </a:lnTo>
                  <a:lnTo>
                    <a:pt x="136" y="2115"/>
                  </a:lnTo>
                  <a:lnTo>
                    <a:pt x="130" y="2104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1" name="Freeform 8"/>
            <p:cNvSpPr>
              <a:spLocks/>
            </p:cNvSpPr>
            <p:nvPr userDrawn="1"/>
          </p:nvSpPr>
          <p:spPr bwMode="auto">
            <a:xfrm>
              <a:off x="116" y="3993"/>
              <a:ext cx="139" cy="167"/>
            </a:xfrm>
            <a:custGeom>
              <a:avLst/>
              <a:gdLst>
                <a:gd name="T0" fmla="*/ 531 w 696"/>
                <a:gd name="T1" fmla="*/ 301 h 835"/>
                <a:gd name="T2" fmla="*/ 696 w 696"/>
                <a:gd name="T3" fmla="*/ 301 h 835"/>
                <a:gd name="T4" fmla="*/ 696 w 696"/>
                <a:gd name="T5" fmla="*/ 835 h 835"/>
                <a:gd name="T6" fmla="*/ 164 w 696"/>
                <a:gd name="T7" fmla="*/ 835 h 835"/>
                <a:gd name="T8" fmla="*/ 164 w 696"/>
                <a:gd name="T9" fmla="*/ 533 h 835"/>
                <a:gd name="T10" fmla="*/ 0 w 696"/>
                <a:gd name="T11" fmla="*/ 533 h 835"/>
                <a:gd name="T12" fmla="*/ 0 w 696"/>
                <a:gd name="T13" fmla="*/ 0 h 835"/>
                <a:gd name="T14" fmla="*/ 531 w 696"/>
                <a:gd name="T15" fmla="*/ 0 h 835"/>
                <a:gd name="T16" fmla="*/ 531 w 696"/>
                <a:gd name="T17" fmla="*/ 301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6" h="835">
                  <a:moveTo>
                    <a:pt x="531" y="301"/>
                  </a:moveTo>
                  <a:lnTo>
                    <a:pt x="696" y="301"/>
                  </a:lnTo>
                  <a:lnTo>
                    <a:pt x="696" y="835"/>
                  </a:lnTo>
                  <a:lnTo>
                    <a:pt x="164" y="835"/>
                  </a:lnTo>
                  <a:lnTo>
                    <a:pt x="164" y="533"/>
                  </a:lnTo>
                  <a:lnTo>
                    <a:pt x="0" y="533"/>
                  </a:lnTo>
                  <a:lnTo>
                    <a:pt x="0" y="0"/>
                  </a:lnTo>
                  <a:lnTo>
                    <a:pt x="531" y="0"/>
                  </a:lnTo>
                  <a:lnTo>
                    <a:pt x="531" y="30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3" name="Freeform 9"/>
            <p:cNvSpPr>
              <a:spLocks/>
            </p:cNvSpPr>
            <p:nvPr userDrawn="1"/>
          </p:nvSpPr>
          <p:spPr bwMode="auto">
            <a:xfrm>
              <a:off x="48" y="3677"/>
              <a:ext cx="203" cy="246"/>
            </a:xfrm>
            <a:custGeom>
              <a:avLst/>
              <a:gdLst>
                <a:gd name="T0" fmla="*/ 595 w 1013"/>
                <a:gd name="T1" fmla="*/ 210 h 1232"/>
                <a:gd name="T2" fmla="*/ 584 w 1013"/>
                <a:gd name="T3" fmla="*/ 270 h 1232"/>
                <a:gd name="T4" fmla="*/ 564 w 1013"/>
                <a:gd name="T5" fmla="*/ 369 h 1232"/>
                <a:gd name="T6" fmla="*/ 659 w 1013"/>
                <a:gd name="T7" fmla="*/ 368 h 1232"/>
                <a:gd name="T8" fmla="*/ 549 w 1013"/>
                <a:gd name="T9" fmla="*/ 502 h 1232"/>
                <a:gd name="T10" fmla="*/ 680 w 1013"/>
                <a:gd name="T11" fmla="*/ 486 h 1232"/>
                <a:gd name="T12" fmla="*/ 528 w 1013"/>
                <a:gd name="T13" fmla="*/ 696 h 1232"/>
                <a:gd name="T14" fmla="*/ 654 w 1013"/>
                <a:gd name="T15" fmla="*/ 686 h 1232"/>
                <a:gd name="T16" fmla="*/ 575 w 1013"/>
                <a:gd name="T17" fmla="*/ 789 h 1232"/>
                <a:gd name="T18" fmla="*/ 648 w 1013"/>
                <a:gd name="T19" fmla="*/ 842 h 1232"/>
                <a:gd name="T20" fmla="*/ 581 w 1013"/>
                <a:gd name="T21" fmla="*/ 915 h 1232"/>
                <a:gd name="T22" fmla="*/ 569 w 1013"/>
                <a:gd name="T23" fmla="*/ 986 h 1232"/>
                <a:gd name="T24" fmla="*/ 570 w 1013"/>
                <a:gd name="T25" fmla="*/ 1032 h 1232"/>
                <a:gd name="T26" fmla="*/ 649 w 1013"/>
                <a:gd name="T27" fmla="*/ 1058 h 1232"/>
                <a:gd name="T28" fmla="*/ 706 w 1013"/>
                <a:gd name="T29" fmla="*/ 967 h 1232"/>
                <a:gd name="T30" fmla="*/ 753 w 1013"/>
                <a:gd name="T31" fmla="*/ 896 h 1232"/>
                <a:gd name="T32" fmla="*/ 805 w 1013"/>
                <a:gd name="T33" fmla="*/ 943 h 1232"/>
                <a:gd name="T34" fmla="*/ 854 w 1013"/>
                <a:gd name="T35" fmla="*/ 748 h 1232"/>
                <a:gd name="T36" fmla="*/ 936 w 1013"/>
                <a:gd name="T37" fmla="*/ 769 h 1232"/>
                <a:gd name="T38" fmla="*/ 997 w 1013"/>
                <a:gd name="T39" fmla="*/ 700 h 1232"/>
                <a:gd name="T40" fmla="*/ 987 w 1013"/>
                <a:gd name="T41" fmla="*/ 782 h 1232"/>
                <a:gd name="T42" fmla="*/ 1006 w 1013"/>
                <a:gd name="T43" fmla="*/ 910 h 1232"/>
                <a:gd name="T44" fmla="*/ 853 w 1013"/>
                <a:gd name="T45" fmla="*/ 942 h 1232"/>
                <a:gd name="T46" fmla="*/ 864 w 1013"/>
                <a:gd name="T47" fmla="*/ 1045 h 1232"/>
                <a:gd name="T48" fmla="*/ 738 w 1013"/>
                <a:gd name="T49" fmla="*/ 1085 h 1232"/>
                <a:gd name="T50" fmla="*/ 669 w 1013"/>
                <a:gd name="T51" fmla="*/ 1112 h 1232"/>
                <a:gd name="T52" fmla="*/ 599 w 1013"/>
                <a:gd name="T53" fmla="*/ 1165 h 1232"/>
                <a:gd name="T54" fmla="*/ 466 w 1013"/>
                <a:gd name="T55" fmla="*/ 1204 h 1232"/>
                <a:gd name="T56" fmla="*/ 402 w 1013"/>
                <a:gd name="T57" fmla="*/ 1163 h 1232"/>
                <a:gd name="T58" fmla="*/ 360 w 1013"/>
                <a:gd name="T59" fmla="*/ 1099 h 1232"/>
                <a:gd name="T60" fmla="*/ 202 w 1013"/>
                <a:gd name="T61" fmla="*/ 1136 h 1232"/>
                <a:gd name="T62" fmla="*/ 222 w 1013"/>
                <a:gd name="T63" fmla="*/ 1033 h 1232"/>
                <a:gd name="T64" fmla="*/ 146 w 1013"/>
                <a:gd name="T65" fmla="*/ 995 h 1232"/>
                <a:gd name="T66" fmla="*/ 66 w 1013"/>
                <a:gd name="T67" fmla="*/ 935 h 1232"/>
                <a:gd name="T68" fmla="*/ 94 w 1013"/>
                <a:gd name="T69" fmla="*/ 865 h 1232"/>
                <a:gd name="T70" fmla="*/ 9 w 1013"/>
                <a:gd name="T71" fmla="*/ 763 h 1232"/>
                <a:gd name="T72" fmla="*/ 64 w 1013"/>
                <a:gd name="T73" fmla="*/ 736 h 1232"/>
                <a:gd name="T74" fmla="*/ 116 w 1013"/>
                <a:gd name="T75" fmla="*/ 816 h 1232"/>
                <a:gd name="T76" fmla="*/ 168 w 1013"/>
                <a:gd name="T77" fmla="*/ 844 h 1232"/>
                <a:gd name="T78" fmla="*/ 208 w 1013"/>
                <a:gd name="T79" fmla="*/ 858 h 1232"/>
                <a:gd name="T80" fmla="*/ 276 w 1013"/>
                <a:gd name="T81" fmla="*/ 1008 h 1232"/>
                <a:gd name="T82" fmla="*/ 336 w 1013"/>
                <a:gd name="T83" fmla="*/ 954 h 1232"/>
                <a:gd name="T84" fmla="*/ 399 w 1013"/>
                <a:gd name="T85" fmla="*/ 1029 h 1232"/>
                <a:gd name="T86" fmla="*/ 456 w 1013"/>
                <a:gd name="T87" fmla="*/ 1082 h 1232"/>
                <a:gd name="T88" fmla="*/ 386 w 1013"/>
                <a:gd name="T89" fmla="*/ 956 h 1232"/>
                <a:gd name="T90" fmla="*/ 468 w 1013"/>
                <a:gd name="T91" fmla="*/ 900 h 1232"/>
                <a:gd name="T92" fmla="*/ 281 w 1013"/>
                <a:gd name="T93" fmla="*/ 735 h 1232"/>
                <a:gd name="T94" fmla="*/ 389 w 1013"/>
                <a:gd name="T95" fmla="*/ 742 h 1232"/>
                <a:gd name="T96" fmla="*/ 468 w 1013"/>
                <a:gd name="T97" fmla="*/ 646 h 1232"/>
                <a:gd name="T98" fmla="*/ 354 w 1013"/>
                <a:gd name="T99" fmla="*/ 502 h 1232"/>
                <a:gd name="T100" fmla="*/ 371 w 1013"/>
                <a:gd name="T101" fmla="*/ 464 h 1232"/>
                <a:gd name="T102" fmla="*/ 468 w 1013"/>
                <a:gd name="T103" fmla="*/ 442 h 1232"/>
                <a:gd name="T104" fmla="*/ 355 w 1013"/>
                <a:gd name="T105" fmla="*/ 278 h 1232"/>
                <a:gd name="T106" fmla="*/ 427 w 1013"/>
                <a:gd name="T107" fmla="*/ 234 h 1232"/>
                <a:gd name="T108" fmla="*/ 434 w 1013"/>
                <a:gd name="T109" fmla="*/ 168 h 1232"/>
                <a:gd name="T110" fmla="*/ 447 w 1013"/>
                <a:gd name="T111" fmla="*/ 69 h 1232"/>
                <a:gd name="T112" fmla="*/ 524 w 1013"/>
                <a:gd name="T113" fmla="*/ 8 h 1232"/>
                <a:gd name="T114" fmla="*/ 543 w 1013"/>
                <a:gd name="T115" fmla="*/ 120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13" h="1232">
                  <a:moveTo>
                    <a:pt x="526" y="151"/>
                  </a:moveTo>
                  <a:lnTo>
                    <a:pt x="527" y="191"/>
                  </a:lnTo>
                  <a:lnTo>
                    <a:pt x="548" y="176"/>
                  </a:lnTo>
                  <a:lnTo>
                    <a:pt x="572" y="163"/>
                  </a:lnTo>
                  <a:lnTo>
                    <a:pt x="598" y="153"/>
                  </a:lnTo>
                  <a:lnTo>
                    <a:pt x="621" y="147"/>
                  </a:lnTo>
                  <a:lnTo>
                    <a:pt x="614" y="173"/>
                  </a:lnTo>
                  <a:lnTo>
                    <a:pt x="605" y="193"/>
                  </a:lnTo>
                  <a:lnTo>
                    <a:pt x="595" y="210"/>
                  </a:lnTo>
                  <a:lnTo>
                    <a:pt x="583" y="224"/>
                  </a:lnTo>
                  <a:lnTo>
                    <a:pt x="570" y="233"/>
                  </a:lnTo>
                  <a:lnTo>
                    <a:pt x="556" y="240"/>
                  </a:lnTo>
                  <a:lnTo>
                    <a:pt x="542" y="245"/>
                  </a:lnTo>
                  <a:lnTo>
                    <a:pt x="527" y="248"/>
                  </a:lnTo>
                  <a:lnTo>
                    <a:pt x="526" y="312"/>
                  </a:lnTo>
                  <a:lnTo>
                    <a:pt x="543" y="298"/>
                  </a:lnTo>
                  <a:lnTo>
                    <a:pt x="563" y="284"/>
                  </a:lnTo>
                  <a:lnTo>
                    <a:pt x="584" y="270"/>
                  </a:lnTo>
                  <a:lnTo>
                    <a:pt x="605" y="258"/>
                  </a:lnTo>
                  <a:lnTo>
                    <a:pt x="626" y="248"/>
                  </a:lnTo>
                  <a:lnTo>
                    <a:pt x="645" y="242"/>
                  </a:lnTo>
                  <a:lnTo>
                    <a:pt x="636" y="275"/>
                  </a:lnTo>
                  <a:lnTo>
                    <a:pt x="625" y="303"/>
                  </a:lnTo>
                  <a:lnTo>
                    <a:pt x="612" y="326"/>
                  </a:lnTo>
                  <a:lnTo>
                    <a:pt x="598" y="345"/>
                  </a:lnTo>
                  <a:lnTo>
                    <a:pt x="581" y="359"/>
                  </a:lnTo>
                  <a:lnTo>
                    <a:pt x="564" y="369"/>
                  </a:lnTo>
                  <a:lnTo>
                    <a:pt x="546" y="376"/>
                  </a:lnTo>
                  <a:lnTo>
                    <a:pt x="527" y="380"/>
                  </a:lnTo>
                  <a:lnTo>
                    <a:pt x="527" y="443"/>
                  </a:lnTo>
                  <a:lnTo>
                    <a:pt x="546" y="431"/>
                  </a:lnTo>
                  <a:lnTo>
                    <a:pt x="567" y="417"/>
                  </a:lnTo>
                  <a:lnTo>
                    <a:pt x="590" y="403"/>
                  </a:lnTo>
                  <a:lnTo>
                    <a:pt x="613" y="390"/>
                  </a:lnTo>
                  <a:lnTo>
                    <a:pt x="636" y="377"/>
                  </a:lnTo>
                  <a:lnTo>
                    <a:pt x="659" y="368"/>
                  </a:lnTo>
                  <a:lnTo>
                    <a:pt x="680" y="362"/>
                  </a:lnTo>
                  <a:lnTo>
                    <a:pt x="670" y="393"/>
                  </a:lnTo>
                  <a:lnTo>
                    <a:pt x="657" y="419"/>
                  </a:lnTo>
                  <a:lnTo>
                    <a:pt x="642" y="441"/>
                  </a:lnTo>
                  <a:lnTo>
                    <a:pt x="626" y="460"/>
                  </a:lnTo>
                  <a:lnTo>
                    <a:pt x="609" y="475"/>
                  </a:lnTo>
                  <a:lnTo>
                    <a:pt x="590" y="487"/>
                  </a:lnTo>
                  <a:lnTo>
                    <a:pt x="569" y="495"/>
                  </a:lnTo>
                  <a:lnTo>
                    <a:pt x="549" y="502"/>
                  </a:lnTo>
                  <a:lnTo>
                    <a:pt x="528" y="505"/>
                  </a:lnTo>
                  <a:lnTo>
                    <a:pt x="528" y="563"/>
                  </a:lnTo>
                  <a:lnTo>
                    <a:pt x="546" y="550"/>
                  </a:lnTo>
                  <a:lnTo>
                    <a:pt x="567" y="537"/>
                  </a:lnTo>
                  <a:lnTo>
                    <a:pt x="590" y="524"/>
                  </a:lnTo>
                  <a:lnTo>
                    <a:pt x="613" y="512"/>
                  </a:lnTo>
                  <a:lnTo>
                    <a:pt x="636" y="500"/>
                  </a:lnTo>
                  <a:lnTo>
                    <a:pt x="659" y="491"/>
                  </a:lnTo>
                  <a:lnTo>
                    <a:pt x="680" y="486"/>
                  </a:lnTo>
                  <a:lnTo>
                    <a:pt x="668" y="520"/>
                  </a:lnTo>
                  <a:lnTo>
                    <a:pt x="653" y="550"/>
                  </a:lnTo>
                  <a:lnTo>
                    <a:pt x="636" y="576"/>
                  </a:lnTo>
                  <a:lnTo>
                    <a:pt x="617" y="598"/>
                  </a:lnTo>
                  <a:lnTo>
                    <a:pt x="597" y="617"/>
                  </a:lnTo>
                  <a:lnTo>
                    <a:pt x="574" y="631"/>
                  </a:lnTo>
                  <a:lnTo>
                    <a:pt x="551" y="641"/>
                  </a:lnTo>
                  <a:lnTo>
                    <a:pt x="528" y="647"/>
                  </a:lnTo>
                  <a:lnTo>
                    <a:pt x="528" y="696"/>
                  </a:lnTo>
                  <a:lnTo>
                    <a:pt x="546" y="684"/>
                  </a:lnTo>
                  <a:lnTo>
                    <a:pt x="567" y="671"/>
                  </a:lnTo>
                  <a:lnTo>
                    <a:pt x="590" y="657"/>
                  </a:lnTo>
                  <a:lnTo>
                    <a:pt x="613" y="644"/>
                  </a:lnTo>
                  <a:lnTo>
                    <a:pt x="636" y="634"/>
                  </a:lnTo>
                  <a:lnTo>
                    <a:pt x="659" y="625"/>
                  </a:lnTo>
                  <a:lnTo>
                    <a:pt x="680" y="620"/>
                  </a:lnTo>
                  <a:lnTo>
                    <a:pt x="669" y="655"/>
                  </a:lnTo>
                  <a:lnTo>
                    <a:pt x="654" y="686"/>
                  </a:lnTo>
                  <a:lnTo>
                    <a:pt x="637" y="711"/>
                  </a:lnTo>
                  <a:lnTo>
                    <a:pt x="619" y="734"/>
                  </a:lnTo>
                  <a:lnTo>
                    <a:pt x="598" y="751"/>
                  </a:lnTo>
                  <a:lnTo>
                    <a:pt x="575" y="764"/>
                  </a:lnTo>
                  <a:lnTo>
                    <a:pt x="551" y="773"/>
                  </a:lnTo>
                  <a:lnTo>
                    <a:pt x="527" y="777"/>
                  </a:lnTo>
                  <a:lnTo>
                    <a:pt x="527" y="817"/>
                  </a:lnTo>
                  <a:lnTo>
                    <a:pt x="550" y="804"/>
                  </a:lnTo>
                  <a:lnTo>
                    <a:pt x="575" y="789"/>
                  </a:lnTo>
                  <a:lnTo>
                    <a:pt x="603" y="773"/>
                  </a:lnTo>
                  <a:lnTo>
                    <a:pt x="632" y="758"/>
                  </a:lnTo>
                  <a:lnTo>
                    <a:pt x="661" y="745"/>
                  </a:lnTo>
                  <a:lnTo>
                    <a:pt x="688" y="735"/>
                  </a:lnTo>
                  <a:lnTo>
                    <a:pt x="713" y="729"/>
                  </a:lnTo>
                  <a:lnTo>
                    <a:pt x="701" y="762"/>
                  </a:lnTo>
                  <a:lnTo>
                    <a:pt x="686" y="793"/>
                  </a:lnTo>
                  <a:lnTo>
                    <a:pt x="668" y="819"/>
                  </a:lnTo>
                  <a:lnTo>
                    <a:pt x="648" y="842"/>
                  </a:lnTo>
                  <a:lnTo>
                    <a:pt x="626" y="861"/>
                  </a:lnTo>
                  <a:lnTo>
                    <a:pt x="603" y="876"/>
                  </a:lnTo>
                  <a:lnTo>
                    <a:pt x="578" y="887"/>
                  </a:lnTo>
                  <a:lnTo>
                    <a:pt x="553" y="896"/>
                  </a:lnTo>
                  <a:lnTo>
                    <a:pt x="527" y="900"/>
                  </a:lnTo>
                  <a:lnTo>
                    <a:pt x="527" y="945"/>
                  </a:lnTo>
                  <a:lnTo>
                    <a:pt x="542" y="935"/>
                  </a:lnTo>
                  <a:lnTo>
                    <a:pt x="561" y="924"/>
                  </a:lnTo>
                  <a:lnTo>
                    <a:pt x="581" y="915"/>
                  </a:lnTo>
                  <a:lnTo>
                    <a:pt x="603" y="907"/>
                  </a:lnTo>
                  <a:lnTo>
                    <a:pt x="622" y="900"/>
                  </a:lnTo>
                  <a:lnTo>
                    <a:pt x="639" y="896"/>
                  </a:lnTo>
                  <a:lnTo>
                    <a:pt x="632" y="918"/>
                  </a:lnTo>
                  <a:lnTo>
                    <a:pt x="623" y="937"/>
                  </a:lnTo>
                  <a:lnTo>
                    <a:pt x="611" y="953"/>
                  </a:lnTo>
                  <a:lnTo>
                    <a:pt x="598" y="967"/>
                  </a:lnTo>
                  <a:lnTo>
                    <a:pt x="584" y="977"/>
                  </a:lnTo>
                  <a:lnTo>
                    <a:pt x="569" y="986"/>
                  </a:lnTo>
                  <a:lnTo>
                    <a:pt x="554" y="993"/>
                  </a:lnTo>
                  <a:lnTo>
                    <a:pt x="540" y="998"/>
                  </a:lnTo>
                  <a:lnTo>
                    <a:pt x="527" y="1001"/>
                  </a:lnTo>
                  <a:lnTo>
                    <a:pt x="527" y="1087"/>
                  </a:lnTo>
                  <a:lnTo>
                    <a:pt x="540" y="1086"/>
                  </a:lnTo>
                  <a:lnTo>
                    <a:pt x="553" y="1084"/>
                  </a:lnTo>
                  <a:lnTo>
                    <a:pt x="554" y="1067"/>
                  </a:lnTo>
                  <a:lnTo>
                    <a:pt x="560" y="1049"/>
                  </a:lnTo>
                  <a:lnTo>
                    <a:pt x="570" y="1032"/>
                  </a:lnTo>
                  <a:lnTo>
                    <a:pt x="587" y="1015"/>
                  </a:lnTo>
                  <a:lnTo>
                    <a:pt x="607" y="999"/>
                  </a:lnTo>
                  <a:lnTo>
                    <a:pt x="606" y="1015"/>
                  </a:lnTo>
                  <a:lnTo>
                    <a:pt x="603" y="1031"/>
                  </a:lnTo>
                  <a:lnTo>
                    <a:pt x="599" y="1047"/>
                  </a:lnTo>
                  <a:lnTo>
                    <a:pt x="593" y="1064"/>
                  </a:lnTo>
                  <a:lnTo>
                    <a:pt x="589" y="1078"/>
                  </a:lnTo>
                  <a:lnTo>
                    <a:pt x="619" y="1070"/>
                  </a:lnTo>
                  <a:lnTo>
                    <a:pt x="649" y="1058"/>
                  </a:lnTo>
                  <a:lnTo>
                    <a:pt x="646" y="1036"/>
                  </a:lnTo>
                  <a:lnTo>
                    <a:pt x="647" y="1011"/>
                  </a:lnTo>
                  <a:lnTo>
                    <a:pt x="653" y="985"/>
                  </a:lnTo>
                  <a:lnTo>
                    <a:pt x="665" y="959"/>
                  </a:lnTo>
                  <a:lnTo>
                    <a:pt x="681" y="931"/>
                  </a:lnTo>
                  <a:lnTo>
                    <a:pt x="702" y="906"/>
                  </a:lnTo>
                  <a:lnTo>
                    <a:pt x="706" y="924"/>
                  </a:lnTo>
                  <a:lnTo>
                    <a:pt x="706" y="945"/>
                  </a:lnTo>
                  <a:lnTo>
                    <a:pt x="706" y="967"/>
                  </a:lnTo>
                  <a:lnTo>
                    <a:pt x="704" y="989"/>
                  </a:lnTo>
                  <a:lnTo>
                    <a:pt x="701" y="1011"/>
                  </a:lnTo>
                  <a:lnTo>
                    <a:pt x="699" y="1030"/>
                  </a:lnTo>
                  <a:lnTo>
                    <a:pt x="732" y="1009"/>
                  </a:lnTo>
                  <a:lnTo>
                    <a:pt x="763" y="984"/>
                  </a:lnTo>
                  <a:lnTo>
                    <a:pt x="755" y="965"/>
                  </a:lnTo>
                  <a:lnTo>
                    <a:pt x="751" y="943"/>
                  </a:lnTo>
                  <a:lnTo>
                    <a:pt x="750" y="920"/>
                  </a:lnTo>
                  <a:lnTo>
                    <a:pt x="753" y="896"/>
                  </a:lnTo>
                  <a:lnTo>
                    <a:pt x="761" y="869"/>
                  </a:lnTo>
                  <a:lnTo>
                    <a:pt x="773" y="843"/>
                  </a:lnTo>
                  <a:lnTo>
                    <a:pt x="790" y="815"/>
                  </a:lnTo>
                  <a:lnTo>
                    <a:pt x="796" y="832"/>
                  </a:lnTo>
                  <a:lnTo>
                    <a:pt x="800" y="854"/>
                  </a:lnTo>
                  <a:lnTo>
                    <a:pt x="803" y="877"/>
                  </a:lnTo>
                  <a:lnTo>
                    <a:pt x="804" y="901"/>
                  </a:lnTo>
                  <a:lnTo>
                    <a:pt x="805" y="924"/>
                  </a:lnTo>
                  <a:lnTo>
                    <a:pt x="805" y="943"/>
                  </a:lnTo>
                  <a:lnTo>
                    <a:pt x="834" y="912"/>
                  </a:lnTo>
                  <a:lnTo>
                    <a:pt x="862" y="877"/>
                  </a:lnTo>
                  <a:lnTo>
                    <a:pt x="851" y="862"/>
                  </a:lnTo>
                  <a:lnTo>
                    <a:pt x="843" y="847"/>
                  </a:lnTo>
                  <a:lnTo>
                    <a:pt x="839" y="830"/>
                  </a:lnTo>
                  <a:lnTo>
                    <a:pt x="838" y="813"/>
                  </a:lnTo>
                  <a:lnTo>
                    <a:pt x="840" y="794"/>
                  </a:lnTo>
                  <a:lnTo>
                    <a:pt x="845" y="772"/>
                  </a:lnTo>
                  <a:lnTo>
                    <a:pt x="854" y="748"/>
                  </a:lnTo>
                  <a:lnTo>
                    <a:pt x="867" y="720"/>
                  </a:lnTo>
                  <a:lnTo>
                    <a:pt x="875" y="742"/>
                  </a:lnTo>
                  <a:lnTo>
                    <a:pt x="882" y="764"/>
                  </a:lnTo>
                  <a:lnTo>
                    <a:pt x="888" y="789"/>
                  </a:lnTo>
                  <a:lnTo>
                    <a:pt x="892" y="813"/>
                  </a:lnTo>
                  <a:lnTo>
                    <a:pt x="894" y="835"/>
                  </a:lnTo>
                  <a:lnTo>
                    <a:pt x="909" y="815"/>
                  </a:lnTo>
                  <a:lnTo>
                    <a:pt x="923" y="794"/>
                  </a:lnTo>
                  <a:lnTo>
                    <a:pt x="936" y="769"/>
                  </a:lnTo>
                  <a:lnTo>
                    <a:pt x="932" y="756"/>
                  </a:lnTo>
                  <a:lnTo>
                    <a:pt x="932" y="743"/>
                  </a:lnTo>
                  <a:lnTo>
                    <a:pt x="935" y="732"/>
                  </a:lnTo>
                  <a:lnTo>
                    <a:pt x="942" y="721"/>
                  </a:lnTo>
                  <a:lnTo>
                    <a:pt x="952" y="711"/>
                  </a:lnTo>
                  <a:lnTo>
                    <a:pt x="963" y="703"/>
                  </a:lnTo>
                  <a:lnTo>
                    <a:pt x="974" y="697"/>
                  </a:lnTo>
                  <a:lnTo>
                    <a:pt x="986" y="696"/>
                  </a:lnTo>
                  <a:lnTo>
                    <a:pt x="997" y="700"/>
                  </a:lnTo>
                  <a:lnTo>
                    <a:pt x="1006" y="706"/>
                  </a:lnTo>
                  <a:lnTo>
                    <a:pt x="1011" y="714"/>
                  </a:lnTo>
                  <a:lnTo>
                    <a:pt x="1013" y="723"/>
                  </a:lnTo>
                  <a:lnTo>
                    <a:pt x="1012" y="733"/>
                  </a:lnTo>
                  <a:lnTo>
                    <a:pt x="1009" y="744"/>
                  </a:lnTo>
                  <a:lnTo>
                    <a:pt x="1005" y="754"/>
                  </a:lnTo>
                  <a:lnTo>
                    <a:pt x="1001" y="763"/>
                  </a:lnTo>
                  <a:lnTo>
                    <a:pt x="995" y="773"/>
                  </a:lnTo>
                  <a:lnTo>
                    <a:pt x="987" y="782"/>
                  </a:lnTo>
                  <a:lnTo>
                    <a:pt x="977" y="787"/>
                  </a:lnTo>
                  <a:lnTo>
                    <a:pt x="963" y="789"/>
                  </a:lnTo>
                  <a:lnTo>
                    <a:pt x="947" y="814"/>
                  </a:lnTo>
                  <a:lnTo>
                    <a:pt x="930" y="839"/>
                  </a:lnTo>
                  <a:lnTo>
                    <a:pt x="913" y="862"/>
                  </a:lnTo>
                  <a:lnTo>
                    <a:pt x="940" y="871"/>
                  </a:lnTo>
                  <a:lnTo>
                    <a:pt x="965" y="880"/>
                  </a:lnTo>
                  <a:lnTo>
                    <a:pt x="986" y="894"/>
                  </a:lnTo>
                  <a:lnTo>
                    <a:pt x="1006" y="910"/>
                  </a:lnTo>
                  <a:lnTo>
                    <a:pt x="983" y="919"/>
                  </a:lnTo>
                  <a:lnTo>
                    <a:pt x="962" y="924"/>
                  </a:lnTo>
                  <a:lnTo>
                    <a:pt x="943" y="925"/>
                  </a:lnTo>
                  <a:lnTo>
                    <a:pt x="927" y="924"/>
                  </a:lnTo>
                  <a:lnTo>
                    <a:pt x="912" y="920"/>
                  </a:lnTo>
                  <a:lnTo>
                    <a:pt x="898" y="914"/>
                  </a:lnTo>
                  <a:lnTo>
                    <a:pt x="886" y="905"/>
                  </a:lnTo>
                  <a:lnTo>
                    <a:pt x="870" y="923"/>
                  </a:lnTo>
                  <a:lnTo>
                    <a:pt x="853" y="942"/>
                  </a:lnTo>
                  <a:lnTo>
                    <a:pt x="836" y="961"/>
                  </a:lnTo>
                  <a:lnTo>
                    <a:pt x="820" y="977"/>
                  </a:lnTo>
                  <a:lnTo>
                    <a:pt x="841" y="984"/>
                  </a:lnTo>
                  <a:lnTo>
                    <a:pt x="860" y="991"/>
                  </a:lnTo>
                  <a:lnTo>
                    <a:pt x="879" y="1001"/>
                  </a:lnTo>
                  <a:lnTo>
                    <a:pt x="896" y="1014"/>
                  </a:lnTo>
                  <a:lnTo>
                    <a:pt x="914" y="1031"/>
                  </a:lnTo>
                  <a:lnTo>
                    <a:pt x="888" y="1040"/>
                  </a:lnTo>
                  <a:lnTo>
                    <a:pt x="864" y="1045"/>
                  </a:lnTo>
                  <a:lnTo>
                    <a:pt x="842" y="1046"/>
                  </a:lnTo>
                  <a:lnTo>
                    <a:pt x="823" y="1044"/>
                  </a:lnTo>
                  <a:lnTo>
                    <a:pt x="805" y="1039"/>
                  </a:lnTo>
                  <a:lnTo>
                    <a:pt x="789" y="1030"/>
                  </a:lnTo>
                  <a:lnTo>
                    <a:pt x="776" y="1019"/>
                  </a:lnTo>
                  <a:lnTo>
                    <a:pt x="755" y="1038"/>
                  </a:lnTo>
                  <a:lnTo>
                    <a:pt x="734" y="1055"/>
                  </a:lnTo>
                  <a:lnTo>
                    <a:pt x="711" y="1071"/>
                  </a:lnTo>
                  <a:lnTo>
                    <a:pt x="738" y="1085"/>
                  </a:lnTo>
                  <a:lnTo>
                    <a:pt x="760" y="1101"/>
                  </a:lnTo>
                  <a:lnTo>
                    <a:pt x="780" y="1120"/>
                  </a:lnTo>
                  <a:lnTo>
                    <a:pt x="797" y="1141"/>
                  </a:lnTo>
                  <a:lnTo>
                    <a:pt x="769" y="1146"/>
                  </a:lnTo>
                  <a:lnTo>
                    <a:pt x="743" y="1146"/>
                  </a:lnTo>
                  <a:lnTo>
                    <a:pt x="719" y="1143"/>
                  </a:lnTo>
                  <a:lnTo>
                    <a:pt x="699" y="1136"/>
                  </a:lnTo>
                  <a:lnTo>
                    <a:pt x="683" y="1126"/>
                  </a:lnTo>
                  <a:lnTo>
                    <a:pt x="669" y="1112"/>
                  </a:lnTo>
                  <a:lnTo>
                    <a:pt x="659" y="1096"/>
                  </a:lnTo>
                  <a:lnTo>
                    <a:pt x="627" y="1108"/>
                  </a:lnTo>
                  <a:lnTo>
                    <a:pt x="596" y="1116"/>
                  </a:lnTo>
                  <a:lnTo>
                    <a:pt x="610" y="1129"/>
                  </a:lnTo>
                  <a:lnTo>
                    <a:pt x="622" y="1142"/>
                  </a:lnTo>
                  <a:lnTo>
                    <a:pt x="632" y="1155"/>
                  </a:lnTo>
                  <a:lnTo>
                    <a:pt x="640" y="1170"/>
                  </a:lnTo>
                  <a:lnTo>
                    <a:pt x="618" y="1169"/>
                  </a:lnTo>
                  <a:lnTo>
                    <a:pt x="599" y="1165"/>
                  </a:lnTo>
                  <a:lnTo>
                    <a:pt x="583" y="1160"/>
                  </a:lnTo>
                  <a:lnTo>
                    <a:pt x="570" y="1152"/>
                  </a:lnTo>
                  <a:lnTo>
                    <a:pt x="561" y="1141"/>
                  </a:lnTo>
                  <a:lnTo>
                    <a:pt x="556" y="1128"/>
                  </a:lnTo>
                  <a:lnTo>
                    <a:pt x="546" y="1130"/>
                  </a:lnTo>
                  <a:lnTo>
                    <a:pt x="537" y="1134"/>
                  </a:lnTo>
                  <a:lnTo>
                    <a:pt x="527" y="1135"/>
                  </a:lnTo>
                  <a:lnTo>
                    <a:pt x="527" y="1232"/>
                  </a:lnTo>
                  <a:lnTo>
                    <a:pt x="466" y="1204"/>
                  </a:lnTo>
                  <a:lnTo>
                    <a:pt x="466" y="1134"/>
                  </a:lnTo>
                  <a:lnTo>
                    <a:pt x="461" y="1133"/>
                  </a:lnTo>
                  <a:lnTo>
                    <a:pt x="453" y="1131"/>
                  </a:lnTo>
                  <a:lnTo>
                    <a:pt x="446" y="1129"/>
                  </a:lnTo>
                  <a:lnTo>
                    <a:pt x="440" y="1128"/>
                  </a:lnTo>
                  <a:lnTo>
                    <a:pt x="434" y="1140"/>
                  </a:lnTo>
                  <a:lnTo>
                    <a:pt x="426" y="1150"/>
                  </a:lnTo>
                  <a:lnTo>
                    <a:pt x="416" y="1158"/>
                  </a:lnTo>
                  <a:lnTo>
                    <a:pt x="402" y="1163"/>
                  </a:lnTo>
                  <a:lnTo>
                    <a:pt x="384" y="1166"/>
                  </a:lnTo>
                  <a:lnTo>
                    <a:pt x="363" y="1168"/>
                  </a:lnTo>
                  <a:lnTo>
                    <a:pt x="369" y="1155"/>
                  </a:lnTo>
                  <a:lnTo>
                    <a:pt x="375" y="1143"/>
                  </a:lnTo>
                  <a:lnTo>
                    <a:pt x="381" y="1133"/>
                  </a:lnTo>
                  <a:lnTo>
                    <a:pt x="390" y="1124"/>
                  </a:lnTo>
                  <a:lnTo>
                    <a:pt x="402" y="1115"/>
                  </a:lnTo>
                  <a:lnTo>
                    <a:pt x="381" y="1108"/>
                  </a:lnTo>
                  <a:lnTo>
                    <a:pt x="360" y="1099"/>
                  </a:lnTo>
                  <a:lnTo>
                    <a:pt x="339" y="1090"/>
                  </a:lnTo>
                  <a:lnTo>
                    <a:pt x="331" y="1105"/>
                  </a:lnTo>
                  <a:lnTo>
                    <a:pt x="321" y="1119"/>
                  </a:lnTo>
                  <a:lnTo>
                    <a:pt x="308" y="1129"/>
                  </a:lnTo>
                  <a:lnTo>
                    <a:pt x="293" y="1136"/>
                  </a:lnTo>
                  <a:lnTo>
                    <a:pt x="274" y="1141"/>
                  </a:lnTo>
                  <a:lnTo>
                    <a:pt x="253" y="1142"/>
                  </a:lnTo>
                  <a:lnTo>
                    <a:pt x="230" y="1141"/>
                  </a:lnTo>
                  <a:lnTo>
                    <a:pt x="202" y="1136"/>
                  </a:lnTo>
                  <a:lnTo>
                    <a:pt x="217" y="1118"/>
                  </a:lnTo>
                  <a:lnTo>
                    <a:pt x="233" y="1100"/>
                  </a:lnTo>
                  <a:lnTo>
                    <a:pt x="250" y="1086"/>
                  </a:lnTo>
                  <a:lnTo>
                    <a:pt x="269" y="1074"/>
                  </a:lnTo>
                  <a:lnTo>
                    <a:pt x="291" y="1064"/>
                  </a:lnTo>
                  <a:lnTo>
                    <a:pt x="271" y="1051"/>
                  </a:lnTo>
                  <a:lnTo>
                    <a:pt x="253" y="1038"/>
                  </a:lnTo>
                  <a:lnTo>
                    <a:pt x="234" y="1021"/>
                  </a:lnTo>
                  <a:lnTo>
                    <a:pt x="222" y="1033"/>
                  </a:lnTo>
                  <a:lnTo>
                    <a:pt x="206" y="1042"/>
                  </a:lnTo>
                  <a:lnTo>
                    <a:pt x="188" y="1048"/>
                  </a:lnTo>
                  <a:lnTo>
                    <a:pt x="169" y="1051"/>
                  </a:lnTo>
                  <a:lnTo>
                    <a:pt x="147" y="1050"/>
                  </a:lnTo>
                  <a:lnTo>
                    <a:pt x="122" y="1045"/>
                  </a:lnTo>
                  <a:lnTo>
                    <a:pt x="96" y="1036"/>
                  </a:lnTo>
                  <a:lnTo>
                    <a:pt x="111" y="1021"/>
                  </a:lnTo>
                  <a:lnTo>
                    <a:pt x="128" y="1007"/>
                  </a:lnTo>
                  <a:lnTo>
                    <a:pt x="146" y="995"/>
                  </a:lnTo>
                  <a:lnTo>
                    <a:pt x="166" y="986"/>
                  </a:lnTo>
                  <a:lnTo>
                    <a:pt x="188" y="980"/>
                  </a:lnTo>
                  <a:lnTo>
                    <a:pt x="169" y="959"/>
                  </a:lnTo>
                  <a:lnTo>
                    <a:pt x="150" y="935"/>
                  </a:lnTo>
                  <a:lnTo>
                    <a:pt x="130" y="911"/>
                  </a:lnTo>
                  <a:lnTo>
                    <a:pt x="117" y="921"/>
                  </a:lnTo>
                  <a:lnTo>
                    <a:pt x="102" y="928"/>
                  </a:lnTo>
                  <a:lnTo>
                    <a:pt x="86" y="933"/>
                  </a:lnTo>
                  <a:lnTo>
                    <a:pt x="66" y="935"/>
                  </a:lnTo>
                  <a:lnTo>
                    <a:pt x="46" y="933"/>
                  </a:lnTo>
                  <a:lnTo>
                    <a:pt x="24" y="928"/>
                  </a:lnTo>
                  <a:lnTo>
                    <a:pt x="0" y="920"/>
                  </a:lnTo>
                  <a:lnTo>
                    <a:pt x="13" y="907"/>
                  </a:lnTo>
                  <a:lnTo>
                    <a:pt x="27" y="894"/>
                  </a:lnTo>
                  <a:lnTo>
                    <a:pt x="42" y="882"/>
                  </a:lnTo>
                  <a:lnTo>
                    <a:pt x="58" y="873"/>
                  </a:lnTo>
                  <a:lnTo>
                    <a:pt x="76" y="867"/>
                  </a:lnTo>
                  <a:lnTo>
                    <a:pt x="94" y="865"/>
                  </a:lnTo>
                  <a:lnTo>
                    <a:pt x="77" y="839"/>
                  </a:lnTo>
                  <a:lnTo>
                    <a:pt x="59" y="810"/>
                  </a:lnTo>
                  <a:lnTo>
                    <a:pt x="51" y="810"/>
                  </a:lnTo>
                  <a:lnTo>
                    <a:pt x="42" y="808"/>
                  </a:lnTo>
                  <a:lnTo>
                    <a:pt x="33" y="803"/>
                  </a:lnTo>
                  <a:lnTo>
                    <a:pt x="24" y="794"/>
                  </a:lnTo>
                  <a:lnTo>
                    <a:pt x="18" y="786"/>
                  </a:lnTo>
                  <a:lnTo>
                    <a:pt x="13" y="774"/>
                  </a:lnTo>
                  <a:lnTo>
                    <a:pt x="9" y="763"/>
                  </a:lnTo>
                  <a:lnTo>
                    <a:pt x="8" y="752"/>
                  </a:lnTo>
                  <a:lnTo>
                    <a:pt x="8" y="741"/>
                  </a:lnTo>
                  <a:lnTo>
                    <a:pt x="12" y="732"/>
                  </a:lnTo>
                  <a:lnTo>
                    <a:pt x="20" y="726"/>
                  </a:lnTo>
                  <a:lnTo>
                    <a:pt x="27" y="721"/>
                  </a:lnTo>
                  <a:lnTo>
                    <a:pt x="36" y="721"/>
                  </a:lnTo>
                  <a:lnTo>
                    <a:pt x="45" y="724"/>
                  </a:lnTo>
                  <a:lnTo>
                    <a:pt x="55" y="729"/>
                  </a:lnTo>
                  <a:lnTo>
                    <a:pt x="64" y="736"/>
                  </a:lnTo>
                  <a:lnTo>
                    <a:pt x="73" y="743"/>
                  </a:lnTo>
                  <a:lnTo>
                    <a:pt x="79" y="751"/>
                  </a:lnTo>
                  <a:lnTo>
                    <a:pt x="84" y="764"/>
                  </a:lnTo>
                  <a:lnTo>
                    <a:pt x="85" y="774"/>
                  </a:lnTo>
                  <a:lnTo>
                    <a:pt x="84" y="785"/>
                  </a:lnTo>
                  <a:lnTo>
                    <a:pt x="82" y="794"/>
                  </a:lnTo>
                  <a:lnTo>
                    <a:pt x="100" y="821"/>
                  </a:lnTo>
                  <a:lnTo>
                    <a:pt x="118" y="847"/>
                  </a:lnTo>
                  <a:lnTo>
                    <a:pt x="116" y="816"/>
                  </a:lnTo>
                  <a:lnTo>
                    <a:pt x="118" y="788"/>
                  </a:lnTo>
                  <a:lnTo>
                    <a:pt x="123" y="762"/>
                  </a:lnTo>
                  <a:lnTo>
                    <a:pt x="130" y="739"/>
                  </a:lnTo>
                  <a:lnTo>
                    <a:pt x="138" y="718"/>
                  </a:lnTo>
                  <a:lnTo>
                    <a:pt x="156" y="746"/>
                  </a:lnTo>
                  <a:lnTo>
                    <a:pt x="167" y="773"/>
                  </a:lnTo>
                  <a:lnTo>
                    <a:pt x="172" y="798"/>
                  </a:lnTo>
                  <a:lnTo>
                    <a:pt x="172" y="822"/>
                  </a:lnTo>
                  <a:lnTo>
                    <a:pt x="168" y="844"/>
                  </a:lnTo>
                  <a:lnTo>
                    <a:pt x="161" y="864"/>
                  </a:lnTo>
                  <a:lnTo>
                    <a:pt x="151" y="882"/>
                  </a:lnTo>
                  <a:lnTo>
                    <a:pt x="170" y="905"/>
                  </a:lnTo>
                  <a:lnTo>
                    <a:pt x="188" y="925"/>
                  </a:lnTo>
                  <a:lnTo>
                    <a:pt x="206" y="945"/>
                  </a:lnTo>
                  <a:lnTo>
                    <a:pt x="204" y="925"/>
                  </a:lnTo>
                  <a:lnTo>
                    <a:pt x="204" y="903"/>
                  </a:lnTo>
                  <a:lnTo>
                    <a:pt x="205" y="880"/>
                  </a:lnTo>
                  <a:lnTo>
                    <a:pt x="208" y="858"/>
                  </a:lnTo>
                  <a:lnTo>
                    <a:pt x="213" y="838"/>
                  </a:lnTo>
                  <a:lnTo>
                    <a:pt x="220" y="820"/>
                  </a:lnTo>
                  <a:lnTo>
                    <a:pt x="238" y="851"/>
                  </a:lnTo>
                  <a:lnTo>
                    <a:pt x="251" y="881"/>
                  </a:lnTo>
                  <a:lnTo>
                    <a:pt x="258" y="910"/>
                  </a:lnTo>
                  <a:lnTo>
                    <a:pt x="260" y="937"/>
                  </a:lnTo>
                  <a:lnTo>
                    <a:pt x="257" y="963"/>
                  </a:lnTo>
                  <a:lnTo>
                    <a:pt x="249" y="985"/>
                  </a:lnTo>
                  <a:lnTo>
                    <a:pt x="276" y="1008"/>
                  </a:lnTo>
                  <a:lnTo>
                    <a:pt x="304" y="1028"/>
                  </a:lnTo>
                  <a:lnTo>
                    <a:pt x="299" y="1009"/>
                  </a:lnTo>
                  <a:lnTo>
                    <a:pt x="296" y="986"/>
                  </a:lnTo>
                  <a:lnTo>
                    <a:pt x="294" y="964"/>
                  </a:lnTo>
                  <a:lnTo>
                    <a:pt x="293" y="940"/>
                  </a:lnTo>
                  <a:lnTo>
                    <a:pt x="295" y="919"/>
                  </a:lnTo>
                  <a:lnTo>
                    <a:pt x="298" y="901"/>
                  </a:lnTo>
                  <a:lnTo>
                    <a:pt x="320" y="927"/>
                  </a:lnTo>
                  <a:lnTo>
                    <a:pt x="336" y="954"/>
                  </a:lnTo>
                  <a:lnTo>
                    <a:pt x="348" y="980"/>
                  </a:lnTo>
                  <a:lnTo>
                    <a:pt x="354" y="1006"/>
                  </a:lnTo>
                  <a:lnTo>
                    <a:pt x="355" y="1030"/>
                  </a:lnTo>
                  <a:lnTo>
                    <a:pt x="351" y="1052"/>
                  </a:lnTo>
                  <a:lnTo>
                    <a:pt x="383" y="1067"/>
                  </a:lnTo>
                  <a:lnTo>
                    <a:pt x="414" y="1076"/>
                  </a:lnTo>
                  <a:lnTo>
                    <a:pt x="409" y="1062"/>
                  </a:lnTo>
                  <a:lnTo>
                    <a:pt x="403" y="1046"/>
                  </a:lnTo>
                  <a:lnTo>
                    <a:pt x="399" y="1029"/>
                  </a:lnTo>
                  <a:lnTo>
                    <a:pt x="397" y="1012"/>
                  </a:lnTo>
                  <a:lnTo>
                    <a:pt x="397" y="997"/>
                  </a:lnTo>
                  <a:lnTo>
                    <a:pt x="416" y="1012"/>
                  </a:lnTo>
                  <a:lnTo>
                    <a:pt x="429" y="1028"/>
                  </a:lnTo>
                  <a:lnTo>
                    <a:pt x="438" y="1044"/>
                  </a:lnTo>
                  <a:lnTo>
                    <a:pt x="442" y="1060"/>
                  </a:lnTo>
                  <a:lnTo>
                    <a:pt x="442" y="1078"/>
                  </a:lnTo>
                  <a:lnTo>
                    <a:pt x="448" y="1080"/>
                  </a:lnTo>
                  <a:lnTo>
                    <a:pt x="456" y="1082"/>
                  </a:lnTo>
                  <a:lnTo>
                    <a:pt x="464" y="1085"/>
                  </a:lnTo>
                  <a:lnTo>
                    <a:pt x="469" y="1086"/>
                  </a:lnTo>
                  <a:lnTo>
                    <a:pt x="468" y="1001"/>
                  </a:lnTo>
                  <a:lnTo>
                    <a:pt x="455" y="998"/>
                  </a:lnTo>
                  <a:lnTo>
                    <a:pt x="442" y="993"/>
                  </a:lnTo>
                  <a:lnTo>
                    <a:pt x="427" y="987"/>
                  </a:lnTo>
                  <a:lnTo>
                    <a:pt x="413" y="979"/>
                  </a:lnTo>
                  <a:lnTo>
                    <a:pt x="399" y="969"/>
                  </a:lnTo>
                  <a:lnTo>
                    <a:pt x="386" y="956"/>
                  </a:lnTo>
                  <a:lnTo>
                    <a:pt x="375" y="940"/>
                  </a:lnTo>
                  <a:lnTo>
                    <a:pt x="365" y="921"/>
                  </a:lnTo>
                  <a:lnTo>
                    <a:pt x="357" y="900"/>
                  </a:lnTo>
                  <a:lnTo>
                    <a:pt x="379" y="905"/>
                  </a:lnTo>
                  <a:lnTo>
                    <a:pt x="402" y="911"/>
                  </a:lnTo>
                  <a:lnTo>
                    <a:pt x="425" y="919"/>
                  </a:lnTo>
                  <a:lnTo>
                    <a:pt x="448" y="930"/>
                  </a:lnTo>
                  <a:lnTo>
                    <a:pt x="468" y="944"/>
                  </a:lnTo>
                  <a:lnTo>
                    <a:pt x="468" y="900"/>
                  </a:lnTo>
                  <a:lnTo>
                    <a:pt x="444" y="897"/>
                  </a:lnTo>
                  <a:lnTo>
                    <a:pt x="418" y="888"/>
                  </a:lnTo>
                  <a:lnTo>
                    <a:pt x="395" y="878"/>
                  </a:lnTo>
                  <a:lnTo>
                    <a:pt x="372" y="863"/>
                  </a:lnTo>
                  <a:lnTo>
                    <a:pt x="350" y="846"/>
                  </a:lnTo>
                  <a:lnTo>
                    <a:pt x="330" y="823"/>
                  </a:lnTo>
                  <a:lnTo>
                    <a:pt x="311" y="798"/>
                  </a:lnTo>
                  <a:lnTo>
                    <a:pt x="295" y="768"/>
                  </a:lnTo>
                  <a:lnTo>
                    <a:pt x="281" y="735"/>
                  </a:lnTo>
                  <a:lnTo>
                    <a:pt x="320" y="744"/>
                  </a:lnTo>
                  <a:lnTo>
                    <a:pt x="357" y="757"/>
                  </a:lnTo>
                  <a:lnTo>
                    <a:pt x="395" y="773"/>
                  </a:lnTo>
                  <a:lnTo>
                    <a:pt x="431" y="794"/>
                  </a:lnTo>
                  <a:lnTo>
                    <a:pt x="468" y="816"/>
                  </a:lnTo>
                  <a:lnTo>
                    <a:pt x="468" y="776"/>
                  </a:lnTo>
                  <a:lnTo>
                    <a:pt x="441" y="771"/>
                  </a:lnTo>
                  <a:lnTo>
                    <a:pt x="414" y="760"/>
                  </a:lnTo>
                  <a:lnTo>
                    <a:pt x="389" y="742"/>
                  </a:lnTo>
                  <a:lnTo>
                    <a:pt x="366" y="719"/>
                  </a:lnTo>
                  <a:lnTo>
                    <a:pt x="345" y="692"/>
                  </a:lnTo>
                  <a:lnTo>
                    <a:pt x="328" y="660"/>
                  </a:lnTo>
                  <a:lnTo>
                    <a:pt x="314" y="625"/>
                  </a:lnTo>
                  <a:lnTo>
                    <a:pt x="354" y="635"/>
                  </a:lnTo>
                  <a:lnTo>
                    <a:pt x="393" y="651"/>
                  </a:lnTo>
                  <a:lnTo>
                    <a:pt x="430" y="671"/>
                  </a:lnTo>
                  <a:lnTo>
                    <a:pt x="468" y="696"/>
                  </a:lnTo>
                  <a:lnTo>
                    <a:pt x="468" y="646"/>
                  </a:lnTo>
                  <a:lnTo>
                    <a:pt x="446" y="642"/>
                  </a:lnTo>
                  <a:lnTo>
                    <a:pt x="422" y="633"/>
                  </a:lnTo>
                  <a:lnTo>
                    <a:pt x="400" y="620"/>
                  </a:lnTo>
                  <a:lnTo>
                    <a:pt x="380" y="602"/>
                  </a:lnTo>
                  <a:lnTo>
                    <a:pt x="360" y="581"/>
                  </a:lnTo>
                  <a:lnTo>
                    <a:pt x="342" y="555"/>
                  </a:lnTo>
                  <a:lnTo>
                    <a:pt x="327" y="526"/>
                  </a:lnTo>
                  <a:lnTo>
                    <a:pt x="314" y="491"/>
                  </a:lnTo>
                  <a:lnTo>
                    <a:pt x="354" y="502"/>
                  </a:lnTo>
                  <a:lnTo>
                    <a:pt x="393" y="517"/>
                  </a:lnTo>
                  <a:lnTo>
                    <a:pt x="430" y="536"/>
                  </a:lnTo>
                  <a:lnTo>
                    <a:pt x="468" y="561"/>
                  </a:lnTo>
                  <a:lnTo>
                    <a:pt x="468" y="506"/>
                  </a:lnTo>
                  <a:lnTo>
                    <a:pt x="448" y="504"/>
                  </a:lnTo>
                  <a:lnTo>
                    <a:pt x="427" y="497"/>
                  </a:lnTo>
                  <a:lnTo>
                    <a:pt x="407" y="490"/>
                  </a:lnTo>
                  <a:lnTo>
                    <a:pt x="388" y="479"/>
                  </a:lnTo>
                  <a:lnTo>
                    <a:pt x="371" y="464"/>
                  </a:lnTo>
                  <a:lnTo>
                    <a:pt x="354" y="447"/>
                  </a:lnTo>
                  <a:lnTo>
                    <a:pt x="339" y="424"/>
                  </a:lnTo>
                  <a:lnTo>
                    <a:pt x="326" y="398"/>
                  </a:lnTo>
                  <a:lnTo>
                    <a:pt x="314" y="368"/>
                  </a:lnTo>
                  <a:lnTo>
                    <a:pt x="346" y="376"/>
                  </a:lnTo>
                  <a:lnTo>
                    <a:pt x="378" y="387"/>
                  </a:lnTo>
                  <a:lnTo>
                    <a:pt x="408" y="404"/>
                  </a:lnTo>
                  <a:lnTo>
                    <a:pt x="439" y="421"/>
                  </a:lnTo>
                  <a:lnTo>
                    <a:pt x="468" y="442"/>
                  </a:lnTo>
                  <a:lnTo>
                    <a:pt x="468" y="380"/>
                  </a:lnTo>
                  <a:lnTo>
                    <a:pt x="452" y="377"/>
                  </a:lnTo>
                  <a:lnTo>
                    <a:pt x="436" y="372"/>
                  </a:lnTo>
                  <a:lnTo>
                    <a:pt x="420" y="365"/>
                  </a:lnTo>
                  <a:lnTo>
                    <a:pt x="405" y="355"/>
                  </a:lnTo>
                  <a:lnTo>
                    <a:pt x="391" y="341"/>
                  </a:lnTo>
                  <a:lnTo>
                    <a:pt x="379" y="323"/>
                  </a:lnTo>
                  <a:lnTo>
                    <a:pt x="367" y="302"/>
                  </a:lnTo>
                  <a:lnTo>
                    <a:pt x="355" y="278"/>
                  </a:lnTo>
                  <a:lnTo>
                    <a:pt x="347" y="247"/>
                  </a:lnTo>
                  <a:lnTo>
                    <a:pt x="379" y="256"/>
                  </a:lnTo>
                  <a:lnTo>
                    <a:pt x="409" y="270"/>
                  </a:lnTo>
                  <a:lnTo>
                    <a:pt x="439" y="288"/>
                  </a:lnTo>
                  <a:lnTo>
                    <a:pt x="468" y="312"/>
                  </a:lnTo>
                  <a:lnTo>
                    <a:pt x="468" y="248"/>
                  </a:lnTo>
                  <a:lnTo>
                    <a:pt x="454" y="245"/>
                  </a:lnTo>
                  <a:lnTo>
                    <a:pt x="441" y="241"/>
                  </a:lnTo>
                  <a:lnTo>
                    <a:pt x="427" y="234"/>
                  </a:lnTo>
                  <a:lnTo>
                    <a:pt x="414" y="225"/>
                  </a:lnTo>
                  <a:lnTo>
                    <a:pt x="403" y="212"/>
                  </a:lnTo>
                  <a:lnTo>
                    <a:pt x="393" y="197"/>
                  </a:lnTo>
                  <a:lnTo>
                    <a:pt x="384" y="177"/>
                  </a:lnTo>
                  <a:lnTo>
                    <a:pt x="376" y="151"/>
                  </a:lnTo>
                  <a:lnTo>
                    <a:pt x="389" y="153"/>
                  </a:lnTo>
                  <a:lnTo>
                    <a:pt x="403" y="156"/>
                  </a:lnTo>
                  <a:lnTo>
                    <a:pt x="418" y="160"/>
                  </a:lnTo>
                  <a:lnTo>
                    <a:pt x="434" y="168"/>
                  </a:lnTo>
                  <a:lnTo>
                    <a:pt x="451" y="177"/>
                  </a:lnTo>
                  <a:lnTo>
                    <a:pt x="468" y="190"/>
                  </a:lnTo>
                  <a:lnTo>
                    <a:pt x="468" y="151"/>
                  </a:lnTo>
                  <a:lnTo>
                    <a:pt x="458" y="134"/>
                  </a:lnTo>
                  <a:lnTo>
                    <a:pt x="451" y="120"/>
                  </a:lnTo>
                  <a:lnTo>
                    <a:pt x="447" y="106"/>
                  </a:lnTo>
                  <a:lnTo>
                    <a:pt x="446" y="94"/>
                  </a:lnTo>
                  <a:lnTo>
                    <a:pt x="446" y="82"/>
                  </a:lnTo>
                  <a:lnTo>
                    <a:pt x="447" y="69"/>
                  </a:lnTo>
                  <a:lnTo>
                    <a:pt x="449" y="56"/>
                  </a:lnTo>
                  <a:lnTo>
                    <a:pt x="451" y="40"/>
                  </a:lnTo>
                  <a:lnTo>
                    <a:pt x="455" y="27"/>
                  </a:lnTo>
                  <a:lnTo>
                    <a:pt x="462" y="16"/>
                  </a:lnTo>
                  <a:lnTo>
                    <a:pt x="470" y="8"/>
                  </a:lnTo>
                  <a:lnTo>
                    <a:pt x="482" y="2"/>
                  </a:lnTo>
                  <a:lnTo>
                    <a:pt x="496" y="0"/>
                  </a:lnTo>
                  <a:lnTo>
                    <a:pt x="512" y="2"/>
                  </a:lnTo>
                  <a:lnTo>
                    <a:pt x="524" y="8"/>
                  </a:lnTo>
                  <a:lnTo>
                    <a:pt x="532" y="16"/>
                  </a:lnTo>
                  <a:lnTo>
                    <a:pt x="539" y="27"/>
                  </a:lnTo>
                  <a:lnTo>
                    <a:pt x="543" y="40"/>
                  </a:lnTo>
                  <a:lnTo>
                    <a:pt x="545" y="56"/>
                  </a:lnTo>
                  <a:lnTo>
                    <a:pt x="547" y="69"/>
                  </a:lnTo>
                  <a:lnTo>
                    <a:pt x="548" y="82"/>
                  </a:lnTo>
                  <a:lnTo>
                    <a:pt x="548" y="94"/>
                  </a:lnTo>
                  <a:lnTo>
                    <a:pt x="547" y="106"/>
                  </a:lnTo>
                  <a:lnTo>
                    <a:pt x="543" y="120"/>
                  </a:lnTo>
                  <a:lnTo>
                    <a:pt x="536" y="134"/>
                  </a:lnTo>
                  <a:lnTo>
                    <a:pt x="526" y="15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4" name="Freeform 10"/>
            <p:cNvSpPr>
              <a:spLocks/>
            </p:cNvSpPr>
            <p:nvPr userDrawn="1"/>
          </p:nvSpPr>
          <p:spPr bwMode="auto">
            <a:xfrm>
              <a:off x="334" y="3735"/>
              <a:ext cx="147" cy="249"/>
            </a:xfrm>
            <a:custGeom>
              <a:avLst/>
              <a:gdLst>
                <a:gd name="T0" fmla="*/ 556 w 735"/>
                <a:gd name="T1" fmla="*/ 1109 h 1245"/>
                <a:gd name="T2" fmla="*/ 622 w 735"/>
                <a:gd name="T3" fmla="*/ 1045 h 1245"/>
                <a:gd name="T4" fmla="*/ 638 w 735"/>
                <a:gd name="T5" fmla="*/ 979 h 1245"/>
                <a:gd name="T6" fmla="*/ 613 w 735"/>
                <a:gd name="T7" fmla="*/ 910 h 1245"/>
                <a:gd name="T8" fmla="*/ 559 w 735"/>
                <a:gd name="T9" fmla="*/ 837 h 1245"/>
                <a:gd name="T10" fmla="*/ 484 w 735"/>
                <a:gd name="T11" fmla="*/ 762 h 1245"/>
                <a:gd name="T12" fmla="*/ 398 w 735"/>
                <a:gd name="T13" fmla="*/ 685 h 1245"/>
                <a:gd name="T14" fmla="*/ 313 w 735"/>
                <a:gd name="T15" fmla="*/ 607 h 1245"/>
                <a:gd name="T16" fmla="*/ 266 w 735"/>
                <a:gd name="T17" fmla="*/ 558 h 1245"/>
                <a:gd name="T18" fmla="*/ 219 w 735"/>
                <a:gd name="T19" fmla="*/ 509 h 1245"/>
                <a:gd name="T20" fmla="*/ 167 w 735"/>
                <a:gd name="T21" fmla="*/ 453 h 1245"/>
                <a:gd name="T22" fmla="*/ 122 w 735"/>
                <a:gd name="T23" fmla="*/ 404 h 1245"/>
                <a:gd name="T24" fmla="*/ 97 w 735"/>
                <a:gd name="T25" fmla="*/ 375 h 1245"/>
                <a:gd name="T26" fmla="*/ 44 w 735"/>
                <a:gd name="T27" fmla="*/ 292 h 1245"/>
                <a:gd name="T28" fmla="*/ 8 w 735"/>
                <a:gd name="T29" fmla="*/ 206 h 1245"/>
                <a:gd name="T30" fmla="*/ 0 w 735"/>
                <a:gd name="T31" fmla="*/ 140 h 1245"/>
                <a:gd name="T32" fmla="*/ 12 w 735"/>
                <a:gd name="T33" fmla="*/ 78 h 1245"/>
                <a:gd name="T34" fmla="*/ 47 w 735"/>
                <a:gd name="T35" fmla="*/ 29 h 1245"/>
                <a:gd name="T36" fmla="*/ 107 w 735"/>
                <a:gd name="T37" fmla="*/ 3 h 1245"/>
                <a:gd name="T38" fmla="*/ 194 w 735"/>
                <a:gd name="T39" fmla="*/ 5 h 1245"/>
                <a:gd name="T40" fmla="*/ 226 w 735"/>
                <a:gd name="T41" fmla="*/ 10 h 1245"/>
                <a:gd name="T42" fmla="*/ 255 w 735"/>
                <a:gd name="T43" fmla="*/ 4 h 1245"/>
                <a:gd name="T44" fmla="*/ 290 w 735"/>
                <a:gd name="T45" fmla="*/ 11 h 1245"/>
                <a:gd name="T46" fmla="*/ 319 w 735"/>
                <a:gd name="T47" fmla="*/ 32 h 1245"/>
                <a:gd name="T48" fmla="*/ 346 w 735"/>
                <a:gd name="T49" fmla="*/ 58 h 1245"/>
                <a:gd name="T50" fmla="*/ 372 w 735"/>
                <a:gd name="T51" fmla="*/ 87 h 1245"/>
                <a:gd name="T52" fmla="*/ 390 w 735"/>
                <a:gd name="T53" fmla="*/ 118 h 1245"/>
                <a:gd name="T54" fmla="*/ 394 w 735"/>
                <a:gd name="T55" fmla="*/ 142 h 1245"/>
                <a:gd name="T56" fmla="*/ 374 w 735"/>
                <a:gd name="T57" fmla="*/ 157 h 1245"/>
                <a:gd name="T58" fmla="*/ 324 w 735"/>
                <a:gd name="T59" fmla="*/ 153 h 1245"/>
                <a:gd name="T60" fmla="*/ 237 w 735"/>
                <a:gd name="T61" fmla="*/ 130 h 1245"/>
                <a:gd name="T62" fmla="*/ 202 w 735"/>
                <a:gd name="T63" fmla="*/ 109 h 1245"/>
                <a:gd name="T64" fmla="*/ 194 w 735"/>
                <a:gd name="T65" fmla="*/ 87 h 1245"/>
                <a:gd name="T66" fmla="*/ 184 w 735"/>
                <a:gd name="T67" fmla="*/ 71 h 1245"/>
                <a:gd name="T68" fmla="*/ 161 w 735"/>
                <a:gd name="T69" fmla="*/ 67 h 1245"/>
                <a:gd name="T70" fmla="*/ 134 w 735"/>
                <a:gd name="T71" fmla="*/ 70 h 1245"/>
                <a:gd name="T72" fmla="*/ 105 w 735"/>
                <a:gd name="T73" fmla="*/ 83 h 1245"/>
                <a:gd name="T74" fmla="*/ 83 w 735"/>
                <a:gd name="T75" fmla="*/ 106 h 1245"/>
                <a:gd name="T76" fmla="*/ 73 w 735"/>
                <a:gd name="T77" fmla="*/ 142 h 1245"/>
                <a:gd name="T78" fmla="*/ 82 w 735"/>
                <a:gd name="T79" fmla="*/ 193 h 1245"/>
                <a:gd name="T80" fmla="*/ 118 w 735"/>
                <a:gd name="T81" fmla="*/ 262 h 1245"/>
                <a:gd name="T82" fmla="*/ 187 w 735"/>
                <a:gd name="T83" fmla="*/ 349 h 1245"/>
                <a:gd name="T84" fmla="*/ 296 w 735"/>
                <a:gd name="T85" fmla="*/ 458 h 1245"/>
                <a:gd name="T86" fmla="*/ 460 w 735"/>
                <a:gd name="T87" fmla="*/ 612 h 1245"/>
                <a:gd name="T88" fmla="*/ 586 w 735"/>
                <a:gd name="T89" fmla="*/ 740 h 1245"/>
                <a:gd name="T90" fmla="*/ 673 w 735"/>
                <a:gd name="T91" fmla="*/ 846 h 1245"/>
                <a:gd name="T92" fmla="*/ 723 w 735"/>
                <a:gd name="T93" fmla="*/ 934 h 1245"/>
                <a:gd name="T94" fmla="*/ 735 w 735"/>
                <a:gd name="T95" fmla="*/ 1011 h 1245"/>
                <a:gd name="T96" fmla="*/ 712 w 735"/>
                <a:gd name="T97" fmla="*/ 1078 h 1245"/>
                <a:gd name="T98" fmla="*/ 653 w 735"/>
                <a:gd name="T99" fmla="*/ 1140 h 1245"/>
                <a:gd name="T100" fmla="*/ 560 w 735"/>
                <a:gd name="T101" fmla="*/ 1202 h 1245"/>
                <a:gd name="T102" fmla="*/ 479 w 735"/>
                <a:gd name="T103" fmla="*/ 1149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35" h="1245">
                  <a:moveTo>
                    <a:pt x="479" y="1149"/>
                  </a:moveTo>
                  <a:lnTo>
                    <a:pt x="520" y="1129"/>
                  </a:lnTo>
                  <a:lnTo>
                    <a:pt x="556" y="1109"/>
                  </a:lnTo>
                  <a:lnTo>
                    <a:pt x="583" y="1088"/>
                  </a:lnTo>
                  <a:lnTo>
                    <a:pt x="605" y="1067"/>
                  </a:lnTo>
                  <a:lnTo>
                    <a:pt x="622" y="1045"/>
                  </a:lnTo>
                  <a:lnTo>
                    <a:pt x="632" y="1024"/>
                  </a:lnTo>
                  <a:lnTo>
                    <a:pt x="637" y="1002"/>
                  </a:lnTo>
                  <a:lnTo>
                    <a:pt x="638" y="979"/>
                  </a:lnTo>
                  <a:lnTo>
                    <a:pt x="634" y="956"/>
                  </a:lnTo>
                  <a:lnTo>
                    <a:pt x="625" y="933"/>
                  </a:lnTo>
                  <a:lnTo>
                    <a:pt x="613" y="910"/>
                  </a:lnTo>
                  <a:lnTo>
                    <a:pt x="598" y="886"/>
                  </a:lnTo>
                  <a:lnTo>
                    <a:pt x="580" y="861"/>
                  </a:lnTo>
                  <a:lnTo>
                    <a:pt x="559" y="837"/>
                  </a:lnTo>
                  <a:lnTo>
                    <a:pt x="535" y="812"/>
                  </a:lnTo>
                  <a:lnTo>
                    <a:pt x="510" y="788"/>
                  </a:lnTo>
                  <a:lnTo>
                    <a:pt x="484" y="762"/>
                  </a:lnTo>
                  <a:lnTo>
                    <a:pt x="456" y="737"/>
                  </a:lnTo>
                  <a:lnTo>
                    <a:pt x="428" y="711"/>
                  </a:lnTo>
                  <a:lnTo>
                    <a:pt x="398" y="685"/>
                  </a:lnTo>
                  <a:lnTo>
                    <a:pt x="370" y="659"/>
                  </a:lnTo>
                  <a:lnTo>
                    <a:pt x="342" y="633"/>
                  </a:lnTo>
                  <a:lnTo>
                    <a:pt x="313" y="607"/>
                  </a:lnTo>
                  <a:lnTo>
                    <a:pt x="287" y="579"/>
                  </a:lnTo>
                  <a:lnTo>
                    <a:pt x="278" y="570"/>
                  </a:lnTo>
                  <a:lnTo>
                    <a:pt x="266" y="558"/>
                  </a:lnTo>
                  <a:lnTo>
                    <a:pt x="251" y="543"/>
                  </a:lnTo>
                  <a:lnTo>
                    <a:pt x="236" y="527"/>
                  </a:lnTo>
                  <a:lnTo>
                    <a:pt x="219" y="509"/>
                  </a:lnTo>
                  <a:lnTo>
                    <a:pt x="202" y="491"/>
                  </a:lnTo>
                  <a:lnTo>
                    <a:pt x="185" y="471"/>
                  </a:lnTo>
                  <a:lnTo>
                    <a:pt x="167" y="453"/>
                  </a:lnTo>
                  <a:lnTo>
                    <a:pt x="150" y="435"/>
                  </a:lnTo>
                  <a:lnTo>
                    <a:pt x="135" y="418"/>
                  </a:lnTo>
                  <a:lnTo>
                    <a:pt x="122" y="404"/>
                  </a:lnTo>
                  <a:lnTo>
                    <a:pt x="111" y="391"/>
                  </a:lnTo>
                  <a:lnTo>
                    <a:pt x="102" y="382"/>
                  </a:lnTo>
                  <a:lnTo>
                    <a:pt x="97" y="375"/>
                  </a:lnTo>
                  <a:lnTo>
                    <a:pt x="80" y="351"/>
                  </a:lnTo>
                  <a:lnTo>
                    <a:pt x="62" y="323"/>
                  </a:lnTo>
                  <a:lnTo>
                    <a:pt x="44" y="292"/>
                  </a:lnTo>
                  <a:lnTo>
                    <a:pt x="27" y="260"/>
                  </a:lnTo>
                  <a:lnTo>
                    <a:pt x="14" y="228"/>
                  </a:lnTo>
                  <a:lnTo>
                    <a:pt x="8" y="206"/>
                  </a:lnTo>
                  <a:lnTo>
                    <a:pt x="3" y="184"/>
                  </a:lnTo>
                  <a:lnTo>
                    <a:pt x="0" y="162"/>
                  </a:lnTo>
                  <a:lnTo>
                    <a:pt x="0" y="140"/>
                  </a:lnTo>
                  <a:lnTo>
                    <a:pt x="2" y="119"/>
                  </a:lnTo>
                  <a:lnTo>
                    <a:pt x="6" y="97"/>
                  </a:lnTo>
                  <a:lnTo>
                    <a:pt x="12" y="78"/>
                  </a:lnTo>
                  <a:lnTo>
                    <a:pt x="21" y="60"/>
                  </a:lnTo>
                  <a:lnTo>
                    <a:pt x="32" y="44"/>
                  </a:lnTo>
                  <a:lnTo>
                    <a:pt x="47" y="29"/>
                  </a:lnTo>
                  <a:lnTo>
                    <a:pt x="64" y="18"/>
                  </a:lnTo>
                  <a:lnTo>
                    <a:pt x="83" y="9"/>
                  </a:lnTo>
                  <a:lnTo>
                    <a:pt x="107" y="3"/>
                  </a:lnTo>
                  <a:lnTo>
                    <a:pt x="132" y="0"/>
                  </a:lnTo>
                  <a:lnTo>
                    <a:pt x="161" y="1"/>
                  </a:lnTo>
                  <a:lnTo>
                    <a:pt x="194" y="5"/>
                  </a:lnTo>
                  <a:lnTo>
                    <a:pt x="206" y="10"/>
                  </a:lnTo>
                  <a:lnTo>
                    <a:pt x="217" y="11"/>
                  </a:lnTo>
                  <a:lnTo>
                    <a:pt x="226" y="10"/>
                  </a:lnTo>
                  <a:lnTo>
                    <a:pt x="236" y="8"/>
                  </a:lnTo>
                  <a:lnTo>
                    <a:pt x="245" y="6"/>
                  </a:lnTo>
                  <a:lnTo>
                    <a:pt x="255" y="4"/>
                  </a:lnTo>
                  <a:lnTo>
                    <a:pt x="266" y="4"/>
                  </a:lnTo>
                  <a:lnTo>
                    <a:pt x="277" y="6"/>
                  </a:lnTo>
                  <a:lnTo>
                    <a:pt x="290" y="11"/>
                  </a:lnTo>
                  <a:lnTo>
                    <a:pt x="305" y="21"/>
                  </a:lnTo>
                  <a:lnTo>
                    <a:pt x="312" y="26"/>
                  </a:lnTo>
                  <a:lnTo>
                    <a:pt x="319" y="32"/>
                  </a:lnTo>
                  <a:lnTo>
                    <a:pt x="328" y="39"/>
                  </a:lnTo>
                  <a:lnTo>
                    <a:pt x="337" y="48"/>
                  </a:lnTo>
                  <a:lnTo>
                    <a:pt x="346" y="58"/>
                  </a:lnTo>
                  <a:lnTo>
                    <a:pt x="355" y="67"/>
                  </a:lnTo>
                  <a:lnTo>
                    <a:pt x="364" y="77"/>
                  </a:lnTo>
                  <a:lnTo>
                    <a:pt x="372" y="87"/>
                  </a:lnTo>
                  <a:lnTo>
                    <a:pt x="379" y="97"/>
                  </a:lnTo>
                  <a:lnTo>
                    <a:pt x="385" y="108"/>
                  </a:lnTo>
                  <a:lnTo>
                    <a:pt x="390" y="118"/>
                  </a:lnTo>
                  <a:lnTo>
                    <a:pt x="393" y="127"/>
                  </a:lnTo>
                  <a:lnTo>
                    <a:pt x="395" y="135"/>
                  </a:lnTo>
                  <a:lnTo>
                    <a:pt x="394" y="142"/>
                  </a:lnTo>
                  <a:lnTo>
                    <a:pt x="390" y="148"/>
                  </a:lnTo>
                  <a:lnTo>
                    <a:pt x="384" y="153"/>
                  </a:lnTo>
                  <a:lnTo>
                    <a:pt x="374" y="157"/>
                  </a:lnTo>
                  <a:lnTo>
                    <a:pt x="362" y="158"/>
                  </a:lnTo>
                  <a:lnTo>
                    <a:pt x="345" y="157"/>
                  </a:lnTo>
                  <a:lnTo>
                    <a:pt x="324" y="153"/>
                  </a:lnTo>
                  <a:lnTo>
                    <a:pt x="300" y="148"/>
                  </a:lnTo>
                  <a:lnTo>
                    <a:pt x="271" y="140"/>
                  </a:lnTo>
                  <a:lnTo>
                    <a:pt x="237" y="130"/>
                  </a:lnTo>
                  <a:lnTo>
                    <a:pt x="221" y="124"/>
                  </a:lnTo>
                  <a:lnTo>
                    <a:pt x="210" y="116"/>
                  </a:lnTo>
                  <a:lnTo>
                    <a:pt x="202" y="109"/>
                  </a:lnTo>
                  <a:lnTo>
                    <a:pt x="198" y="102"/>
                  </a:lnTo>
                  <a:lnTo>
                    <a:pt x="195" y="94"/>
                  </a:lnTo>
                  <a:lnTo>
                    <a:pt x="194" y="87"/>
                  </a:lnTo>
                  <a:lnTo>
                    <a:pt x="192" y="81"/>
                  </a:lnTo>
                  <a:lnTo>
                    <a:pt x="189" y="75"/>
                  </a:lnTo>
                  <a:lnTo>
                    <a:pt x="184" y="71"/>
                  </a:lnTo>
                  <a:lnTo>
                    <a:pt x="175" y="68"/>
                  </a:lnTo>
                  <a:lnTo>
                    <a:pt x="168" y="67"/>
                  </a:lnTo>
                  <a:lnTo>
                    <a:pt x="161" y="67"/>
                  </a:lnTo>
                  <a:lnTo>
                    <a:pt x="153" y="67"/>
                  </a:lnTo>
                  <a:lnTo>
                    <a:pt x="144" y="68"/>
                  </a:lnTo>
                  <a:lnTo>
                    <a:pt x="134" y="70"/>
                  </a:lnTo>
                  <a:lnTo>
                    <a:pt x="125" y="73"/>
                  </a:lnTo>
                  <a:lnTo>
                    <a:pt x="115" y="77"/>
                  </a:lnTo>
                  <a:lnTo>
                    <a:pt x="105" y="83"/>
                  </a:lnTo>
                  <a:lnTo>
                    <a:pt x="97" y="89"/>
                  </a:lnTo>
                  <a:lnTo>
                    <a:pt x="89" y="97"/>
                  </a:lnTo>
                  <a:lnTo>
                    <a:pt x="83" y="106"/>
                  </a:lnTo>
                  <a:lnTo>
                    <a:pt x="78" y="117"/>
                  </a:lnTo>
                  <a:lnTo>
                    <a:pt x="74" y="129"/>
                  </a:lnTo>
                  <a:lnTo>
                    <a:pt x="73" y="142"/>
                  </a:lnTo>
                  <a:lnTo>
                    <a:pt x="73" y="158"/>
                  </a:lnTo>
                  <a:lnTo>
                    <a:pt x="76" y="175"/>
                  </a:lnTo>
                  <a:lnTo>
                    <a:pt x="82" y="193"/>
                  </a:lnTo>
                  <a:lnTo>
                    <a:pt x="90" y="215"/>
                  </a:lnTo>
                  <a:lnTo>
                    <a:pt x="102" y="237"/>
                  </a:lnTo>
                  <a:lnTo>
                    <a:pt x="118" y="262"/>
                  </a:lnTo>
                  <a:lnTo>
                    <a:pt x="137" y="289"/>
                  </a:lnTo>
                  <a:lnTo>
                    <a:pt x="159" y="318"/>
                  </a:lnTo>
                  <a:lnTo>
                    <a:pt x="187" y="349"/>
                  </a:lnTo>
                  <a:lnTo>
                    <a:pt x="218" y="384"/>
                  </a:lnTo>
                  <a:lnTo>
                    <a:pt x="255" y="419"/>
                  </a:lnTo>
                  <a:lnTo>
                    <a:pt x="296" y="458"/>
                  </a:lnTo>
                  <a:lnTo>
                    <a:pt x="355" y="513"/>
                  </a:lnTo>
                  <a:lnTo>
                    <a:pt x="410" y="564"/>
                  </a:lnTo>
                  <a:lnTo>
                    <a:pt x="460" y="612"/>
                  </a:lnTo>
                  <a:lnTo>
                    <a:pt x="507" y="657"/>
                  </a:lnTo>
                  <a:lnTo>
                    <a:pt x="549" y="699"/>
                  </a:lnTo>
                  <a:lnTo>
                    <a:pt x="586" y="740"/>
                  </a:lnTo>
                  <a:lnTo>
                    <a:pt x="620" y="778"/>
                  </a:lnTo>
                  <a:lnTo>
                    <a:pt x="648" y="812"/>
                  </a:lnTo>
                  <a:lnTo>
                    <a:pt x="673" y="846"/>
                  </a:lnTo>
                  <a:lnTo>
                    <a:pt x="694" y="877"/>
                  </a:lnTo>
                  <a:lnTo>
                    <a:pt x="711" y="907"/>
                  </a:lnTo>
                  <a:lnTo>
                    <a:pt x="723" y="934"/>
                  </a:lnTo>
                  <a:lnTo>
                    <a:pt x="731" y="961"/>
                  </a:lnTo>
                  <a:lnTo>
                    <a:pt x="735" y="986"/>
                  </a:lnTo>
                  <a:lnTo>
                    <a:pt x="735" y="1011"/>
                  </a:lnTo>
                  <a:lnTo>
                    <a:pt x="731" y="1034"/>
                  </a:lnTo>
                  <a:lnTo>
                    <a:pt x="724" y="1056"/>
                  </a:lnTo>
                  <a:lnTo>
                    <a:pt x="712" y="1078"/>
                  </a:lnTo>
                  <a:lnTo>
                    <a:pt x="697" y="1098"/>
                  </a:lnTo>
                  <a:lnTo>
                    <a:pt x="676" y="1120"/>
                  </a:lnTo>
                  <a:lnTo>
                    <a:pt x="653" y="1140"/>
                  </a:lnTo>
                  <a:lnTo>
                    <a:pt x="626" y="1160"/>
                  </a:lnTo>
                  <a:lnTo>
                    <a:pt x="595" y="1181"/>
                  </a:lnTo>
                  <a:lnTo>
                    <a:pt x="560" y="1202"/>
                  </a:lnTo>
                  <a:lnTo>
                    <a:pt x="521" y="1224"/>
                  </a:lnTo>
                  <a:lnTo>
                    <a:pt x="479" y="1245"/>
                  </a:lnTo>
                  <a:lnTo>
                    <a:pt x="479" y="114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5" name="Freeform 11"/>
            <p:cNvSpPr>
              <a:spLocks/>
            </p:cNvSpPr>
            <p:nvPr userDrawn="1"/>
          </p:nvSpPr>
          <p:spPr bwMode="auto">
            <a:xfrm>
              <a:off x="334" y="3735"/>
              <a:ext cx="147" cy="249"/>
            </a:xfrm>
            <a:custGeom>
              <a:avLst/>
              <a:gdLst>
                <a:gd name="T0" fmla="*/ 556 w 735"/>
                <a:gd name="T1" fmla="*/ 1109 h 1245"/>
                <a:gd name="T2" fmla="*/ 622 w 735"/>
                <a:gd name="T3" fmla="*/ 1045 h 1245"/>
                <a:gd name="T4" fmla="*/ 638 w 735"/>
                <a:gd name="T5" fmla="*/ 979 h 1245"/>
                <a:gd name="T6" fmla="*/ 613 w 735"/>
                <a:gd name="T7" fmla="*/ 910 h 1245"/>
                <a:gd name="T8" fmla="*/ 559 w 735"/>
                <a:gd name="T9" fmla="*/ 837 h 1245"/>
                <a:gd name="T10" fmla="*/ 484 w 735"/>
                <a:gd name="T11" fmla="*/ 762 h 1245"/>
                <a:gd name="T12" fmla="*/ 398 w 735"/>
                <a:gd name="T13" fmla="*/ 685 h 1245"/>
                <a:gd name="T14" fmla="*/ 313 w 735"/>
                <a:gd name="T15" fmla="*/ 607 h 1245"/>
                <a:gd name="T16" fmla="*/ 266 w 735"/>
                <a:gd name="T17" fmla="*/ 558 h 1245"/>
                <a:gd name="T18" fmla="*/ 219 w 735"/>
                <a:gd name="T19" fmla="*/ 509 h 1245"/>
                <a:gd name="T20" fmla="*/ 167 w 735"/>
                <a:gd name="T21" fmla="*/ 453 h 1245"/>
                <a:gd name="T22" fmla="*/ 122 w 735"/>
                <a:gd name="T23" fmla="*/ 404 h 1245"/>
                <a:gd name="T24" fmla="*/ 97 w 735"/>
                <a:gd name="T25" fmla="*/ 375 h 1245"/>
                <a:gd name="T26" fmla="*/ 44 w 735"/>
                <a:gd name="T27" fmla="*/ 292 h 1245"/>
                <a:gd name="T28" fmla="*/ 8 w 735"/>
                <a:gd name="T29" fmla="*/ 206 h 1245"/>
                <a:gd name="T30" fmla="*/ 0 w 735"/>
                <a:gd name="T31" fmla="*/ 140 h 1245"/>
                <a:gd name="T32" fmla="*/ 12 w 735"/>
                <a:gd name="T33" fmla="*/ 78 h 1245"/>
                <a:gd name="T34" fmla="*/ 47 w 735"/>
                <a:gd name="T35" fmla="*/ 29 h 1245"/>
                <a:gd name="T36" fmla="*/ 107 w 735"/>
                <a:gd name="T37" fmla="*/ 3 h 1245"/>
                <a:gd name="T38" fmla="*/ 194 w 735"/>
                <a:gd name="T39" fmla="*/ 5 h 1245"/>
                <a:gd name="T40" fmla="*/ 226 w 735"/>
                <a:gd name="T41" fmla="*/ 10 h 1245"/>
                <a:gd name="T42" fmla="*/ 255 w 735"/>
                <a:gd name="T43" fmla="*/ 4 h 1245"/>
                <a:gd name="T44" fmla="*/ 290 w 735"/>
                <a:gd name="T45" fmla="*/ 11 h 1245"/>
                <a:gd name="T46" fmla="*/ 319 w 735"/>
                <a:gd name="T47" fmla="*/ 32 h 1245"/>
                <a:gd name="T48" fmla="*/ 346 w 735"/>
                <a:gd name="T49" fmla="*/ 58 h 1245"/>
                <a:gd name="T50" fmla="*/ 372 w 735"/>
                <a:gd name="T51" fmla="*/ 87 h 1245"/>
                <a:gd name="T52" fmla="*/ 390 w 735"/>
                <a:gd name="T53" fmla="*/ 118 h 1245"/>
                <a:gd name="T54" fmla="*/ 394 w 735"/>
                <a:gd name="T55" fmla="*/ 142 h 1245"/>
                <a:gd name="T56" fmla="*/ 374 w 735"/>
                <a:gd name="T57" fmla="*/ 157 h 1245"/>
                <a:gd name="T58" fmla="*/ 324 w 735"/>
                <a:gd name="T59" fmla="*/ 153 h 1245"/>
                <a:gd name="T60" fmla="*/ 237 w 735"/>
                <a:gd name="T61" fmla="*/ 130 h 1245"/>
                <a:gd name="T62" fmla="*/ 202 w 735"/>
                <a:gd name="T63" fmla="*/ 109 h 1245"/>
                <a:gd name="T64" fmla="*/ 194 w 735"/>
                <a:gd name="T65" fmla="*/ 87 h 1245"/>
                <a:gd name="T66" fmla="*/ 184 w 735"/>
                <a:gd name="T67" fmla="*/ 71 h 1245"/>
                <a:gd name="T68" fmla="*/ 161 w 735"/>
                <a:gd name="T69" fmla="*/ 67 h 1245"/>
                <a:gd name="T70" fmla="*/ 134 w 735"/>
                <a:gd name="T71" fmla="*/ 70 h 1245"/>
                <a:gd name="T72" fmla="*/ 105 w 735"/>
                <a:gd name="T73" fmla="*/ 83 h 1245"/>
                <a:gd name="T74" fmla="*/ 83 w 735"/>
                <a:gd name="T75" fmla="*/ 106 h 1245"/>
                <a:gd name="T76" fmla="*/ 73 w 735"/>
                <a:gd name="T77" fmla="*/ 142 h 1245"/>
                <a:gd name="T78" fmla="*/ 82 w 735"/>
                <a:gd name="T79" fmla="*/ 193 h 1245"/>
                <a:gd name="T80" fmla="*/ 118 w 735"/>
                <a:gd name="T81" fmla="*/ 262 h 1245"/>
                <a:gd name="T82" fmla="*/ 187 w 735"/>
                <a:gd name="T83" fmla="*/ 349 h 1245"/>
                <a:gd name="T84" fmla="*/ 296 w 735"/>
                <a:gd name="T85" fmla="*/ 458 h 1245"/>
                <a:gd name="T86" fmla="*/ 460 w 735"/>
                <a:gd name="T87" fmla="*/ 612 h 1245"/>
                <a:gd name="T88" fmla="*/ 586 w 735"/>
                <a:gd name="T89" fmla="*/ 740 h 1245"/>
                <a:gd name="T90" fmla="*/ 673 w 735"/>
                <a:gd name="T91" fmla="*/ 846 h 1245"/>
                <a:gd name="T92" fmla="*/ 723 w 735"/>
                <a:gd name="T93" fmla="*/ 934 h 1245"/>
                <a:gd name="T94" fmla="*/ 735 w 735"/>
                <a:gd name="T95" fmla="*/ 1011 h 1245"/>
                <a:gd name="T96" fmla="*/ 712 w 735"/>
                <a:gd name="T97" fmla="*/ 1078 h 1245"/>
                <a:gd name="T98" fmla="*/ 653 w 735"/>
                <a:gd name="T99" fmla="*/ 1140 h 1245"/>
                <a:gd name="T100" fmla="*/ 560 w 735"/>
                <a:gd name="T101" fmla="*/ 1202 h 1245"/>
                <a:gd name="T102" fmla="*/ 479 w 735"/>
                <a:gd name="T103" fmla="*/ 1149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35" h="1245">
                  <a:moveTo>
                    <a:pt x="479" y="1149"/>
                  </a:moveTo>
                  <a:lnTo>
                    <a:pt x="520" y="1129"/>
                  </a:lnTo>
                  <a:lnTo>
                    <a:pt x="556" y="1109"/>
                  </a:lnTo>
                  <a:lnTo>
                    <a:pt x="583" y="1088"/>
                  </a:lnTo>
                  <a:lnTo>
                    <a:pt x="605" y="1067"/>
                  </a:lnTo>
                  <a:lnTo>
                    <a:pt x="622" y="1045"/>
                  </a:lnTo>
                  <a:lnTo>
                    <a:pt x="632" y="1024"/>
                  </a:lnTo>
                  <a:lnTo>
                    <a:pt x="637" y="1002"/>
                  </a:lnTo>
                  <a:lnTo>
                    <a:pt x="638" y="979"/>
                  </a:lnTo>
                  <a:lnTo>
                    <a:pt x="634" y="956"/>
                  </a:lnTo>
                  <a:lnTo>
                    <a:pt x="625" y="933"/>
                  </a:lnTo>
                  <a:lnTo>
                    <a:pt x="613" y="910"/>
                  </a:lnTo>
                  <a:lnTo>
                    <a:pt x="598" y="886"/>
                  </a:lnTo>
                  <a:lnTo>
                    <a:pt x="580" y="861"/>
                  </a:lnTo>
                  <a:lnTo>
                    <a:pt x="559" y="837"/>
                  </a:lnTo>
                  <a:lnTo>
                    <a:pt x="535" y="812"/>
                  </a:lnTo>
                  <a:lnTo>
                    <a:pt x="510" y="788"/>
                  </a:lnTo>
                  <a:lnTo>
                    <a:pt x="484" y="762"/>
                  </a:lnTo>
                  <a:lnTo>
                    <a:pt x="456" y="737"/>
                  </a:lnTo>
                  <a:lnTo>
                    <a:pt x="428" y="711"/>
                  </a:lnTo>
                  <a:lnTo>
                    <a:pt x="398" y="685"/>
                  </a:lnTo>
                  <a:lnTo>
                    <a:pt x="370" y="659"/>
                  </a:lnTo>
                  <a:lnTo>
                    <a:pt x="342" y="633"/>
                  </a:lnTo>
                  <a:lnTo>
                    <a:pt x="313" y="607"/>
                  </a:lnTo>
                  <a:lnTo>
                    <a:pt x="287" y="579"/>
                  </a:lnTo>
                  <a:lnTo>
                    <a:pt x="278" y="570"/>
                  </a:lnTo>
                  <a:lnTo>
                    <a:pt x="266" y="558"/>
                  </a:lnTo>
                  <a:lnTo>
                    <a:pt x="251" y="543"/>
                  </a:lnTo>
                  <a:lnTo>
                    <a:pt x="236" y="527"/>
                  </a:lnTo>
                  <a:lnTo>
                    <a:pt x="219" y="509"/>
                  </a:lnTo>
                  <a:lnTo>
                    <a:pt x="202" y="491"/>
                  </a:lnTo>
                  <a:lnTo>
                    <a:pt x="185" y="471"/>
                  </a:lnTo>
                  <a:lnTo>
                    <a:pt x="167" y="453"/>
                  </a:lnTo>
                  <a:lnTo>
                    <a:pt x="150" y="435"/>
                  </a:lnTo>
                  <a:lnTo>
                    <a:pt x="135" y="418"/>
                  </a:lnTo>
                  <a:lnTo>
                    <a:pt x="122" y="404"/>
                  </a:lnTo>
                  <a:lnTo>
                    <a:pt x="111" y="391"/>
                  </a:lnTo>
                  <a:lnTo>
                    <a:pt x="102" y="382"/>
                  </a:lnTo>
                  <a:lnTo>
                    <a:pt x="97" y="375"/>
                  </a:lnTo>
                  <a:lnTo>
                    <a:pt x="80" y="351"/>
                  </a:lnTo>
                  <a:lnTo>
                    <a:pt x="62" y="323"/>
                  </a:lnTo>
                  <a:lnTo>
                    <a:pt x="44" y="292"/>
                  </a:lnTo>
                  <a:lnTo>
                    <a:pt x="27" y="260"/>
                  </a:lnTo>
                  <a:lnTo>
                    <a:pt x="14" y="228"/>
                  </a:lnTo>
                  <a:lnTo>
                    <a:pt x="8" y="206"/>
                  </a:lnTo>
                  <a:lnTo>
                    <a:pt x="3" y="184"/>
                  </a:lnTo>
                  <a:lnTo>
                    <a:pt x="0" y="162"/>
                  </a:lnTo>
                  <a:lnTo>
                    <a:pt x="0" y="140"/>
                  </a:lnTo>
                  <a:lnTo>
                    <a:pt x="2" y="119"/>
                  </a:lnTo>
                  <a:lnTo>
                    <a:pt x="6" y="97"/>
                  </a:lnTo>
                  <a:lnTo>
                    <a:pt x="12" y="78"/>
                  </a:lnTo>
                  <a:lnTo>
                    <a:pt x="21" y="60"/>
                  </a:lnTo>
                  <a:lnTo>
                    <a:pt x="32" y="44"/>
                  </a:lnTo>
                  <a:lnTo>
                    <a:pt x="47" y="29"/>
                  </a:lnTo>
                  <a:lnTo>
                    <a:pt x="64" y="18"/>
                  </a:lnTo>
                  <a:lnTo>
                    <a:pt x="83" y="9"/>
                  </a:lnTo>
                  <a:lnTo>
                    <a:pt x="107" y="3"/>
                  </a:lnTo>
                  <a:lnTo>
                    <a:pt x="132" y="0"/>
                  </a:lnTo>
                  <a:lnTo>
                    <a:pt x="161" y="1"/>
                  </a:lnTo>
                  <a:lnTo>
                    <a:pt x="194" y="5"/>
                  </a:lnTo>
                  <a:lnTo>
                    <a:pt x="206" y="10"/>
                  </a:lnTo>
                  <a:lnTo>
                    <a:pt x="217" y="11"/>
                  </a:lnTo>
                  <a:lnTo>
                    <a:pt x="226" y="10"/>
                  </a:lnTo>
                  <a:lnTo>
                    <a:pt x="236" y="8"/>
                  </a:lnTo>
                  <a:lnTo>
                    <a:pt x="245" y="6"/>
                  </a:lnTo>
                  <a:lnTo>
                    <a:pt x="255" y="4"/>
                  </a:lnTo>
                  <a:lnTo>
                    <a:pt x="266" y="4"/>
                  </a:lnTo>
                  <a:lnTo>
                    <a:pt x="277" y="6"/>
                  </a:lnTo>
                  <a:lnTo>
                    <a:pt x="290" y="11"/>
                  </a:lnTo>
                  <a:lnTo>
                    <a:pt x="305" y="21"/>
                  </a:lnTo>
                  <a:lnTo>
                    <a:pt x="312" y="26"/>
                  </a:lnTo>
                  <a:lnTo>
                    <a:pt x="319" y="32"/>
                  </a:lnTo>
                  <a:lnTo>
                    <a:pt x="328" y="39"/>
                  </a:lnTo>
                  <a:lnTo>
                    <a:pt x="337" y="48"/>
                  </a:lnTo>
                  <a:lnTo>
                    <a:pt x="346" y="58"/>
                  </a:lnTo>
                  <a:lnTo>
                    <a:pt x="355" y="67"/>
                  </a:lnTo>
                  <a:lnTo>
                    <a:pt x="364" y="77"/>
                  </a:lnTo>
                  <a:lnTo>
                    <a:pt x="372" y="87"/>
                  </a:lnTo>
                  <a:lnTo>
                    <a:pt x="379" y="97"/>
                  </a:lnTo>
                  <a:lnTo>
                    <a:pt x="385" y="108"/>
                  </a:lnTo>
                  <a:lnTo>
                    <a:pt x="390" y="118"/>
                  </a:lnTo>
                  <a:lnTo>
                    <a:pt x="393" y="127"/>
                  </a:lnTo>
                  <a:lnTo>
                    <a:pt x="395" y="135"/>
                  </a:lnTo>
                  <a:lnTo>
                    <a:pt x="394" y="142"/>
                  </a:lnTo>
                  <a:lnTo>
                    <a:pt x="390" y="148"/>
                  </a:lnTo>
                  <a:lnTo>
                    <a:pt x="384" y="153"/>
                  </a:lnTo>
                  <a:lnTo>
                    <a:pt x="374" y="157"/>
                  </a:lnTo>
                  <a:lnTo>
                    <a:pt x="362" y="158"/>
                  </a:lnTo>
                  <a:lnTo>
                    <a:pt x="345" y="157"/>
                  </a:lnTo>
                  <a:lnTo>
                    <a:pt x="324" y="153"/>
                  </a:lnTo>
                  <a:lnTo>
                    <a:pt x="300" y="148"/>
                  </a:lnTo>
                  <a:lnTo>
                    <a:pt x="271" y="140"/>
                  </a:lnTo>
                  <a:lnTo>
                    <a:pt x="237" y="130"/>
                  </a:lnTo>
                  <a:lnTo>
                    <a:pt x="221" y="124"/>
                  </a:lnTo>
                  <a:lnTo>
                    <a:pt x="210" y="116"/>
                  </a:lnTo>
                  <a:lnTo>
                    <a:pt x="202" y="109"/>
                  </a:lnTo>
                  <a:lnTo>
                    <a:pt x="198" y="102"/>
                  </a:lnTo>
                  <a:lnTo>
                    <a:pt x="195" y="94"/>
                  </a:lnTo>
                  <a:lnTo>
                    <a:pt x="194" y="87"/>
                  </a:lnTo>
                  <a:lnTo>
                    <a:pt x="192" y="81"/>
                  </a:lnTo>
                  <a:lnTo>
                    <a:pt x="189" y="75"/>
                  </a:lnTo>
                  <a:lnTo>
                    <a:pt x="184" y="71"/>
                  </a:lnTo>
                  <a:lnTo>
                    <a:pt x="175" y="68"/>
                  </a:lnTo>
                  <a:lnTo>
                    <a:pt x="168" y="67"/>
                  </a:lnTo>
                  <a:lnTo>
                    <a:pt x="161" y="67"/>
                  </a:lnTo>
                  <a:lnTo>
                    <a:pt x="153" y="67"/>
                  </a:lnTo>
                  <a:lnTo>
                    <a:pt x="144" y="68"/>
                  </a:lnTo>
                  <a:lnTo>
                    <a:pt x="134" y="70"/>
                  </a:lnTo>
                  <a:lnTo>
                    <a:pt x="125" y="73"/>
                  </a:lnTo>
                  <a:lnTo>
                    <a:pt x="115" y="77"/>
                  </a:lnTo>
                  <a:lnTo>
                    <a:pt x="105" y="83"/>
                  </a:lnTo>
                  <a:lnTo>
                    <a:pt x="97" y="89"/>
                  </a:lnTo>
                  <a:lnTo>
                    <a:pt x="89" y="97"/>
                  </a:lnTo>
                  <a:lnTo>
                    <a:pt x="83" y="106"/>
                  </a:lnTo>
                  <a:lnTo>
                    <a:pt x="78" y="117"/>
                  </a:lnTo>
                  <a:lnTo>
                    <a:pt x="74" y="129"/>
                  </a:lnTo>
                  <a:lnTo>
                    <a:pt x="73" y="142"/>
                  </a:lnTo>
                  <a:lnTo>
                    <a:pt x="73" y="158"/>
                  </a:lnTo>
                  <a:lnTo>
                    <a:pt x="76" y="175"/>
                  </a:lnTo>
                  <a:lnTo>
                    <a:pt x="82" y="193"/>
                  </a:lnTo>
                  <a:lnTo>
                    <a:pt x="90" y="215"/>
                  </a:lnTo>
                  <a:lnTo>
                    <a:pt x="102" y="237"/>
                  </a:lnTo>
                  <a:lnTo>
                    <a:pt x="118" y="262"/>
                  </a:lnTo>
                  <a:lnTo>
                    <a:pt x="137" y="289"/>
                  </a:lnTo>
                  <a:lnTo>
                    <a:pt x="159" y="318"/>
                  </a:lnTo>
                  <a:lnTo>
                    <a:pt x="187" y="349"/>
                  </a:lnTo>
                  <a:lnTo>
                    <a:pt x="218" y="384"/>
                  </a:lnTo>
                  <a:lnTo>
                    <a:pt x="255" y="419"/>
                  </a:lnTo>
                  <a:lnTo>
                    <a:pt x="296" y="458"/>
                  </a:lnTo>
                  <a:lnTo>
                    <a:pt x="355" y="513"/>
                  </a:lnTo>
                  <a:lnTo>
                    <a:pt x="410" y="564"/>
                  </a:lnTo>
                  <a:lnTo>
                    <a:pt x="460" y="612"/>
                  </a:lnTo>
                  <a:lnTo>
                    <a:pt x="507" y="657"/>
                  </a:lnTo>
                  <a:lnTo>
                    <a:pt x="549" y="699"/>
                  </a:lnTo>
                  <a:lnTo>
                    <a:pt x="586" y="740"/>
                  </a:lnTo>
                  <a:lnTo>
                    <a:pt x="620" y="778"/>
                  </a:lnTo>
                  <a:lnTo>
                    <a:pt x="648" y="812"/>
                  </a:lnTo>
                  <a:lnTo>
                    <a:pt x="673" y="846"/>
                  </a:lnTo>
                  <a:lnTo>
                    <a:pt x="694" y="877"/>
                  </a:lnTo>
                  <a:lnTo>
                    <a:pt x="711" y="907"/>
                  </a:lnTo>
                  <a:lnTo>
                    <a:pt x="723" y="934"/>
                  </a:lnTo>
                  <a:lnTo>
                    <a:pt x="731" y="961"/>
                  </a:lnTo>
                  <a:lnTo>
                    <a:pt x="735" y="986"/>
                  </a:lnTo>
                  <a:lnTo>
                    <a:pt x="735" y="1011"/>
                  </a:lnTo>
                  <a:lnTo>
                    <a:pt x="731" y="1034"/>
                  </a:lnTo>
                  <a:lnTo>
                    <a:pt x="724" y="1056"/>
                  </a:lnTo>
                  <a:lnTo>
                    <a:pt x="712" y="1078"/>
                  </a:lnTo>
                  <a:lnTo>
                    <a:pt x="697" y="1098"/>
                  </a:lnTo>
                  <a:lnTo>
                    <a:pt x="676" y="1120"/>
                  </a:lnTo>
                  <a:lnTo>
                    <a:pt x="653" y="1140"/>
                  </a:lnTo>
                  <a:lnTo>
                    <a:pt x="626" y="1160"/>
                  </a:lnTo>
                  <a:lnTo>
                    <a:pt x="595" y="1181"/>
                  </a:lnTo>
                  <a:lnTo>
                    <a:pt x="560" y="1202"/>
                  </a:lnTo>
                  <a:lnTo>
                    <a:pt x="521" y="1224"/>
                  </a:lnTo>
                  <a:lnTo>
                    <a:pt x="479" y="1245"/>
                  </a:lnTo>
                  <a:lnTo>
                    <a:pt x="479" y="1149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6" name="Freeform 12"/>
            <p:cNvSpPr>
              <a:spLocks/>
            </p:cNvSpPr>
            <p:nvPr userDrawn="1"/>
          </p:nvSpPr>
          <p:spPr bwMode="auto">
            <a:xfrm>
              <a:off x="400" y="4098"/>
              <a:ext cx="37" cy="49"/>
            </a:xfrm>
            <a:custGeom>
              <a:avLst/>
              <a:gdLst>
                <a:gd name="T0" fmla="*/ 148 w 185"/>
                <a:gd name="T1" fmla="*/ 249 h 249"/>
                <a:gd name="T2" fmla="*/ 163 w 185"/>
                <a:gd name="T3" fmla="*/ 241 h 249"/>
                <a:gd name="T4" fmla="*/ 174 w 185"/>
                <a:gd name="T5" fmla="*/ 230 h 249"/>
                <a:gd name="T6" fmla="*/ 181 w 185"/>
                <a:gd name="T7" fmla="*/ 218 h 249"/>
                <a:gd name="T8" fmla="*/ 185 w 185"/>
                <a:gd name="T9" fmla="*/ 204 h 249"/>
                <a:gd name="T10" fmla="*/ 185 w 185"/>
                <a:gd name="T11" fmla="*/ 190 h 249"/>
                <a:gd name="T12" fmla="*/ 181 w 185"/>
                <a:gd name="T13" fmla="*/ 174 h 249"/>
                <a:gd name="T14" fmla="*/ 174 w 185"/>
                <a:gd name="T15" fmla="*/ 160 h 249"/>
                <a:gd name="T16" fmla="*/ 164 w 185"/>
                <a:gd name="T17" fmla="*/ 146 h 249"/>
                <a:gd name="T18" fmla="*/ 151 w 185"/>
                <a:gd name="T19" fmla="*/ 135 h 249"/>
                <a:gd name="T20" fmla="*/ 134 w 185"/>
                <a:gd name="T21" fmla="*/ 125 h 249"/>
                <a:gd name="T22" fmla="*/ 132 w 185"/>
                <a:gd name="T23" fmla="*/ 124 h 249"/>
                <a:gd name="T24" fmla="*/ 126 w 185"/>
                <a:gd name="T25" fmla="*/ 121 h 249"/>
                <a:gd name="T26" fmla="*/ 118 w 185"/>
                <a:gd name="T27" fmla="*/ 117 h 249"/>
                <a:gd name="T28" fmla="*/ 108 w 185"/>
                <a:gd name="T29" fmla="*/ 110 h 249"/>
                <a:gd name="T30" fmla="*/ 99 w 185"/>
                <a:gd name="T31" fmla="*/ 103 h 249"/>
                <a:gd name="T32" fmla="*/ 90 w 185"/>
                <a:gd name="T33" fmla="*/ 93 h 249"/>
                <a:gd name="T34" fmla="*/ 85 w 185"/>
                <a:gd name="T35" fmla="*/ 82 h 249"/>
                <a:gd name="T36" fmla="*/ 82 w 185"/>
                <a:gd name="T37" fmla="*/ 69 h 249"/>
                <a:gd name="T38" fmla="*/ 82 w 185"/>
                <a:gd name="T39" fmla="*/ 0 h 249"/>
                <a:gd name="T40" fmla="*/ 78 w 185"/>
                <a:gd name="T41" fmla="*/ 1 h 249"/>
                <a:gd name="T42" fmla="*/ 71 w 185"/>
                <a:gd name="T43" fmla="*/ 4 h 249"/>
                <a:gd name="T44" fmla="*/ 60 w 185"/>
                <a:gd name="T45" fmla="*/ 8 h 249"/>
                <a:gd name="T46" fmla="*/ 50 w 185"/>
                <a:gd name="T47" fmla="*/ 14 h 249"/>
                <a:gd name="T48" fmla="*/ 39 w 185"/>
                <a:gd name="T49" fmla="*/ 22 h 249"/>
                <a:gd name="T50" fmla="*/ 28 w 185"/>
                <a:gd name="T51" fmla="*/ 31 h 249"/>
                <a:gd name="T52" fmla="*/ 18 w 185"/>
                <a:gd name="T53" fmla="*/ 40 h 249"/>
                <a:gd name="T54" fmla="*/ 10 w 185"/>
                <a:gd name="T55" fmla="*/ 51 h 249"/>
                <a:gd name="T56" fmla="*/ 3 w 185"/>
                <a:gd name="T57" fmla="*/ 62 h 249"/>
                <a:gd name="T58" fmla="*/ 0 w 185"/>
                <a:gd name="T59" fmla="*/ 75 h 249"/>
                <a:gd name="T60" fmla="*/ 1 w 185"/>
                <a:gd name="T61" fmla="*/ 90 h 249"/>
                <a:gd name="T62" fmla="*/ 6 w 185"/>
                <a:gd name="T63" fmla="*/ 104 h 249"/>
                <a:gd name="T64" fmla="*/ 16 w 185"/>
                <a:gd name="T65" fmla="*/ 119 h 249"/>
                <a:gd name="T66" fmla="*/ 32 w 185"/>
                <a:gd name="T67" fmla="*/ 136 h 249"/>
                <a:gd name="T68" fmla="*/ 55 w 185"/>
                <a:gd name="T69" fmla="*/ 153 h 249"/>
                <a:gd name="T70" fmla="*/ 65 w 185"/>
                <a:gd name="T71" fmla="*/ 158 h 249"/>
                <a:gd name="T72" fmla="*/ 77 w 185"/>
                <a:gd name="T73" fmla="*/ 162 h 249"/>
                <a:gd name="T74" fmla="*/ 88 w 185"/>
                <a:gd name="T75" fmla="*/ 165 h 249"/>
                <a:gd name="T76" fmla="*/ 100 w 185"/>
                <a:gd name="T77" fmla="*/ 167 h 249"/>
                <a:gd name="T78" fmla="*/ 110 w 185"/>
                <a:gd name="T79" fmla="*/ 170 h 249"/>
                <a:gd name="T80" fmla="*/ 120 w 185"/>
                <a:gd name="T81" fmla="*/ 173 h 249"/>
                <a:gd name="T82" fmla="*/ 129 w 185"/>
                <a:gd name="T83" fmla="*/ 178 h 249"/>
                <a:gd name="T84" fmla="*/ 136 w 185"/>
                <a:gd name="T85" fmla="*/ 185 h 249"/>
                <a:gd name="T86" fmla="*/ 143 w 185"/>
                <a:gd name="T87" fmla="*/ 195 h 249"/>
                <a:gd name="T88" fmla="*/ 147 w 185"/>
                <a:gd name="T89" fmla="*/ 207 h 249"/>
                <a:gd name="T90" fmla="*/ 148 w 185"/>
                <a:gd name="T91" fmla="*/ 222 h 249"/>
                <a:gd name="T92" fmla="*/ 148 w 185"/>
                <a:gd name="T93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5" h="249">
                  <a:moveTo>
                    <a:pt x="148" y="249"/>
                  </a:moveTo>
                  <a:lnTo>
                    <a:pt x="163" y="241"/>
                  </a:lnTo>
                  <a:lnTo>
                    <a:pt x="174" y="230"/>
                  </a:lnTo>
                  <a:lnTo>
                    <a:pt x="181" y="218"/>
                  </a:lnTo>
                  <a:lnTo>
                    <a:pt x="185" y="204"/>
                  </a:lnTo>
                  <a:lnTo>
                    <a:pt x="185" y="190"/>
                  </a:lnTo>
                  <a:lnTo>
                    <a:pt x="181" y="174"/>
                  </a:lnTo>
                  <a:lnTo>
                    <a:pt x="174" y="160"/>
                  </a:lnTo>
                  <a:lnTo>
                    <a:pt x="164" y="146"/>
                  </a:lnTo>
                  <a:lnTo>
                    <a:pt x="151" y="135"/>
                  </a:lnTo>
                  <a:lnTo>
                    <a:pt x="134" y="125"/>
                  </a:lnTo>
                  <a:lnTo>
                    <a:pt x="132" y="124"/>
                  </a:lnTo>
                  <a:lnTo>
                    <a:pt x="126" y="121"/>
                  </a:lnTo>
                  <a:lnTo>
                    <a:pt x="118" y="117"/>
                  </a:lnTo>
                  <a:lnTo>
                    <a:pt x="108" y="110"/>
                  </a:lnTo>
                  <a:lnTo>
                    <a:pt x="99" y="103"/>
                  </a:lnTo>
                  <a:lnTo>
                    <a:pt x="90" y="93"/>
                  </a:lnTo>
                  <a:lnTo>
                    <a:pt x="85" y="82"/>
                  </a:lnTo>
                  <a:lnTo>
                    <a:pt x="82" y="69"/>
                  </a:lnTo>
                  <a:lnTo>
                    <a:pt x="82" y="0"/>
                  </a:lnTo>
                  <a:lnTo>
                    <a:pt x="78" y="1"/>
                  </a:lnTo>
                  <a:lnTo>
                    <a:pt x="71" y="4"/>
                  </a:lnTo>
                  <a:lnTo>
                    <a:pt x="60" y="8"/>
                  </a:lnTo>
                  <a:lnTo>
                    <a:pt x="50" y="14"/>
                  </a:lnTo>
                  <a:lnTo>
                    <a:pt x="39" y="22"/>
                  </a:lnTo>
                  <a:lnTo>
                    <a:pt x="28" y="31"/>
                  </a:lnTo>
                  <a:lnTo>
                    <a:pt x="18" y="40"/>
                  </a:lnTo>
                  <a:lnTo>
                    <a:pt x="10" y="51"/>
                  </a:lnTo>
                  <a:lnTo>
                    <a:pt x="3" y="62"/>
                  </a:lnTo>
                  <a:lnTo>
                    <a:pt x="0" y="75"/>
                  </a:lnTo>
                  <a:lnTo>
                    <a:pt x="1" y="90"/>
                  </a:lnTo>
                  <a:lnTo>
                    <a:pt x="6" y="104"/>
                  </a:lnTo>
                  <a:lnTo>
                    <a:pt x="16" y="119"/>
                  </a:lnTo>
                  <a:lnTo>
                    <a:pt x="32" y="136"/>
                  </a:lnTo>
                  <a:lnTo>
                    <a:pt x="55" y="153"/>
                  </a:lnTo>
                  <a:lnTo>
                    <a:pt x="65" y="158"/>
                  </a:lnTo>
                  <a:lnTo>
                    <a:pt x="77" y="162"/>
                  </a:lnTo>
                  <a:lnTo>
                    <a:pt x="88" y="165"/>
                  </a:lnTo>
                  <a:lnTo>
                    <a:pt x="100" y="167"/>
                  </a:lnTo>
                  <a:lnTo>
                    <a:pt x="110" y="170"/>
                  </a:lnTo>
                  <a:lnTo>
                    <a:pt x="120" y="173"/>
                  </a:lnTo>
                  <a:lnTo>
                    <a:pt x="129" y="178"/>
                  </a:lnTo>
                  <a:lnTo>
                    <a:pt x="136" y="185"/>
                  </a:lnTo>
                  <a:lnTo>
                    <a:pt x="143" y="195"/>
                  </a:lnTo>
                  <a:lnTo>
                    <a:pt x="147" y="207"/>
                  </a:lnTo>
                  <a:lnTo>
                    <a:pt x="148" y="222"/>
                  </a:lnTo>
                  <a:lnTo>
                    <a:pt x="148" y="24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7" name="Freeform 13"/>
            <p:cNvSpPr>
              <a:spLocks/>
            </p:cNvSpPr>
            <p:nvPr userDrawn="1"/>
          </p:nvSpPr>
          <p:spPr bwMode="auto">
            <a:xfrm>
              <a:off x="400" y="4098"/>
              <a:ext cx="37" cy="49"/>
            </a:xfrm>
            <a:custGeom>
              <a:avLst/>
              <a:gdLst>
                <a:gd name="T0" fmla="*/ 148 w 185"/>
                <a:gd name="T1" fmla="*/ 249 h 249"/>
                <a:gd name="T2" fmla="*/ 163 w 185"/>
                <a:gd name="T3" fmla="*/ 241 h 249"/>
                <a:gd name="T4" fmla="*/ 174 w 185"/>
                <a:gd name="T5" fmla="*/ 230 h 249"/>
                <a:gd name="T6" fmla="*/ 181 w 185"/>
                <a:gd name="T7" fmla="*/ 218 h 249"/>
                <a:gd name="T8" fmla="*/ 185 w 185"/>
                <a:gd name="T9" fmla="*/ 204 h 249"/>
                <a:gd name="T10" fmla="*/ 185 w 185"/>
                <a:gd name="T11" fmla="*/ 190 h 249"/>
                <a:gd name="T12" fmla="*/ 181 w 185"/>
                <a:gd name="T13" fmla="*/ 174 h 249"/>
                <a:gd name="T14" fmla="*/ 174 w 185"/>
                <a:gd name="T15" fmla="*/ 160 h 249"/>
                <a:gd name="T16" fmla="*/ 164 w 185"/>
                <a:gd name="T17" fmla="*/ 146 h 249"/>
                <a:gd name="T18" fmla="*/ 151 w 185"/>
                <a:gd name="T19" fmla="*/ 135 h 249"/>
                <a:gd name="T20" fmla="*/ 134 w 185"/>
                <a:gd name="T21" fmla="*/ 125 h 249"/>
                <a:gd name="T22" fmla="*/ 132 w 185"/>
                <a:gd name="T23" fmla="*/ 124 h 249"/>
                <a:gd name="T24" fmla="*/ 126 w 185"/>
                <a:gd name="T25" fmla="*/ 121 h 249"/>
                <a:gd name="T26" fmla="*/ 118 w 185"/>
                <a:gd name="T27" fmla="*/ 117 h 249"/>
                <a:gd name="T28" fmla="*/ 108 w 185"/>
                <a:gd name="T29" fmla="*/ 110 h 249"/>
                <a:gd name="T30" fmla="*/ 99 w 185"/>
                <a:gd name="T31" fmla="*/ 103 h 249"/>
                <a:gd name="T32" fmla="*/ 90 w 185"/>
                <a:gd name="T33" fmla="*/ 93 h 249"/>
                <a:gd name="T34" fmla="*/ 85 w 185"/>
                <a:gd name="T35" fmla="*/ 82 h 249"/>
                <a:gd name="T36" fmla="*/ 82 w 185"/>
                <a:gd name="T37" fmla="*/ 69 h 249"/>
                <a:gd name="T38" fmla="*/ 82 w 185"/>
                <a:gd name="T39" fmla="*/ 0 h 249"/>
                <a:gd name="T40" fmla="*/ 78 w 185"/>
                <a:gd name="T41" fmla="*/ 1 h 249"/>
                <a:gd name="T42" fmla="*/ 71 w 185"/>
                <a:gd name="T43" fmla="*/ 4 h 249"/>
                <a:gd name="T44" fmla="*/ 60 w 185"/>
                <a:gd name="T45" fmla="*/ 8 h 249"/>
                <a:gd name="T46" fmla="*/ 50 w 185"/>
                <a:gd name="T47" fmla="*/ 14 h 249"/>
                <a:gd name="T48" fmla="*/ 39 w 185"/>
                <a:gd name="T49" fmla="*/ 22 h 249"/>
                <a:gd name="T50" fmla="*/ 28 w 185"/>
                <a:gd name="T51" fmla="*/ 31 h 249"/>
                <a:gd name="T52" fmla="*/ 18 w 185"/>
                <a:gd name="T53" fmla="*/ 40 h 249"/>
                <a:gd name="T54" fmla="*/ 10 w 185"/>
                <a:gd name="T55" fmla="*/ 51 h 249"/>
                <a:gd name="T56" fmla="*/ 3 w 185"/>
                <a:gd name="T57" fmla="*/ 62 h 249"/>
                <a:gd name="T58" fmla="*/ 0 w 185"/>
                <a:gd name="T59" fmla="*/ 75 h 249"/>
                <a:gd name="T60" fmla="*/ 1 w 185"/>
                <a:gd name="T61" fmla="*/ 90 h 249"/>
                <a:gd name="T62" fmla="*/ 6 w 185"/>
                <a:gd name="T63" fmla="*/ 104 h 249"/>
                <a:gd name="T64" fmla="*/ 16 w 185"/>
                <a:gd name="T65" fmla="*/ 119 h 249"/>
                <a:gd name="T66" fmla="*/ 32 w 185"/>
                <a:gd name="T67" fmla="*/ 136 h 249"/>
                <a:gd name="T68" fmla="*/ 55 w 185"/>
                <a:gd name="T69" fmla="*/ 153 h 249"/>
                <a:gd name="T70" fmla="*/ 65 w 185"/>
                <a:gd name="T71" fmla="*/ 158 h 249"/>
                <a:gd name="T72" fmla="*/ 77 w 185"/>
                <a:gd name="T73" fmla="*/ 162 h 249"/>
                <a:gd name="T74" fmla="*/ 88 w 185"/>
                <a:gd name="T75" fmla="*/ 165 h 249"/>
                <a:gd name="T76" fmla="*/ 100 w 185"/>
                <a:gd name="T77" fmla="*/ 167 h 249"/>
                <a:gd name="T78" fmla="*/ 110 w 185"/>
                <a:gd name="T79" fmla="*/ 170 h 249"/>
                <a:gd name="T80" fmla="*/ 120 w 185"/>
                <a:gd name="T81" fmla="*/ 173 h 249"/>
                <a:gd name="T82" fmla="*/ 129 w 185"/>
                <a:gd name="T83" fmla="*/ 178 h 249"/>
                <a:gd name="T84" fmla="*/ 136 w 185"/>
                <a:gd name="T85" fmla="*/ 185 h 249"/>
                <a:gd name="T86" fmla="*/ 143 w 185"/>
                <a:gd name="T87" fmla="*/ 195 h 249"/>
                <a:gd name="T88" fmla="*/ 147 w 185"/>
                <a:gd name="T89" fmla="*/ 207 h 249"/>
                <a:gd name="T90" fmla="*/ 148 w 185"/>
                <a:gd name="T91" fmla="*/ 222 h 249"/>
                <a:gd name="T92" fmla="*/ 148 w 185"/>
                <a:gd name="T93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5" h="249">
                  <a:moveTo>
                    <a:pt x="148" y="249"/>
                  </a:moveTo>
                  <a:lnTo>
                    <a:pt x="163" y="241"/>
                  </a:lnTo>
                  <a:lnTo>
                    <a:pt x="174" y="230"/>
                  </a:lnTo>
                  <a:lnTo>
                    <a:pt x="181" y="218"/>
                  </a:lnTo>
                  <a:lnTo>
                    <a:pt x="185" y="204"/>
                  </a:lnTo>
                  <a:lnTo>
                    <a:pt x="185" y="190"/>
                  </a:lnTo>
                  <a:lnTo>
                    <a:pt x="181" y="174"/>
                  </a:lnTo>
                  <a:lnTo>
                    <a:pt x="174" y="160"/>
                  </a:lnTo>
                  <a:lnTo>
                    <a:pt x="164" y="146"/>
                  </a:lnTo>
                  <a:lnTo>
                    <a:pt x="151" y="135"/>
                  </a:lnTo>
                  <a:lnTo>
                    <a:pt x="134" y="125"/>
                  </a:lnTo>
                  <a:lnTo>
                    <a:pt x="132" y="124"/>
                  </a:lnTo>
                  <a:lnTo>
                    <a:pt x="126" y="121"/>
                  </a:lnTo>
                  <a:lnTo>
                    <a:pt x="118" y="117"/>
                  </a:lnTo>
                  <a:lnTo>
                    <a:pt x="108" y="110"/>
                  </a:lnTo>
                  <a:lnTo>
                    <a:pt x="99" y="103"/>
                  </a:lnTo>
                  <a:lnTo>
                    <a:pt x="90" y="93"/>
                  </a:lnTo>
                  <a:lnTo>
                    <a:pt x="85" y="82"/>
                  </a:lnTo>
                  <a:lnTo>
                    <a:pt x="82" y="69"/>
                  </a:lnTo>
                  <a:lnTo>
                    <a:pt x="82" y="0"/>
                  </a:lnTo>
                  <a:lnTo>
                    <a:pt x="78" y="1"/>
                  </a:lnTo>
                  <a:lnTo>
                    <a:pt x="71" y="4"/>
                  </a:lnTo>
                  <a:lnTo>
                    <a:pt x="60" y="8"/>
                  </a:lnTo>
                  <a:lnTo>
                    <a:pt x="50" y="14"/>
                  </a:lnTo>
                  <a:lnTo>
                    <a:pt x="39" y="22"/>
                  </a:lnTo>
                  <a:lnTo>
                    <a:pt x="28" y="31"/>
                  </a:lnTo>
                  <a:lnTo>
                    <a:pt x="18" y="40"/>
                  </a:lnTo>
                  <a:lnTo>
                    <a:pt x="10" y="51"/>
                  </a:lnTo>
                  <a:lnTo>
                    <a:pt x="3" y="62"/>
                  </a:lnTo>
                  <a:lnTo>
                    <a:pt x="0" y="75"/>
                  </a:lnTo>
                  <a:lnTo>
                    <a:pt x="1" y="90"/>
                  </a:lnTo>
                  <a:lnTo>
                    <a:pt x="6" y="104"/>
                  </a:lnTo>
                  <a:lnTo>
                    <a:pt x="16" y="119"/>
                  </a:lnTo>
                  <a:lnTo>
                    <a:pt x="32" y="136"/>
                  </a:lnTo>
                  <a:lnTo>
                    <a:pt x="55" y="153"/>
                  </a:lnTo>
                  <a:lnTo>
                    <a:pt x="65" y="158"/>
                  </a:lnTo>
                  <a:lnTo>
                    <a:pt x="77" y="162"/>
                  </a:lnTo>
                  <a:lnTo>
                    <a:pt x="88" y="165"/>
                  </a:lnTo>
                  <a:lnTo>
                    <a:pt x="100" y="167"/>
                  </a:lnTo>
                  <a:lnTo>
                    <a:pt x="110" y="170"/>
                  </a:lnTo>
                  <a:lnTo>
                    <a:pt x="120" y="173"/>
                  </a:lnTo>
                  <a:lnTo>
                    <a:pt x="129" y="178"/>
                  </a:lnTo>
                  <a:lnTo>
                    <a:pt x="136" y="185"/>
                  </a:lnTo>
                  <a:lnTo>
                    <a:pt x="143" y="195"/>
                  </a:lnTo>
                  <a:lnTo>
                    <a:pt x="147" y="207"/>
                  </a:lnTo>
                  <a:lnTo>
                    <a:pt x="148" y="222"/>
                  </a:lnTo>
                  <a:lnTo>
                    <a:pt x="148" y="249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8" name="Freeform 14"/>
            <p:cNvSpPr>
              <a:spLocks/>
            </p:cNvSpPr>
            <p:nvPr userDrawn="1"/>
          </p:nvSpPr>
          <p:spPr bwMode="auto">
            <a:xfrm>
              <a:off x="370" y="3972"/>
              <a:ext cx="95" cy="135"/>
            </a:xfrm>
            <a:custGeom>
              <a:avLst/>
              <a:gdLst>
                <a:gd name="T0" fmla="*/ 321 w 475"/>
                <a:gd name="T1" fmla="*/ 670 h 675"/>
                <a:gd name="T2" fmla="*/ 366 w 475"/>
                <a:gd name="T3" fmla="*/ 655 h 675"/>
                <a:gd name="T4" fmla="*/ 408 w 475"/>
                <a:gd name="T5" fmla="*/ 632 h 675"/>
                <a:gd name="T6" fmla="*/ 442 w 475"/>
                <a:gd name="T7" fmla="*/ 605 h 675"/>
                <a:gd name="T8" fmla="*/ 465 w 475"/>
                <a:gd name="T9" fmla="*/ 573 h 675"/>
                <a:gd name="T10" fmla="*/ 475 w 475"/>
                <a:gd name="T11" fmla="*/ 539 h 675"/>
                <a:gd name="T12" fmla="*/ 470 w 475"/>
                <a:gd name="T13" fmla="*/ 502 h 675"/>
                <a:gd name="T14" fmla="*/ 446 w 475"/>
                <a:gd name="T15" fmla="*/ 465 h 675"/>
                <a:gd name="T16" fmla="*/ 399 w 475"/>
                <a:gd name="T17" fmla="*/ 429 h 675"/>
                <a:gd name="T18" fmla="*/ 328 w 475"/>
                <a:gd name="T19" fmla="*/ 393 h 675"/>
                <a:gd name="T20" fmla="*/ 242 w 475"/>
                <a:gd name="T21" fmla="*/ 356 h 675"/>
                <a:gd name="T22" fmla="*/ 175 w 475"/>
                <a:gd name="T23" fmla="*/ 325 h 675"/>
                <a:gd name="T24" fmla="*/ 126 w 475"/>
                <a:gd name="T25" fmla="*/ 295 h 675"/>
                <a:gd name="T26" fmla="*/ 97 w 475"/>
                <a:gd name="T27" fmla="*/ 266 h 675"/>
                <a:gd name="T28" fmla="*/ 88 w 475"/>
                <a:gd name="T29" fmla="*/ 235 h 675"/>
                <a:gd name="T30" fmla="*/ 99 w 475"/>
                <a:gd name="T31" fmla="*/ 203 h 675"/>
                <a:gd name="T32" fmla="*/ 130 w 475"/>
                <a:gd name="T33" fmla="*/ 164 h 675"/>
                <a:gd name="T34" fmla="*/ 182 w 475"/>
                <a:gd name="T35" fmla="*/ 120 h 675"/>
                <a:gd name="T36" fmla="*/ 208 w 475"/>
                <a:gd name="T37" fmla="*/ 0 h 675"/>
                <a:gd name="T38" fmla="*/ 169 w 475"/>
                <a:gd name="T39" fmla="*/ 16 h 675"/>
                <a:gd name="T40" fmla="*/ 129 w 475"/>
                <a:gd name="T41" fmla="*/ 42 h 675"/>
                <a:gd name="T42" fmla="*/ 90 w 475"/>
                <a:gd name="T43" fmla="*/ 73 h 675"/>
                <a:gd name="T44" fmla="*/ 55 w 475"/>
                <a:gd name="T45" fmla="*/ 111 h 675"/>
                <a:gd name="T46" fmla="*/ 27 w 475"/>
                <a:gd name="T47" fmla="*/ 152 h 675"/>
                <a:gd name="T48" fmla="*/ 8 w 475"/>
                <a:gd name="T49" fmla="*/ 195 h 675"/>
                <a:gd name="T50" fmla="*/ 0 w 475"/>
                <a:gd name="T51" fmla="*/ 239 h 675"/>
                <a:gd name="T52" fmla="*/ 7 w 475"/>
                <a:gd name="T53" fmla="*/ 283 h 675"/>
                <a:gd name="T54" fmla="*/ 30 w 475"/>
                <a:gd name="T55" fmla="*/ 325 h 675"/>
                <a:gd name="T56" fmla="*/ 72 w 475"/>
                <a:gd name="T57" fmla="*/ 362 h 675"/>
                <a:gd name="T58" fmla="*/ 136 w 475"/>
                <a:gd name="T59" fmla="*/ 396 h 675"/>
                <a:gd name="T60" fmla="*/ 195 w 475"/>
                <a:gd name="T61" fmla="*/ 418 h 675"/>
                <a:gd name="T62" fmla="*/ 252 w 475"/>
                <a:gd name="T63" fmla="*/ 442 h 675"/>
                <a:gd name="T64" fmla="*/ 305 w 475"/>
                <a:gd name="T65" fmla="*/ 466 h 675"/>
                <a:gd name="T66" fmla="*/ 348 w 475"/>
                <a:gd name="T67" fmla="*/ 490 h 675"/>
                <a:gd name="T68" fmla="*/ 380 w 475"/>
                <a:gd name="T69" fmla="*/ 513 h 675"/>
                <a:gd name="T70" fmla="*/ 397 w 475"/>
                <a:gd name="T71" fmla="*/ 537 h 675"/>
                <a:gd name="T72" fmla="*/ 397 w 475"/>
                <a:gd name="T73" fmla="*/ 559 h 675"/>
                <a:gd name="T74" fmla="*/ 376 w 475"/>
                <a:gd name="T75" fmla="*/ 581 h 675"/>
                <a:gd name="T76" fmla="*/ 330 w 475"/>
                <a:gd name="T77" fmla="*/ 603 h 675"/>
                <a:gd name="T78" fmla="*/ 297 w 475"/>
                <a:gd name="T79" fmla="*/ 67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75" h="675">
                  <a:moveTo>
                    <a:pt x="297" y="675"/>
                  </a:moveTo>
                  <a:lnTo>
                    <a:pt x="321" y="670"/>
                  </a:lnTo>
                  <a:lnTo>
                    <a:pt x="344" y="663"/>
                  </a:lnTo>
                  <a:lnTo>
                    <a:pt x="366" y="655"/>
                  </a:lnTo>
                  <a:lnTo>
                    <a:pt x="388" y="644"/>
                  </a:lnTo>
                  <a:lnTo>
                    <a:pt x="408" y="632"/>
                  </a:lnTo>
                  <a:lnTo>
                    <a:pt x="426" y="619"/>
                  </a:lnTo>
                  <a:lnTo>
                    <a:pt x="442" y="605"/>
                  </a:lnTo>
                  <a:lnTo>
                    <a:pt x="455" y="589"/>
                  </a:lnTo>
                  <a:lnTo>
                    <a:pt x="465" y="573"/>
                  </a:lnTo>
                  <a:lnTo>
                    <a:pt x="472" y="556"/>
                  </a:lnTo>
                  <a:lnTo>
                    <a:pt x="475" y="539"/>
                  </a:lnTo>
                  <a:lnTo>
                    <a:pt x="475" y="520"/>
                  </a:lnTo>
                  <a:lnTo>
                    <a:pt x="470" y="502"/>
                  </a:lnTo>
                  <a:lnTo>
                    <a:pt x="460" y="484"/>
                  </a:lnTo>
                  <a:lnTo>
                    <a:pt x="446" y="465"/>
                  </a:lnTo>
                  <a:lnTo>
                    <a:pt x="425" y="446"/>
                  </a:lnTo>
                  <a:lnTo>
                    <a:pt x="399" y="429"/>
                  </a:lnTo>
                  <a:lnTo>
                    <a:pt x="366" y="410"/>
                  </a:lnTo>
                  <a:lnTo>
                    <a:pt x="328" y="393"/>
                  </a:lnTo>
                  <a:lnTo>
                    <a:pt x="283" y="375"/>
                  </a:lnTo>
                  <a:lnTo>
                    <a:pt x="242" y="356"/>
                  </a:lnTo>
                  <a:lnTo>
                    <a:pt x="206" y="340"/>
                  </a:lnTo>
                  <a:lnTo>
                    <a:pt x="175" y="325"/>
                  </a:lnTo>
                  <a:lnTo>
                    <a:pt x="148" y="309"/>
                  </a:lnTo>
                  <a:lnTo>
                    <a:pt x="126" y="295"/>
                  </a:lnTo>
                  <a:lnTo>
                    <a:pt x="109" y="281"/>
                  </a:lnTo>
                  <a:lnTo>
                    <a:pt x="97" y="266"/>
                  </a:lnTo>
                  <a:lnTo>
                    <a:pt x="90" y="251"/>
                  </a:lnTo>
                  <a:lnTo>
                    <a:pt x="88" y="235"/>
                  </a:lnTo>
                  <a:lnTo>
                    <a:pt x="91" y="220"/>
                  </a:lnTo>
                  <a:lnTo>
                    <a:pt x="99" y="203"/>
                  </a:lnTo>
                  <a:lnTo>
                    <a:pt x="112" y="184"/>
                  </a:lnTo>
                  <a:lnTo>
                    <a:pt x="130" y="164"/>
                  </a:lnTo>
                  <a:lnTo>
                    <a:pt x="154" y="144"/>
                  </a:lnTo>
                  <a:lnTo>
                    <a:pt x="182" y="120"/>
                  </a:lnTo>
                  <a:lnTo>
                    <a:pt x="215" y="95"/>
                  </a:lnTo>
                  <a:lnTo>
                    <a:pt x="208" y="0"/>
                  </a:lnTo>
                  <a:lnTo>
                    <a:pt x="189" y="7"/>
                  </a:lnTo>
                  <a:lnTo>
                    <a:pt x="169" y="16"/>
                  </a:lnTo>
                  <a:lnTo>
                    <a:pt x="149" y="28"/>
                  </a:lnTo>
                  <a:lnTo>
                    <a:pt x="129" y="42"/>
                  </a:lnTo>
                  <a:lnTo>
                    <a:pt x="109" y="57"/>
                  </a:lnTo>
                  <a:lnTo>
                    <a:pt x="90" y="73"/>
                  </a:lnTo>
                  <a:lnTo>
                    <a:pt x="71" y="92"/>
                  </a:lnTo>
                  <a:lnTo>
                    <a:pt x="55" y="111"/>
                  </a:lnTo>
                  <a:lnTo>
                    <a:pt x="40" y="131"/>
                  </a:lnTo>
                  <a:lnTo>
                    <a:pt x="27" y="152"/>
                  </a:lnTo>
                  <a:lnTo>
                    <a:pt x="16" y="173"/>
                  </a:lnTo>
                  <a:lnTo>
                    <a:pt x="8" y="195"/>
                  </a:lnTo>
                  <a:lnTo>
                    <a:pt x="3" y="218"/>
                  </a:lnTo>
                  <a:lnTo>
                    <a:pt x="0" y="239"/>
                  </a:lnTo>
                  <a:lnTo>
                    <a:pt x="2" y="262"/>
                  </a:lnTo>
                  <a:lnTo>
                    <a:pt x="7" y="283"/>
                  </a:lnTo>
                  <a:lnTo>
                    <a:pt x="16" y="304"/>
                  </a:lnTo>
                  <a:lnTo>
                    <a:pt x="30" y="325"/>
                  </a:lnTo>
                  <a:lnTo>
                    <a:pt x="48" y="344"/>
                  </a:lnTo>
                  <a:lnTo>
                    <a:pt x="72" y="362"/>
                  </a:lnTo>
                  <a:lnTo>
                    <a:pt x="102" y="380"/>
                  </a:lnTo>
                  <a:lnTo>
                    <a:pt x="136" y="396"/>
                  </a:lnTo>
                  <a:lnTo>
                    <a:pt x="166" y="407"/>
                  </a:lnTo>
                  <a:lnTo>
                    <a:pt x="195" y="418"/>
                  </a:lnTo>
                  <a:lnTo>
                    <a:pt x="225" y="431"/>
                  </a:lnTo>
                  <a:lnTo>
                    <a:pt x="252" y="442"/>
                  </a:lnTo>
                  <a:lnTo>
                    <a:pt x="279" y="454"/>
                  </a:lnTo>
                  <a:lnTo>
                    <a:pt x="305" y="466"/>
                  </a:lnTo>
                  <a:lnTo>
                    <a:pt x="327" y="477"/>
                  </a:lnTo>
                  <a:lnTo>
                    <a:pt x="348" y="490"/>
                  </a:lnTo>
                  <a:lnTo>
                    <a:pt x="365" y="502"/>
                  </a:lnTo>
                  <a:lnTo>
                    <a:pt x="380" y="513"/>
                  </a:lnTo>
                  <a:lnTo>
                    <a:pt x="391" y="525"/>
                  </a:lnTo>
                  <a:lnTo>
                    <a:pt x="397" y="537"/>
                  </a:lnTo>
                  <a:lnTo>
                    <a:pt x="400" y="548"/>
                  </a:lnTo>
                  <a:lnTo>
                    <a:pt x="397" y="559"/>
                  </a:lnTo>
                  <a:lnTo>
                    <a:pt x="389" y="570"/>
                  </a:lnTo>
                  <a:lnTo>
                    <a:pt x="376" y="581"/>
                  </a:lnTo>
                  <a:lnTo>
                    <a:pt x="356" y="593"/>
                  </a:lnTo>
                  <a:lnTo>
                    <a:pt x="330" y="603"/>
                  </a:lnTo>
                  <a:lnTo>
                    <a:pt x="297" y="613"/>
                  </a:lnTo>
                  <a:lnTo>
                    <a:pt x="297" y="67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9" name="Freeform 15"/>
            <p:cNvSpPr>
              <a:spLocks/>
            </p:cNvSpPr>
            <p:nvPr userDrawn="1"/>
          </p:nvSpPr>
          <p:spPr bwMode="auto">
            <a:xfrm>
              <a:off x="370" y="3972"/>
              <a:ext cx="95" cy="135"/>
            </a:xfrm>
            <a:custGeom>
              <a:avLst/>
              <a:gdLst>
                <a:gd name="T0" fmla="*/ 321 w 475"/>
                <a:gd name="T1" fmla="*/ 670 h 675"/>
                <a:gd name="T2" fmla="*/ 366 w 475"/>
                <a:gd name="T3" fmla="*/ 655 h 675"/>
                <a:gd name="T4" fmla="*/ 408 w 475"/>
                <a:gd name="T5" fmla="*/ 632 h 675"/>
                <a:gd name="T6" fmla="*/ 442 w 475"/>
                <a:gd name="T7" fmla="*/ 605 h 675"/>
                <a:gd name="T8" fmla="*/ 465 w 475"/>
                <a:gd name="T9" fmla="*/ 573 h 675"/>
                <a:gd name="T10" fmla="*/ 475 w 475"/>
                <a:gd name="T11" fmla="*/ 539 h 675"/>
                <a:gd name="T12" fmla="*/ 470 w 475"/>
                <a:gd name="T13" fmla="*/ 502 h 675"/>
                <a:gd name="T14" fmla="*/ 446 w 475"/>
                <a:gd name="T15" fmla="*/ 465 h 675"/>
                <a:gd name="T16" fmla="*/ 399 w 475"/>
                <a:gd name="T17" fmla="*/ 429 h 675"/>
                <a:gd name="T18" fmla="*/ 328 w 475"/>
                <a:gd name="T19" fmla="*/ 393 h 675"/>
                <a:gd name="T20" fmla="*/ 242 w 475"/>
                <a:gd name="T21" fmla="*/ 356 h 675"/>
                <a:gd name="T22" fmla="*/ 175 w 475"/>
                <a:gd name="T23" fmla="*/ 325 h 675"/>
                <a:gd name="T24" fmla="*/ 126 w 475"/>
                <a:gd name="T25" fmla="*/ 295 h 675"/>
                <a:gd name="T26" fmla="*/ 97 w 475"/>
                <a:gd name="T27" fmla="*/ 266 h 675"/>
                <a:gd name="T28" fmla="*/ 88 w 475"/>
                <a:gd name="T29" fmla="*/ 235 h 675"/>
                <a:gd name="T30" fmla="*/ 99 w 475"/>
                <a:gd name="T31" fmla="*/ 203 h 675"/>
                <a:gd name="T32" fmla="*/ 130 w 475"/>
                <a:gd name="T33" fmla="*/ 164 h 675"/>
                <a:gd name="T34" fmla="*/ 182 w 475"/>
                <a:gd name="T35" fmla="*/ 120 h 675"/>
                <a:gd name="T36" fmla="*/ 208 w 475"/>
                <a:gd name="T37" fmla="*/ 0 h 675"/>
                <a:gd name="T38" fmla="*/ 169 w 475"/>
                <a:gd name="T39" fmla="*/ 16 h 675"/>
                <a:gd name="T40" fmla="*/ 129 w 475"/>
                <a:gd name="T41" fmla="*/ 42 h 675"/>
                <a:gd name="T42" fmla="*/ 90 w 475"/>
                <a:gd name="T43" fmla="*/ 73 h 675"/>
                <a:gd name="T44" fmla="*/ 55 w 475"/>
                <a:gd name="T45" fmla="*/ 111 h 675"/>
                <a:gd name="T46" fmla="*/ 27 w 475"/>
                <a:gd name="T47" fmla="*/ 152 h 675"/>
                <a:gd name="T48" fmla="*/ 8 w 475"/>
                <a:gd name="T49" fmla="*/ 195 h 675"/>
                <a:gd name="T50" fmla="*/ 0 w 475"/>
                <a:gd name="T51" fmla="*/ 239 h 675"/>
                <a:gd name="T52" fmla="*/ 7 w 475"/>
                <a:gd name="T53" fmla="*/ 283 h 675"/>
                <a:gd name="T54" fmla="*/ 30 w 475"/>
                <a:gd name="T55" fmla="*/ 325 h 675"/>
                <a:gd name="T56" fmla="*/ 72 w 475"/>
                <a:gd name="T57" fmla="*/ 362 h 675"/>
                <a:gd name="T58" fmla="*/ 136 w 475"/>
                <a:gd name="T59" fmla="*/ 396 h 675"/>
                <a:gd name="T60" fmla="*/ 195 w 475"/>
                <a:gd name="T61" fmla="*/ 418 h 675"/>
                <a:gd name="T62" fmla="*/ 252 w 475"/>
                <a:gd name="T63" fmla="*/ 442 h 675"/>
                <a:gd name="T64" fmla="*/ 305 w 475"/>
                <a:gd name="T65" fmla="*/ 466 h 675"/>
                <a:gd name="T66" fmla="*/ 348 w 475"/>
                <a:gd name="T67" fmla="*/ 490 h 675"/>
                <a:gd name="T68" fmla="*/ 380 w 475"/>
                <a:gd name="T69" fmla="*/ 513 h 675"/>
                <a:gd name="T70" fmla="*/ 397 w 475"/>
                <a:gd name="T71" fmla="*/ 537 h 675"/>
                <a:gd name="T72" fmla="*/ 397 w 475"/>
                <a:gd name="T73" fmla="*/ 559 h 675"/>
                <a:gd name="T74" fmla="*/ 376 w 475"/>
                <a:gd name="T75" fmla="*/ 581 h 675"/>
                <a:gd name="T76" fmla="*/ 330 w 475"/>
                <a:gd name="T77" fmla="*/ 603 h 675"/>
                <a:gd name="T78" fmla="*/ 297 w 475"/>
                <a:gd name="T79" fmla="*/ 67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75" h="675">
                  <a:moveTo>
                    <a:pt x="297" y="675"/>
                  </a:moveTo>
                  <a:lnTo>
                    <a:pt x="321" y="670"/>
                  </a:lnTo>
                  <a:lnTo>
                    <a:pt x="344" y="663"/>
                  </a:lnTo>
                  <a:lnTo>
                    <a:pt x="366" y="655"/>
                  </a:lnTo>
                  <a:lnTo>
                    <a:pt x="388" y="644"/>
                  </a:lnTo>
                  <a:lnTo>
                    <a:pt x="408" y="632"/>
                  </a:lnTo>
                  <a:lnTo>
                    <a:pt x="426" y="619"/>
                  </a:lnTo>
                  <a:lnTo>
                    <a:pt x="442" y="605"/>
                  </a:lnTo>
                  <a:lnTo>
                    <a:pt x="455" y="589"/>
                  </a:lnTo>
                  <a:lnTo>
                    <a:pt x="465" y="573"/>
                  </a:lnTo>
                  <a:lnTo>
                    <a:pt x="472" y="556"/>
                  </a:lnTo>
                  <a:lnTo>
                    <a:pt x="475" y="539"/>
                  </a:lnTo>
                  <a:lnTo>
                    <a:pt x="475" y="520"/>
                  </a:lnTo>
                  <a:lnTo>
                    <a:pt x="470" y="502"/>
                  </a:lnTo>
                  <a:lnTo>
                    <a:pt x="460" y="484"/>
                  </a:lnTo>
                  <a:lnTo>
                    <a:pt x="446" y="465"/>
                  </a:lnTo>
                  <a:lnTo>
                    <a:pt x="425" y="446"/>
                  </a:lnTo>
                  <a:lnTo>
                    <a:pt x="399" y="429"/>
                  </a:lnTo>
                  <a:lnTo>
                    <a:pt x="366" y="410"/>
                  </a:lnTo>
                  <a:lnTo>
                    <a:pt x="328" y="393"/>
                  </a:lnTo>
                  <a:lnTo>
                    <a:pt x="283" y="375"/>
                  </a:lnTo>
                  <a:lnTo>
                    <a:pt x="242" y="356"/>
                  </a:lnTo>
                  <a:lnTo>
                    <a:pt x="206" y="340"/>
                  </a:lnTo>
                  <a:lnTo>
                    <a:pt x="175" y="325"/>
                  </a:lnTo>
                  <a:lnTo>
                    <a:pt x="148" y="309"/>
                  </a:lnTo>
                  <a:lnTo>
                    <a:pt x="126" y="295"/>
                  </a:lnTo>
                  <a:lnTo>
                    <a:pt x="109" y="281"/>
                  </a:lnTo>
                  <a:lnTo>
                    <a:pt x="97" y="266"/>
                  </a:lnTo>
                  <a:lnTo>
                    <a:pt x="90" y="251"/>
                  </a:lnTo>
                  <a:lnTo>
                    <a:pt x="88" y="235"/>
                  </a:lnTo>
                  <a:lnTo>
                    <a:pt x="91" y="220"/>
                  </a:lnTo>
                  <a:lnTo>
                    <a:pt x="99" y="203"/>
                  </a:lnTo>
                  <a:lnTo>
                    <a:pt x="112" y="184"/>
                  </a:lnTo>
                  <a:lnTo>
                    <a:pt x="130" y="164"/>
                  </a:lnTo>
                  <a:lnTo>
                    <a:pt x="154" y="144"/>
                  </a:lnTo>
                  <a:lnTo>
                    <a:pt x="182" y="120"/>
                  </a:lnTo>
                  <a:lnTo>
                    <a:pt x="215" y="95"/>
                  </a:lnTo>
                  <a:lnTo>
                    <a:pt x="208" y="0"/>
                  </a:lnTo>
                  <a:lnTo>
                    <a:pt x="189" y="7"/>
                  </a:lnTo>
                  <a:lnTo>
                    <a:pt x="169" y="16"/>
                  </a:lnTo>
                  <a:lnTo>
                    <a:pt x="149" y="28"/>
                  </a:lnTo>
                  <a:lnTo>
                    <a:pt x="129" y="42"/>
                  </a:lnTo>
                  <a:lnTo>
                    <a:pt x="109" y="57"/>
                  </a:lnTo>
                  <a:lnTo>
                    <a:pt x="90" y="73"/>
                  </a:lnTo>
                  <a:lnTo>
                    <a:pt x="71" y="92"/>
                  </a:lnTo>
                  <a:lnTo>
                    <a:pt x="55" y="111"/>
                  </a:lnTo>
                  <a:lnTo>
                    <a:pt x="40" y="131"/>
                  </a:lnTo>
                  <a:lnTo>
                    <a:pt x="27" y="152"/>
                  </a:lnTo>
                  <a:lnTo>
                    <a:pt x="16" y="173"/>
                  </a:lnTo>
                  <a:lnTo>
                    <a:pt x="8" y="195"/>
                  </a:lnTo>
                  <a:lnTo>
                    <a:pt x="3" y="218"/>
                  </a:lnTo>
                  <a:lnTo>
                    <a:pt x="0" y="239"/>
                  </a:lnTo>
                  <a:lnTo>
                    <a:pt x="2" y="262"/>
                  </a:lnTo>
                  <a:lnTo>
                    <a:pt x="7" y="283"/>
                  </a:lnTo>
                  <a:lnTo>
                    <a:pt x="16" y="304"/>
                  </a:lnTo>
                  <a:lnTo>
                    <a:pt x="30" y="325"/>
                  </a:lnTo>
                  <a:lnTo>
                    <a:pt x="48" y="344"/>
                  </a:lnTo>
                  <a:lnTo>
                    <a:pt x="72" y="362"/>
                  </a:lnTo>
                  <a:lnTo>
                    <a:pt x="102" y="380"/>
                  </a:lnTo>
                  <a:lnTo>
                    <a:pt x="136" y="396"/>
                  </a:lnTo>
                  <a:lnTo>
                    <a:pt x="166" y="407"/>
                  </a:lnTo>
                  <a:lnTo>
                    <a:pt x="195" y="418"/>
                  </a:lnTo>
                  <a:lnTo>
                    <a:pt x="225" y="431"/>
                  </a:lnTo>
                  <a:lnTo>
                    <a:pt x="252" y="442"/>
                  </a:lnTo>
                  <a:lnTo>
                    <a:pt x="279" y="454"/>
                  </a:lnTo>
                  <a:lnTo>
                    <a:pt x="305" y="466"/>
                  </a:lnTo>
                  <a:lnTo>
                    <a:pt x="327" y="477"/>
                  </a:lnTo>
                  <a:lnTo>
                    <a:pt x="348" y="490"/>
                  </a:lnTo>
                  <a:lnTo>
                    <a:pt x="365" y="502"/>
                  </a:lnTo>
                  <a:lnTo>
                    <a:pt x="380" y="513"/>
                  </a:lnTo>
                  <a:lnTo>
                    <a:pt x="391" y="525"/>
                  </a:lnTo>
                  <a:lnTo>
                    <a:pt x="397" y="537"/>
                  </a:lnTo>
                  <a:lnTo>
                    <a:pt x="400" y="548"/>
                  </a:lnTo>
                  <a:lnTo>
                    <a:pt x="397" y="559"/>
                  </a:lnTo>
                  <a:lnTo>
                    <a:pt x="389" y="570"/>
                  </a:lnTo>
                  <a:lnTo>
                    <a:pt x="376" y="581"/>
                  </a:lnTo>
                  <a:lnTo>
                    <a:pt x="356" y="593"/>
                  </a:lnTo>
                  <a:lnTo>
                    <a:pt x="330" y="603"/>
                  </a:lnTo>
                  <a:lnTo>
                    <a:pt x="297" y="613"/>
                  </a:lnTo>
                  <a:lnTo>
                    <a:pt x="297" y="675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0" name="Freeform 16"/>
            <p:cNvSpPr>
              <a:spLocks/>
            </p:cNvSpPr>
            <p:nvPr userDrawn="1"/>
          </p:nvSpPr>
          <p:spPr bwMode="auto">
            <a:xfrm>
              <a:off x="404" y="4144"/>
              <a:ext cx="13" cy="11"/>
            </a:xfrm>
            <a:custGeom>
              <a:avLst/>
              <a:gdLst>
                <a:gd name="T0" fmla="*/ 67 w 67"/>
                <a:gd name="T1" fmla="*/ 39 h 56"/>
                <a:gd name="T2" fmla="*/ 66 w 67"/>
                <a:gd name="T3" fmla="*/ 0 h 56"/>
                <a:gd name="T4" fmla="*/ 50 w 67"/>
                <a:gd name="T5" fmla="*/ 7 h 56"/>
                <a:gd name="T6" fmla="*/ 37 w 67"/>
                <a:gd name="T7" fmla="*/ 15 h 56"/>
                <a:gd name="T8" fmla="*/ 28 w 67"/>
                <a:gd name="T9" fmla="*/ 21 h 56"/>
                <a:gd name="T10" fmla="*/ 19 w 67"/>
                <a:gd name="T11" fmla="*/ 29 h 56"/>
                <a:gd name="T12" fmla="*/ 10 w 67"/>
                <a:gd name="T13" fmla="*/ 38 h 56"/>
                <a:gd name="T14" fmla="*/ 3 w 67"/>
                <a:gd name="T15" fmla="*/ 47 h 56"/>
                <a:gd name="T16" fmla="*/ 0 w 67"/>
                <a:gd name="T17" fmla="*/ 53 h 56"/>
                <a:gd name="T18" fmla="*/ 1 w 67"/>
                <a:gd name="T19" fmla="*/ 56 h 56"/>
                <a:gd name="T20" fmla="*/ 5 w 67"/>
                <a:gd name="T21" fmla="*/ 56 h 56"/>
                <a:gd name="T22" fmla="*/ 12 w 67"/>
                <a:gd name="T23" fmla="*/ 55 h 56"/>
                <a:gd name="T24" fmla="*/ 21 w 67"/>
                <a:gd name="T25" fmla="*/ 52 h 56"/>
                <a:gd name="T26" fmla="*/ 32 w 67"/>
                <a:gd name="T27" fmla="*/ 48 h 56"/>
                <a:gd name="T28" fmla="*/ 46 w 67"/>
                <a:gd name="T29" fmla="*/ 43 h 56"/>
                <a:gd name="T30" fmla="*/ 56 w 67"/>
                <a:gd name="T31" fmla="*/ 40 h 56"/>
                <a:gd name="T32" fmla="*/ 62 w 67"/>
                <a:gd name="T33" fmla="*/ 39 h 56"/>
                <a:gd name="T34" fmla="*/ 66 w 67"/>
                <a:gd name="T35" fmla="*/ 39 h 56"/>
                <a:gd name="T36" fmla="*/ 67 w 67"/>
                <a:gd name="T37" fmla="*/ 3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56">
                  <a:moveTo>
                    <a:pt x="67" y="39"/>
                  </a:moveTo>
                  <a:lnTo>
                    <a:pt x="66" y="0"/>
                  </a:lnTo>
                  <a:lnTo>
                    <a:pt x="50" y="7"/>
                  </a:lnTo>
                  <a:lnTo>
                    <a:pt x="37" y="15"/>
                  </a:lnTo>
                  <a:lnTo>
                    <a:pt x="28" y="21"/>
                  </a:lnTo>
                  <a:lnTo>
                    <a:pt x="19" y="29"/>
                  </a:lnTo>
                  <a:lnTo>
                    <a:pt x="10" y="38"/>
                  </a:lnTo>
                  <a:lnTo>
                    <a:pt x="3" y="47"/>
                  </a:lnTo>
                  <a:lnTo>
                    <a:pt x="0" y="53"/>
                  </a:lnTo>
                  <a:lnTo>
                    <a:pt x="1" y="56"/>
                  </a:lnTo>
                  <a:lnTo>
                    <a:pt x="5" y="56"/>
                  </a:lnTo>
                  <a:lnTo>
                    <a:pt x="12" y="55"/>
                  </a:lnTo>
                  <a:lnTo>
                    <a:pt x="21" y="52"/>
                  </a:lnTo>
                  <a:lnTo>
                    <a:pt x="32" y="48"/>
                  </a:lnTo>
                  <a:lnTo>
                    <a:pt x="46" y="43"/>
                  </a:lnTo>
                  <a:lnTo>
                    <a:pt x="56" y="40"/>
                  </a:lnTo>
                  <a:lnTo>
                    <a:pt x="62" y="39"/>
                  </a:lnTo>
                  <a:lnTo>
                    <a:pt x="66" y="39"/>
                  </a:lnTo>
                  <a:lnTo>
                    <a:pt x="67" y="3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1" name="Freeform 17"/>
            <p:cNvSpPr>
              <a:spLocks/>
            </p:cNvSpPr>
            <p:nvPr userDrawn="1"/>
          </p:nvSpPr>
          <p:spPr bwMode="auto">
            <a:xfrm>
              <a:off x="404" y="4144"/>
              <a:ext cx="13" cy="11"/>
            </a:xfrm>
            <a:custGeom>
              <a:avLst/>
              <a:gdLst>
                <a:gd name="T0" fmla="*/ 67 w 67"/>
                <a:gd name="T1" fmla="*/ 39 h 56"/>
                <a:gd name="T2" fmla="*/ 66 w 67"/>
                <a:gd name="T3" fmla="*/ 0 h 56"/>
                <a:gd name="T4" fmla="*/ 50 w 67"/>
                <a:gd name="T5" fmla="*/ 7 h 56"/>
                <a:gd name="T6" fmla="*/ 37 w 67"/>
                <a:gd name="T7" fmla="*/ 15 h 56"/>
                <a:gd name="T8" fmla="*/ 28 w 67"/>
                <a:gd name="T9" fmla="*/ 21 h 56"/>
                <a:gd name="T10" fmla="*/ 19 w 67"/>
                <a:gd name="T11" fmla="*/ 29 h 56"/>
                <a:gd name="T12" fmla="*/ 10 w 67"/>
                <a:gd name="T13" fmla="*/ 38 h 56"/>
                <a:gd name="T14" fmla="*/ 3 w 67"/>
                <a:gd name="T15" fmla="*/ 47 h 56"/>
                <a:gd name="T16" fmla="*/ 0 w 67"/>
                <a:gd name="T17" fmla="*/ 53 h 56"/>
                <a:gd name="T18" fmla="*/ 1 w 67"/>
                <a:gd name="T19" fmla="*/ 56 h 56"/>
                <a:gd name="T20" fmla="*/ 5 w 67"/>
                <a:gd name="T21" fmla="*/ 56 h 56"/>
                <a:gd name="T22" fmla="*/ 12 w 67"/>
                <a:gd name="T23" fmla="*/ 55 h 56"/>
                <a:gd name="T24" fmla="*/ 21 w 67"/>
                <a:gd name="T25" fmla="*/ 52 h 56"/>
                <a:gd name="T26" fmla="*/ 32 w 67"/>
                <a:gd name="T27" fmla="*/ 48 h 56"/>
                <a:gd name="T28" fmla="*/ 46 w 67"/>
                <a:gd name="T29" fmla="*/ 43 h 56"/>
                <a:gd name="T30" fmla="*/ 56 w 67"/>
                <a:gd name="T31" fmla="*/ 40 h 56"/>
                <a:gd name="T32" fmla="*/ 62 w 67"/>
                <a:gd name="T33" fmla="*/ 39 h 56"/>
                <a:gd name="T34" fmla="*/ 66 w 67"/>
                <a:gd name="T35" fmla="*/ 39 h 56"/>
                <a:gd name="T36" fmla="*/ 67 w 67"/>
                <a:gd name="T37" fmla="*/ 3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56">
                  <a:moveTo>
                    <a:pt x="67" y="39"/>
                  </a:moveTo>
                  <a:lnTo>
                    <a:pt x="66" y="0"/>
                  </a:lnTo>
                  <a:lnTo>
                    <a:pt x="50" y="7"/>
                  </a:lnTo>
                  <a:lnTo>
                    <a:pt x="37" y="15"/>
                  </a:lnTo>
                  <a:lnTo>
                    <a:pt x="28" y="21"/>
                  </a:lnTo>
                  <a:lnTo>
                    <a:pt x="19" y="29"/>
                  </a:lnTo>
                  <a:lnTo>
                    <a:pt x="10" y="38"/>
                  </a:lnTo>
                  <a:lnTo>
                    <a:pt x="3" y="47"/>
                  </a:lnTo>
                  <a:lnTo>
                    <a:pt x="0" y="53"/>
                  </a:lnTo>
                  <a:lnTo>
                    <a:pt x="1" y="56"/>
                  </a:lnTo>
                  <a:lnTo>
                    <a:pt x="5" y="56"/>
                  </a:lnTo>
                  <a:lnTo>
                    <a:pt x="12" y="55"/>
                  </a:lnTo>
                  <a:lnTo>
                    <a:pt x="21" y="52"/>
                  </a:lnTo>
                  <a:lnTo>
                    <a:pt x="32" y="48"/>
                  </a:lnTo>
                  <a:lnTo>
                    <a:pt x="46" y="43"/>
                  </a:lnTo>
                  <a:lnTo>
                    <a:pt x="56" y="40"/>
                  </a:lnTo>
                  <a:lnTo>
                    <a:pt x="62" y="39"/>
                  </a:lnTo>
                  <a:lnTo>
                    <a:pt x="66" y="39"/>
                  </a:lnTo>
                  <a:lnTo>
                    <a:pt x="67" y="39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2" name="Freeform 18"/>
            <p:cNvSpPr>
              <a:spLocks/>
            </p:cNvSpPr>
            <p:nvPr userDrawn="1"/>
          </p:nvSpPr>
          <p:spPr bwMode="auto">
            <a:xfrm>
              <a:off x="411" y="3763"/>
              <a:ext cx="21" cy="17"/>
            </a:xfrm>
            <a:custGeom>
              <a:avLst/>
              <a:gdLst>
                <a:gd name="T0" fmla="*/ 105 w 105"/>
                <a:gd name="T1" fmla="*/ 36 h 83"/>
                <a:gd name="T2" fmla="*/ 41 w 105"/>
                <a:gd name="T3" fmla="*/ 19 h 83"/>
                <a:gd name="T4" fmla="*/ 6 w 105"/>
                <a:gd name="T5" fmla="*/ 0 h 83"/>
                <a:gd name="T6" fmla="*/ 0 w 105"/>
                <a:gd name="T7" fmla="*/ 8 h 83"/>
                <a:gd name="T8" fmla="*/ 36 w 105"/>
                <a:gd name="T9" fmla="*/ 26 h 83"/>
                <a:gd name="T10" fmla="*/ 71 w 105"/>
                <a:gd name="T11" fmla="*/ 83 h 83"/>
                <a:gd name="T12" fmla="*/ 69 w 105"/>
                <a:gd name="T13" fmla="*/ 43 h 83"/>
                <a:gd name="T14" fmla="*/ 105 w 105"/>
                <a:gd name="T15" fmla="*/ 3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83">
                  <a:moveTo>
                    <a:pt x="105" y="36"/>
                  </a:moveTo>
                  <a:lnTo>
                    <a:pt x="41" y="19"/>
                  </a:lnTo>
                  <a:lnTo>
                    <a:pt x="6" y="0"/>
                  </a:lnTo>
                  <a:lnTo>
                    <a:pt x="0" y="8"/>
                  </a:lnTo>
                  <a:lnTo>
                    <a:pt x="36" y="26"/>
                  </a:lnTo>
                  <a:lnTo>
                    <a:pt x="71" y="83"/>
                  </a:lnTo>
                  <a:lnTo>
                    <a:pt x="69" y="43"/>
                  </a:lnTo>
                  <a:lnTo>
                    <a:pt x="105" y="3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3" name="Freeform 19"/>
            <p:cNvSpPr>
              <a:spLocks/>
            </p:cNvSpPr>
            <p:nvPr userDrawn="1"/>
          </p:nvSpPr>
          <p:spPr bwMode="auto">
            <a:xfrm>
              <a:off x="411" y="3763"/>
              <a:ext cx="21" cy="17"/>
            </a:xfrm>
            <a:custGeom>
              <a:avLst/>
              <a:gdLst>
                <a:gd name="T0" fmla="*/ 105 w 105"/>
                <a:gd name="T1" fmla="*/ 36 h 83"/>
                <a:gd name="T2" fmla="*/ 41 w 105"/>
                <a:gd name="T3" fmla="*/ 19 h 83"/>
                <a:gd name="T4" fmla="*/ 6 w 105"/>
                <a:gd name="T5" fmla="*/ 0 h 83"/>
                <a:gd name="T6" fmla="*/ 0 w 105"/>
                <a:gd name="T7" fmla="*/ 8 h 83"/>
                <a:gd name="T8" fmla="*/ 36 w 105"/>
                <a:gd name="T9" fmla="*/ 26 h 83"/>
                <a:gd name="T10" fmla="*/ 71 w 105"/>
                <a:gd name="T11" fmla="*/ 83 h 83"/>
                <a:gd name="T12" fmla="*/ 69 w 105"/>
                <a:gd name="T13" fmla="*/ 43 h 83"/>
                <a:gd name="T14" fmla="*/ 105 w 105"/>
                <a:gd name="T15" fmla="*/ 3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83">
                  <a:moveTo>
                    <a:pt x="105" y="36"/>
                  </a:moveTo>
                  <a:lnTo>
                    <a:pt x="41" y="19"/>
                  </a:lnTo>
                  <a:lnTo>
                    <a:pt x="6" y="0"/>
                  </a:lnTo>
                  <a:lnTo>
                    <a:pt x="0" y="8"/>
                  </a:lnTo>
                  <a:lnTo>
                    <a:pt x="36" y="26"/>
                  </a:lnTo>
                  <a:lnTo>
                    <a:pt x="71" y="83"/>
                  </a:lnTo>
                  <a:lnTo>
                    <a:pt x="69" y="43"/>
                  </a:lnTo>
                  <a:lnTo>
                    <a:pt x="105" y="36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4" name="Freeform 20"/>
            <p:cNvSpPr>
              <a:spLocks/>
            </p:cNvSpPr>
            <p:nvPr userDrawn="1"/>
          </p:nvSpPr>
          <p:spPr bwMode="auto">
            <a:xfrm>
              <a:off x="380" y="3753"/>
              <a:ext cx="4" cy="4"/>
            </a:xfrm>
            <a:custGeom>
              <a:avLst/>
              <a:gdLst>
                <a:gd name="T0" fmla="*/ 8 w 22"/>
                <a:gd name="T1" fmla="*/ 17 h 19"/>
                <a:gd name="T2" fmla="*/ 11 w 22"/>
                <a:gd name="T3" fmla="*/ 18 h 19"/>
                <a:gd name="T4" fmla="*/ 14 w 22"/>
                <a:gd name="T5" fmla="*/ 19 h 19"/>
                <a:gd name="T6" fmla="*/ 18 w 22"/>
                <a:gd name="T7" fmla="*/ 19 h 19"/>
                <a:gd name="T8" fmla="*/ 20 w 22"/>
                <a:gd name="T9" fmla="*/ 18 h 19"/>
                <a:gd name="T10" fmla="*/ 22 w 22"/>
                <a:gd name="T11" fmla="*/ 16 h 19"/>
                <a:gd name="T12" fmla="*/ 22 w 22"/>
                <a:gd name="T13" fmla="*/ 13 h 19"/>
                <a:gd name="T14" fmla="*/ 22 w 22"/>
                <a:gd name="T15" fmla="*/ 10 h 19"/>
                <a:gd name="T16" fmla="*/ 21 w 22"/>
                <a:gd name="T17" fmla="*/ 8 h 19"/>
                <a:gd name="T18" fmla="*/ 18 w 22"/>
                <a:gd name="T19" fmla="*/ 4 h 19"/>
                <a:gd name="T20" fmla="*/ 15 w 22"/>
                <a:gd name="T21" fmla="*/ 2 h 19"/>
                <a:gd name="T22" fmla="*/ 12 w 22"/>
                <a:gd name="T23" fmla="*/ 1 h 19"/>
                <a:gd name="T24" fmla="*/ 8 w 22"/>
                <a:gd name="T25" fmla="*/ 0 h 19"/>
                <a:gd name="T26" fmla="*/ 5 w 22"/>
                <a:gd name="T27" fmla="*/ 0 h 19"/>
                <a:gd name="T28" fmla="*/ 3 w 22"/>
                <a:gd name="T29" fmla="*/ 1 h 19"/>
                <a:gd name="T30" fmla="*/ 1 w 22"/>
                <a:gd name="T31" fmla="*/ 3 h 19"/>
                <a:gd name="T32" fmla="*/ 0 w 22"/>
                <a:gd name="T33" fmla="*/ 7 h 19"/>
                <a:gd name="T34" fmla="*/ 1 w 22"/>
                <a:gd name="T35" fmla="*/ 10 h 19"/>
                <a:gd name="T36" fmla="*/ 2 w 22"/>
                <a:gd name="T37" fmla="*/ 12 h 19"/>
                <a:gd name="T38" fmla="*/ 4 w 22"/>
                <a:gd name="T39" fmla="*/ 15 h 19"/>
                <a:gd name="T40" fmla="*/ 8 w 22"/>
                <a:gd name="T41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19">
                  <a:moveTo>
                    <a:pt x="8" y="17"/>
                  </a:moveTo>
                  <a:lnTo>
                    <a:pt x="11" y="18"/>
                  </a:lnTo>
                  <a:lnTo>
                    <a:pt x="14" y="19"/>
                  </a:lnTo>
                  <a:lnTo>
                    <a:pt x="18" y="19"/>
                  </a:lnTo>
                  <a:lnTo>
                    <a:pt x="20" y="18"/>
                  </a:lnTo>
                  <a:lnTo>
                    <a:pt x="22" y="16"/>
                  </a:lnTo>
                  <a:lnTo>
                    <a:pt x="22" y="13"/>
                  </a:lnTo>
                  <a:lnTo>
                    <a:pt x="22" y="10"/>
                  </a:lnTo>
                  <a:lnTo>
                    <a:pt x="21" y="8"/>
                  </a:lnTo>
                  <a:lnTo>
                    <a:pt x="18" y="4"/>
                  </a:lnTo>
                  <a:lnTo>
                    <a:pt x="15" y="2"/>
                  </a:lnTo>
                  <a:lnTo>
                    <a:pt x="12" y="1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1" y="10"/>
                  </a:lnTo>
                  <a:lnTo>
                    <a:pt x="2" y="12"/>
                  </a:lnTo>
                  <a:lnTo>
                    <a:pt x="4" y="15"/>
                  </a:lnTo>
                  <a:lnTo>
                    <a:pt x="8" y="17"/>
                  </a:lnTo>
                  <a:close/>
                </a:path>
              </a:pathLst>
            </a:custGeom>
            <a:solidFill>
              <a:srgbClr val="D90033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5" name="Freeform 21"/>
            <p:cNvSpPr>
              <a:spLocks/>
            </p:cNvSpPr>
            <p:nvPr userDrawn="1"/>
          </p:nvSpPr>
          <p:spPr bwMode="auto">
            <a:xfrm>
              <a:off x="380" y="3753"/>
              <a:ext cx="4" cy="4"/>
            </a:xfrm>
            <a:custGeom>
              <a:avLst/>
              <a:gdLst>
                <a:gd name="T0" fmla="*/ 8 w 22"/>
                <a:gd name="T1" fmla="*/ 17 h 19"/>
                <a:gd name="T2" fmla="*/ 11 w 22"/>
                <a:gd name="T3" fmla="*/ 18 h 19"/>
                <a:gd name="T4" fmla="*/ 14 w 22"/>
                <a:gd name="T5" fmla="*/ 19 h 19"/>
                <a:gd name="T6" fmla="*/ 18 w 22"/>
                <a:gd name="T7" fmla="*/ 19 h 19"/>
                <a:gd name="T8" fmla="*/ 20 w 22"/>
                <a:gd name="T9" fmla="*/ 18 h 19"/>
                <a:gd name="T10" fmla="*/ 22 w 22"/>
                <a:gd name="T11" fmla="*/ 16 h 19"/>
                <a:gd name="T12" fmla="*/ 22 w 22"/>
                <a:gd name="T13" fmla="*/ 13 h 19"/>
                <a:gd name="T14" fmla="*/ 22 w 22"/>
                <a:gd name="T15" fmla="*/ 10 h 19"/>
                <a:gd name="T16" fmla="*/ 21 w 22"/>
                <a:gd name="T17" fmla="*/ 8 h 19"/>
                <a:gd name="T18" fmla="*/ 18 w 22"/>
                <a:gd name="T19" fmla="*/ 4 h 19"/>
                <a:gd name="T20" fmla="*/ 15 w 22"/>
                <a:gd name="T21" fmla="*/ 2 h 19"/>
                <a:gd name="T22" fmla="*/ 12 w 22"/>
                <a:gd name="T23" fmla="*/ 1 h 19"/>
                <a:gd name="T24" fmla="*/ 8 w 22"/>
                <a:gd name="T25" fmla="*/ 0 h 19"/>
                <a:gd name="T26" fmla="*/ 5 w 22"/>
                <a:gd name="T27" fmla="*/ 0 h 19"/>
                <a:gd name="T28" fmla="*/ 3 w 22"/>
                <a:gd name="T29" fmla="*/ 1 h 19"/>
                <a:gd name="T30" fmla="*/ 1 w 22"/>
                <a:gd name="T31" fmla="*/ 3 h 19"/>
                <a:gd name="T32" fmla="*/ 0 w 22"/>
                <a:gd name="T33" fmla="*/ 7 h 19"/>
                <a:gd name="T34" fmla="*/ 1 w 22"/>
                <a:gd name="T35" fmla="*/ 10 h 19"/>
                <a:gd name="T36" fmla="*/ 2 w 22"/>
                <a:gd name="T37" fmla="*/ 12 h 19"/>
                <a:gd name="T38" fmla="*/ 4 w 22"/>
                <a:gd name="T39" fmla="*/ 15 h 19"/>
                <a:gd name="T40" fmla="*/ 8 w 22"/>
                <a:gd name="T41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19">
                  <a:moveTo>
                    <a:pt x="8" y="17"/>
                  </a:moveTo>
                  <a:lnTo>
                    <a:pt x="11" y="18"/>
                  </a:lnTo>
                  <a:lnTo>
                    <a:pt x="14" y="19"/>
                  </a:lnTo>
                  <a:lnTo>
                    <a:pt x="18" y="19"/>
                  </a:lnTo>
                  <a:lnTo>
                    <a:pt x="20" y="18"/>
                  </a:lnTo>
                  <a:lnTo>
                    <a:pt x="22" y="16"/>
                  </a:lnTo>
                  <a:lnTo>
                    <a:pt x="22" y="13"/>
                  </a:lnTo>
                  <a:lnTo>
                    <a:pt x="22" y="10"/>
                  </a:lnTo>
                  <a:lnTo>
                    <a:pt x="21" y="8"/>
                  </a:lnTo>
                  <a:lnTo>
                    <a:pt x="18" y="4"/>
                  </a:lnTo>
                  <a:lnTo>
                    <a:pt x="15" y="2"/>
                  </a:lnTo>
                  <a:lnTo>
                    <a:pt x="12" y="1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1" y="10"/>
                  </a:lnTo>
                  <a:lnTo>
                    <a:pt x="2" y="12"/>
                  </a:lnTo>
                  <a:lnTo>
                    <a:pt x="4" y="15"/>
                  </a:lnTo>
                  <a:lnTo>
                    <a:pt x="8" y="17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6" name="Freeform 22"/>
            <p:cNvSpPr>
              <a:spLocks/>
            </p:cNvSpPr>
            <p:nvPr userDrawn="1"/>
          </p:nvSpPr>
          <p:spPr bwMode="auto">
            <a:xfrm>
              <a:off x="386" y="3740"/>
              <a:ext cx="5" cy="4"/>
            </a:xfrm>
            <a:custGeom>
              <a:avLst/>
              <a:gdLst>
                <a:gd name="T0" fmla="*/ 5 w 21"/>
                <a:gd name="T1" fmla="*/ 17 h 21"/>
                <a:gd name="T2" fmla="*/ 8 w 21"/>
                <a:gd name="T3" fmla="*/ 19 h 21"/>
                <a:gd name="T4" fmla="*/ 11 w 21"/>
                <a:gd name="T5" fmla="*/ 20 h 21"/>
                <a:gd name="T6" fmla="*/ 14 w 21"/>
                <a:gd name="T7" fmla="*/ 21 h 21"/>
                <a:gd name="T8" fmla="*/ 17 w 21"/>
                <a:gd name="T9" fmla="*/ 20 h 21"/>
                <a:gd name="T10" fmla="*/ 19 w 21"/>
                <a:gd name="T11" fmla="*/ 19 h 21"/>
                <a:gd name="T12" fmla="*/ 20 w 21"/>
                <a:gd name="T13" fmla="*/ 17 h 21"/>
                <a:gd name="T14" fmla="*/ 21 w 21"/>
                <a:gd name="T15" fmla="*/ 13 h 21"/>
                <a:gd name="T16" fmla="*/ 20 w 21"/>
                <a:gd name="T17" fmla="*/ 10 h 21"/>
                <a:gd name="T18" fmla="*/ 18 w 21"/>
                <a:gd name="T19" fmla="*/ 7 h 21"/>
                <a:gd name="T20" fmla="*/ 16 w 21"/>
                <a:gd name="T21" fmla="*/ 4 h 21"/>
                <a:gd name="T22" fmla="*/ 13 w 21"/>
                <a:gd name="T23" fmla="*/ 2 h 21"/>
                <a:gd name="T24" fmla="*/ 9 w 21"/>
                <a:gd name="T25" fmla="*/ 0 h 21"/>
                <a:gd name="T26" fmla="*/ 6 w 21"/>
                <a:gd name="T27" fmla="*/ 0 h 21"/>
                <a:gd name="T28" fmla="*/ 4 w 21"/>
                <a:gd name="T29" fmla="*/ 0 h 21"/>
                <a:gd name="T30" fmla="*/ 2 w 21"/>
                <a:gd name="T31" fmla="*/ 2 h 21"/>
                <a:gd name="T32" fmla="*/ 0 w 21"/>
                <a:gd name="T33" fmla="*/ 4 h 21"/>
                <a:gd name="T34" fmla="*/ 0 w 21"/>
                <a:gd name="T35" fmla="*/ 7 h 21"/>
                <a:gd name="T36" fmla="*/ 1 w 21"/>
                <a:gd name="T37" fmla="*/ 10 h 21"/>
                <a:gd name="T38" fmla="*/ 2 w 21"/>
                <a:gd name="T39" fmla="*/ 13 h 21"/>
                <a:gd name="T40" fmla="*/ 5 w 21"/>
                <a:gd name="T41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" h="21">
                  <a:moveTo>
                    <a:pt x="5" y="17"/>
                  </a:moveTo>
                  <a:lnTo>
                    <a:pt x="8" y="19"/>
                  </a:lnTo>
                  <a:lnTo>
                    <a:pt x="11" y="20"/>
                  </a:lnTo>
                  <a:lnTo>
                    <a:pt x="14" y="21"/>
                  </a:lnTo>
                  <a:lnTo>
                    <a:pt x="17" y="20"/>
                  </a:lnTo>
                  <a:lnTo>
                    <a:pt x="19" y="19"/>
                  </a:lnTo>
                  <a:lnTo>
                    <a:pt x="20" y="17"/>
                  </a:lnTo>
                  <a:lnTo>
                    <a:pt x="21" y="13"/>
                  </a:lnTo>
                  <a:lnTo>
                    <a:pt x="20" y="10"/>
                  </a:lnTo>
                  <a:lnTo>
                    <a:pt x="18" y="7"/>
                  </a:lnTo>
                  <a:lnTo>
                    <a:pt x="16" y="4"/>
                  </a:lnTo>
                  <a:lnTo>
                    <a:pt x="13" y="2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1" y="10"/>
                  </a:lnTo>
                  <a:lnTo>
                    <a:pt x="2" y="13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D90033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7" name="Freeform 23"/>
            <p:cNvSpPr>
              <a:spLocks/>
            </p:cNvSpPr>
            <p:nvPr userDrawn="1"/>
          </p:nvSpPr>
          <p:spPr bwMode="auto">
            <a:xfrm>
              <a:off x="386" y="3740"/>
              <a:ext cx="5" cy="4"/>
            </a:xfrm>
            <a:custGeom>
              <a:avLst/>
              <a:gdLst>
                <a:gd name="T0" fmla="*/ 5 w 21"/>
                <a:gd name="T1" fmla="*/ 17 h 21"/>
                <a:gd name="T2" fmla="*/ 8 w 21"/>
                <a:gd name="T3" fmla="*/ 19 h 21"/>
                <a:gd name="T4" fmla="*/ 11 w 21"/>
                <a:gd name="T5" fmla="*/ 20 h 21"/>
                <a:gd name="T6" fmla="*/ 14 w 21"/>
                <a:gd name="T7" fmla="*/ 21 h 21"/>
                <a:gd name="T8" fmla="*/ 17 w 21"/>
                <a:gd name="T9" fmla="*/ 20 h 21"/>
                <a:gd name="T10" fmla="*/ 19 w 21"/>
                <a:gd name="T11" fmla="*/ 19 h 21"/>
                <a:gd name="T12" fmla="*/ 20 w 21"/>
                <a:gd name="T13" fmla="*/ 17 h 21"/>
                <a:gd name="T14" fmla="*/ 21 w 21"/>
                <a:gd name="T15" fmla="*/ 13 h 21"/>
                <a:gd name="T16" fmla="*/ 20 w 21"/>
                <a:gd name="T17" fmla="*/ 10 h 21"/>
                <a:gd name="T18" fmla="*/ 18 w 21"/>
                <a:gd name="T19" fmla="*/ 7 h 21"/>
                <a:gd name="T20" fmla="*/ 16 w 21"/>
                <a:gd name="T21" fmla="*/ 4 h 21"/>
                <a:gd name="T22" fmla="*/ 13 w 21"/>
                <a:gd name="T23" fmla="*/ 2 h 21"/>
                <a:gd name="T24" fmla="*/ 9 w 21"/>
                <a:gd name="T25" fmla="*/ 0 h 21"/>
                <a:gd name="T26" fmla="*/ 6 w 21"/>
                <a:gd name="T27" fmla="*/ 0 h 21"/>
                <a:gd name="T28" fmla="*/ 4 w 21"/>
                <a:gd name="T29" fmla="*/ 0 h 21"/>
                <a:gd name="T30" fmla="*/ 2 w 21"/>
                <a:gd name="T31" fmla="*/ 2 h 21"/>
                <a:gd name="T32" fmla="*/ 0 w 21"/>
                <a:gd name="T33" fmla="*/ 4 h 21"/>
                <a:gd name="T34" fmla="*/ 0 w 21"/>
                <a:gd name="T35" fmla="*/ 7 h 21"/>
                <a:gd name="T36" fmla="*/ 1 w 21"/>
                <a:gd name="T37" fmla="*/ 10 h 21"/>
                <a:gd name="T38" fmla="*/ 2 w 21"/>
                <a:gd name="T39" fmla="*/ 13 h 21"/>
                <a:gd name="T40" fmla="*/ 5 w 21"/>
                <a:gd name="T41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" h="21">
                  <a:moveTo>
                    <a:pt x="5" y="17"/>
                  </a:moveTo>
                  <a:lnTo>
                    <a:pt x="8" y="19"/>
                  </a:lnTo>
                  <a:lnTo>
                    <a:pt x="11" y="20"/>
                  </a:lnTo>
                  <a:lnTo>
                    <a:pt x="14" y="21"/>
                  </a:lnTo>
                  <a:lnTo>
                    <a:pt x="17" y="20"/>
                  </a:lnTo>
                  <a:lnTo>
                    <a:pt x="19" y="19"/>
                  </a:lnTo>
                  <a:lnTo>
                    <a:pt x="20" y="17"/>
                  </a:lnTo>
                  <a:lnTo>
                    <a:pt x="21" y="13"/>
                  </a:lnTo>
                  <a:lnTo>
                    <a:pt x="20" y="10"/>
                  </a:lnTo>
                  <a:lnTo>
                    <a:pt x="18" y="7"/>
                  </a:lnTo>
                  <a:lnTo>
                    <a:pt x="16" y="4"/>
                  </a:lnTo>
                  <a:lnTo>
                    <a:pt x="13" y="2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1" y="10"/>
                  </a:lnTo>
                  <a:lnTo>
                    <a:pt x="2" y="13"/>
                  </a:lnTo>
                  <a:lnTo>
                    <a:pt x="5" y="17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8" name="Rectangle 24"/>
            <p:cNvSpPr>
              <a:spLocks noChangeArrowheads="1"/>
            </p:cNvSpPr>
            <p:nvPr userDrawn="1"/>
          </p:nvSpPr>
          <p:spPr bwMode="auto">
            <a:xfrm>
              <a:off x="164" y="4100"/>
              <a:ext cx="18" cy="45"/>
            </a:xfrm>
            <a:prstGeom prst="rect">
              <a:avLst/>
            </a:prstGeom>
            <a:solidFill>
              <a:srgbClr val="D90033">
                <a:alpha val="10000"/>
              </a:srgbClr>
            </a:solidFill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9" name="Rectangle 25"/>
            <p:cNvSpPr>
              <a:spLocks noChangeArrowheads="1"/>
            </p:cNvSpPr>
            <p:nvPr userDrawn="1"/>
          </p:nvSpPr>
          <p:spPr bwMode="auto">
            <a:xfrm>
              <a:off x="131" y="4042"/>
              <a:ext cx="18" cy="45"/>
            </a:xfrm>
            <a:prstGeom prst="rect">
              <a:avLst/>
            </a:prstGeom>
            <a:solidFill>
              <a:srgbClr val="D90033">
                <a:alpha val="10000"/>
              </a:srgbClr>
            </a:solidFill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0" name="Rectangle 26"/>
            <p:cNvSpPr>
              <a:spLocks noChangeArrowheads="1"/>
            </p:cNvSpPr>
            <p:nvPr userDrawn="1"/>
          </p:nvSpPr>
          <p:spPr bwMode="auto">
            <a:xfrm>
              <a:off x="191" y="4007"/>
              <a:ext cx="17" cy="45"/>
            </a:xfrm>
            <a:prstGeom prst="rect">
              <a:avLst/>
            </a:prstGeom>
            <a:solidFill>
              <a:srgbClr val="D90033">
                <a:alpha val="10000"/>
              </a:srgbClr>
            </a:solidFill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1" name="Rectangle 27"/>
            <p:cNvSpPr>
              <a:spLocks noChangeArrowheads="1"/>
            </p:cNvSpPr>
            <p:nvPr userDrawn="1"/>
          </p:nvSpPr>
          <p:spPr bwMode="auto">
            <a:xfrm>
              <a:off x="222" y="4069"/>
              <a:ext cx="18" cy="44"/>
            </a:xfrm>
            <a:prstGeom prst="rect">
              <a:avLst/>
            </a:prstGeom>
            <a:solidFill>
              <a:srgbClr val="D90033">
                <a:alpha val="10000"/>
              </a:srgbClr>
            </a:solidFill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2" name="Rectangle 28"/>
            <p:cNvSpPr>
              <a:spLocks noChangeArrowheads="1"/>
            </p:cNvSpPr>
            <p:nvPr userDrawn="1"/>
          </p:nvSpPr>
          <p:spPr bwMode="auto">
            <a:xfrm>
              <a:off x="195" y="4127"/>
              <a:ext cx="44" cy="17"/>
            </a:xfrm>
            <a:prstGeom prst="rect">
              <a:avLst/>
            </a:prstGeom>
            <a:solidFill>
              <a:srgbClr val="D90033">
                <a:alpha val="10000"/>
              </a:srgbClr>
            </a:solidFill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3" name="Rectangle 29"/>
            <p:cNvSpPr>
              <a:spLocks noChangeArrowheads="1"/>
            </p:cNvSpPr>
            <p:nvPr userDrawn="1"/>
          </p:nvSpPr>
          <p:spPr bwMode="auto">
            <a:xfrm>
              <a:off x="164" y="4069"/>
              <a:ext cx="44" cy="18"/>
            </a:xfrm>
            <a:prstGeom prst="rect">
              <a:avLst/>
            </a:prstGeom>
            <a:solidFill>
              <a:srgbClr val="D90033">
                <a:alpha val="10000"/>
              </a:srgbClr>
            </a:solidFill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4" name="Rectangle 30"/>
            <p:cNvSpPr>
              <a:spLocks noChangeArrowheads="1"/>
            </p:cNvSpPr>
            <p:nvPr userDrawn="1"/>
          </p:nvSpPr>
          <p:spPr bwMode="auto">
            <a:xfrm>
              <a:off x="132" y="4007"/>
              <a:ext cx="44" cy="18"/>
            </a:xfrm>
            <a:prstGeom prst="rect">
              <a:avLst/>
            </a:prstGeom>
            <a:solidFill>
              <a:srgbClr val="D90033">
                <a:alpha val="10000"/>
              </a:srgbClr>
            </a:solidFill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5" name="Rectangle 31"/>
            <p:cNvSpPr>
              <a:spLocks noChangeArrowheads="1"/>
            </p:cNvSpPr>
            <p:nvPr userDrawn="1"/>
          </p:nvSpPr>
          <p:spPr bwMode="auto">
            <a:xfrm>
              <a:off x="162" y="4040"/>
              <a:ext cx="14" cy="14"/>
            </a:xfrm>
            <a:prstGeom prst="rect">
              <a:avLst/>
            </a:prstGeom>
            <a:solidFill>
              <a:srgbClr val="D90033">
                <a:alpha val="10000"/>
              </a:srgbClr>
            </a:solidFill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6" name="Rectangle 32"/>
            <p:cNvSpPr>
              <a:spLocks noChangeArrowheads="1"/>
            </p:cNvSpPr>
            <p:nvPr userDrawn="1"/>
          </p:nvSpPr>
          <p:spPr bwMode="auto">
            <a:xfrm>
              <a:off x="195" y="4100"/>
              <a:ext cx="14" cy="14"/>
            </a:xfrm>
            <a:prstGeom prst="rect">
              <a:avLst/>
            </a:prstGeom>
            <a:solidFill>
              <a:srgbClr val="D90033">
                <a:alpha val="10000"/>
              </a:srgbClr>
            </a:solidFill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7" name="Line 33"/>
            <p:cNvSpPr>
              <a:spLocks noChangeShapeType="1"/>
            </p:cNvSpPr>
            <p:nvPr userDrawn="1"/>
          </p:nvSpPr>
          <p:spPr bwMode="auto">
            <a:xfrm flipV="1">
              <a:off x="293" y="3655"/>
              <a:ext cx="0" cy="661"/>
            </a:xfrm>
            <a:prstGeom prst="line">
              <a:avLst/>
            </a:pr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8" name="Line 34"/>
            <p:cNvSpPr>
              <a:spLocks noChangeShapeType="1"/>
            </p:cNvSpPr>
            <p:nvPr userDrawn="1"/>
          </p:nvSpPr>
          <p:spPr bwMode="auto">
            <a:xfrm>
              <a:off x="20" y="3941"/>
              <a:ext cx="271" cy="0"/>
            </a:xfrm>
            <a:prstGeom prst="line">
              <a:avLst/>
            </a:pr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685800"/>
            <a:ext cx="6400800" cy="2895600"/>
          </a:xfrm>
        </p:spPr>
        <p:txBody>
          <a:bodyPr anchor="t">
            <a:normAutofit/>
          </a:bodyPr>
          <a:lstStyle>
            <a:lvl1pPr algn="ctr">
              <a:lnSpc>
                <a:spcPts val="5999"/>
              </a:lnSpc>
              <a:buNone/>
              <a:defRPr sz="5900" b="1" cap="small" baseline="0"/>
            </a:lvl1pPr>
            <a:extLst/>
          </a:lstStyle>
          <a:p>
            <a:r>
              <a:rPr kumimoji="0" lang="en-US" dirty="0" smtClean="0"/>
              <a:t>Required Field: Presentation title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71600" y="3611681"/>
            <a:ext cx="6400800" cy="1798849"/>
          </a:xfrm>
        </p:spPr>
        <p:txBody>
          <a:bodyPr anchor="t">
            <a:normAutofit/>
          </a:bodyPr>
          <a:lstStyle>
            <a:lvl1pPr marL="24380" indent="0" algn="ctr">
              <a:lnSpc>
                <a:spcPts val="3066"/>
              </a:lnSpc>
              <a:spcBef>
                <a:spcPts val="0"/>
              </a:spcBef>
              <a:buNone/>
              <a:defRPr sz="3700" baseline="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 smtClean="0"/>
              <a:t>Required Field: Name, Department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115452" y="5529793"/>
            <a:ext cx="2887883" cy="558800"/>
          </a:xfrm>
        </p:spPr>
        <p:txBody>
          <a:bodyPr anchor="ctr">
            <a:noAutofit/>
          </a:bodyPr>
          <a:lstStyle>
            <a:lvl1pPr marL="24380" indent="0" algn="ctr">
              <a:lnSpc>
                <a:spcPts val="3066"/>
              </a:lnSpc>
              <a:spcBef>
                <a:spcPts val="0"/>
              </a:spcBef>
              <a:buNone/>
              <a:defRPr sz="24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 smtClean="0"/>
              <a:t>Required Field: Date</a:t>
            </a:r>
          </a:p>
        </p:txBody>
      </p:sp>
      <p:sp>
        <p:nvSpPr>
          <p:cNvPr id="22" name="Slide Number Placeholder 4"/>
          <p:cNvSpPr txBox="1">
            <a:spLocks/>
          </p:cNvSpPr>
          <p:nvPr userDrawn="1"/>
        </p:nvSpPr>
        <p:spPr>
          <a:xfrm>
            <a:off x="2438400" y="6553200"/>
            <a:ext cx="457200" cy="228600"/>
          </a:xfrm>
          <a:prstGeom prst="rect">
            <a:avLst/>
          </a:prstGeom>
        </p:spPr>
        <p:txBody>
          <a:bodyPr lIns="121899" tIns="60949" rIns="121899" bIns="60949" anchor="b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E7DEC9">
                  <a:shade val="50000"/>
                </a:srgb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>
          <a:xfrm>
            <a:off x="6897261" y="6324931"/>
            <a:ext cx="2133600" cy="212725"/>
          </a:xfrm>
        </p:spPr>
        <p:txBody>
          <a:bodyPr/>
          <a:lstStyle/>
          <a:p>
            <a:fld id="{405310CE-F960-46E0-ACEC-73C1012878E3}" type="datetime1">
              <a:rPr lang="en-US" smtClean="0">
                <a:solidFill>
                  <a:srgbClr val="C32D2E">
                    <a:lumMod val="50000"/>
                  </a:srgbClr>
                </a:solidFill>
              </a:rPr>
              <a:pPr/>
              <a:t>11/12/15</a:t>
            </a:fld>
            <a:endParaRPr lang="en-US" dirty="0">
              <a:solidFill>
                <a:srgbClr val="C32D2E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6135261" y="6553531"/>
            <a:ext cx="2895600" cy="2127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C32D2E">
                    <a:lumMod val="50000"/>
                  </a:srgbClr>
                </a:solidFill>
              </a:rPr>
              <a:t>Footer</a:t>
            </a:r>
            <a:endParaRPr lang="en-US" dirty="0">
              <a:solidFill>
                <a:srgbClr val="C32D2E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304800" y="6417006"/>
            <a:ext cx="435864" cy="365125"/>
          </a:xfrm>
        </p:spPr>
        <p:txBody>
          <a:bodyPr/>
          <a:lstStyle/>
          <a:p>
            <a:fld id="{FB6A712C-932C-4237-89D7-235183607C9F}" type="slidenum">
              <a:rPr lang="en-US" smtClean="0">
                <a:solidFill>
                  <a:srgbClr val="C32D2E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C32D2E">
                  <a:lumMod val="50000"/>
                </a:srgbClr>
              </a:solidFill>
            </a:endParaRPr>
          </a:p>
        </p:txBody>
      </p:sp>
      <p:grpSp>
        <p:nvGrpSpPr>
          <p:cNvPr id="8" name="Group 4"/>
          <p:cNvGrpSpPr>
            <a:grpSpLocks noChangeAspect="1"/>
          </p:cNvGrpSpPr>
          <p:nvPr userDrawn="1"/>
        </p:nvGrpSpPr>
        <p:grpSpPr bwMode="auto">
          <a:xfrm>
            <a:off x="3190876" y="5461001"/>
            <a:ext cx="2752725" cy="927100"/>
            <a:chOff x="2010" y="2580"/>
            <a:chExt cx="1734" cy="438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010" y="2580"/>
              <a:ext cx="1734" cy="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grpSp>
          <p:nvGrpSpPr>
            <p:cNvPr id="13" name="Group 205"/>
            <p:cNvGrpSpPr>
              <a:grpSpLocks/>
            </p:cNvGrpSpPr>
            <p:nvPr userDrawn="1"/>
          </p:nvGrpSpPr>
          <p:grpSpPr bwMode="auto">
            <a:xfrm>
              <a:off x="2015" y="2587"/>
              <a:ext cx="1726" cy="430"/>
              <a:chOff x="2015" y="2587"/>
              <a:chExt cx="1726" cy="430"/>
            </a:xfrm>
          </p:grpSpPr>
          <p:sp>
            <p:nvSpPr>
              <p:cNvPr id="318" name="Freeform 6"/>
              <p:cNvSpPr>
                <a:spLocks/>
              </p:cNvSpPr>
              <p:nvPr userDrawn="1"/>
            </p:nvSpPr>
            <p:spPr bwMode="auto">
              <a:xfrm>
                <a:off x="2566" y="2631"/>
                <a:ext cx="70" cy="114"/>
              </a:xfrm>
              <a:custGeom>
                <a:avLst/>
                <a:gdLst>
                  <a:gd name="T0" fmla="*/ 8 w 141"/>
                  <a:gd name="T1" fmla="*/ 172 h 227"/>
                  <a:gd name="T2" fmla="*/ 22 w 141"/>
                  <a:gd name="T3" fmla="*/ 198 h 227"/>
                  <a:gd name="T4" fmla="*/ 46 w 141"/>
                  <a:gd name="T5" fmla="*/ 214 h 227"/>
                  <a:gd name="T6" fmla="*/ 78 w 141"/>
                  <a:gd name="T7" fmla="*/ 216 h 227"/>
                  <a:gd name="T8" fmla="*/ 101 w 141"/>
                  <a:gd name="T9" fmla="*/ 201 h 227"/>
                  <a:gd name="T10" fmla="*/ 109 w 141"/>
                  <a:gd name="T11" fmla="*/ 176 h 227"/>
                  <a:gd name="T12" fmla="*/ 102 w 141"/>
                  <a:gd name="T13" fmla="*/ 153 h 227"/>
                  <a:gd name="T14" fmla="*/ 83 w 141"/>
                  <a:gd name="T15" fmla="*/ 137 h 227"/>
                  <a:gd name="T16" fmla="*/ 59 w 141"/>
                  <a:gd name="T17" fmla="*/ 124 h 227"/>
                  <a:gd name="T18" fmla="*/ 33 w 141"/>
                  <a:gd name="T19" fmla="*/ 111 h 227"/>
                  <a:gd name="T20" fmla="*/ 15 w 141"/>
                  <a:gd name="T21" fmla="*/ 91 h 227"/>
                  <a:gd name="T22" fmla="*/ 7 w 141"/>
                  <a:gd name="T23" fmla="*/ 62 h 227"/>
                  <a:gd name="T24" fmla="*/ 15 w 141"/>
                  <a:gd name="T25" fmla="*/ 31 h 227"/>
                  <a:gd name="T26" fmla="*/ 35 w 141"/>
                  <a:gd name="T27" fmla="*/ 11 h 227"/>
                  <a:gd name="T28" fmla="*/ 64 w 141"/>
                  <a:gd name="T29" fmla="*/ 1 h 227"/>
                  <a:gd name="T30" fmla="*/ 102 w 141"/>
                  <a:gd name="T31" fmla="*/ 2 h 227"/>
                  <a:gd name="T32" fmla="*/ 129 w 141"/>
                  <a:gd name="T33" fmla="*/ 45 h 227"/>
                  <a:gd name="T34" fmla="*/ 115 w 141"/>
                  <a:gd name="T35" fmla="*/ 30 h 227"/>
                  <a:gd name="T36" fmla="*/ 93 w 141"/>
                  <a:gd name="T37" fmla="*/ 12 h 227"/>
                  <a:gd name="T38" fmla="*/ 62 w 141"/>
                  <a:gd name="T39" fmla="*/ 12 h 227"/>
                  <a:gd name="T40" fmla="*/ 42 w 141"/>
                  <a:gd name="T41" fmla="*/ 26 h 227"/>
                  <a:gd name="T42" fmla="*/ 35 w 141"/>
                  <a:gd name="T43" fmla="*/ 50 h 227"/>
                  <a:gd name="T44" fmla="*/ 43 w 141"/>
                  <a:gd name="T45" fmla="*/ 74 h 227"/>
                  <a:gd name="T46" fmla="*/ 63 w 141"/>
                  <a:gd name="T47" fmla="*/ 90 h 227"/>
                  <a:gd name="T48" fmla="*/ 88 w 141"/>
                  <a:gd name="T49" fmla="*/ 101 h 227"/>
                  <a:gd name="T50" fmla="*/ 113 w 141"/>
                  <a:gd name="T51" fmla="*/ 115 h 227"/>
                  <a:gd name="T52" fmla="*/ 133 w 141"/>
                  <a:gd name="T53" fmla="*/ 135 h 227"/>
                  <a:gd name="T54" fmla="*/ 141 w 141"/>
                  <a:gd name="T55" fmla="*/ 164 h 227"/>
                  <a:gd name="T56" fmla="*/ 132 w 141"/>
                  <a:gd name="T57" fmla="*/ 195 h 227"/>
                  <a:gd name="T58" fmla="*/ 109 w 141"/>
                  <a:gd name="T59" fmla="*/ 216 h 227"/>
                  <a:gd name="T60" fmla="*/ 78 w 141"/>
                  <a:gd name="T61" fmla="*/ 226 h 227"/>
                  <a:gd name="T62" fmla="*/ 42 w 141"/>
                  <a:gd name="T63" fmla="*/ 226 h 227"/>
                  <a:gd name="T64" fmla="*/ 7 w 141"/>
                  <a:gd name="T65" fmla="*/ 217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1" h="227">
                    <a:moveTo>
                      <a:pt x="0" y="172"/>
                    </a:moveTo>
                    <a:lnTo>
                      <a:pt x="8" y="172"/>
                    </a:lnTo>
                    <a:lnTo>
                      <a:pt x="14" y="185"/>
                    </a:lnTo>
                    <a:lnTo>
                      <a:pt x="22" y="198"/>
                    </a:lnTo>
                    <a:lnTo>
                      <a:pt x="32" y="208"/>
                    </a:lnTo>
                    <a:lnTo>
                      <a:pt x="46" y="214"/>
                    </a:lnTo>
                    <a:lnTo>
                      <a:pt x="62" y="218"/>
                    </a:lnTo>
                    <a:lnTo>
                      <a:pt x="78" y="216"/>
                    </a:lnTo>
                    <a:lnTo>
                      <a:pt x="90" y="210"/>
                    </a:lnTo>
                    <a:lnTo>
                      <a:pt x="101" y="201"/>
                    </a:lnTo>
                    <a:lnTo>
                      <a:pt x="107" y="189"/>
                    </a:lnTo>
                    <a:lnTo>
                      <a:pt x="109" y="176"/>
                    </a:lnTo>
                    <a:lnTo>
                      <a:pt x="107" y="163"/>
                    </a:lnTo>
                    <a:lnTo>
                      <a:pt x="102" y="153"/>
                    </a:lnTo>
                    <a:lnTo>
                      <a:pt x="93" y="144"/>
                    </a:lnTo>
                    <a:lnTo>
                      <a:pt x="83" y="137"/>
                    </a:lnTo>
                    <a:lnTo>
                      <a:pt x="71" y="131"/>
                    </a:lnTo>
                    <a:lnTo>
                      <a:pt x="59" y="124"/>
                    </a:lnTo>
                    <a:lnTo>
                      <a:pt x="46" y="118"/>
                    </a:lnTo>
                    <a:lnTo>
                      <a:pt x="33" y="111"/>
                    </a:lnTo>
                    <a:lnTo>
                      <a:pt x="23" y="102"/>
                    </a:lnTo>
                    <a:lnTo>
                      <a:pt x="15" y="91"/>
                    </a:lnTo>
                    <a:lnTo>
                      <a:pt x="9" y="78"/>
                    </a:lnTo>
                    <a:lnTo>
                      <a:pt x="7" y="62"/>
                    </a:lnTo>
                    <a:lnTo>
                      <a:pt x="9" y="45"/>
                    </a:lnTo>
                    <a:lnTo>
                      <a:pt x="15" y="31"/>
                    </a:lnTo>
                    <a:lnTo>
                      <a:pt x="23" y="20"/>
                    </a:lnTo>
                    <a:lnTo>
                      <a:pt x="35" y="11"/>
                    </a:lnTo>
                    <a:lnTo>
                      <a:pt x="48" y="5"/>
                    </a:lnTo>
                    <a:lnTo>
                      <a:pt x="64" y="1"/>
                    </a:lnTo>
                    <a:lnTo>
                      <a:pt x="81" y="0"/>
                    </a:lnTo>
                    <a:lnTo>
                      <a:pt x="102" y="2"/>
                    </a:lnTo>
                    <a:lnTo>
                      <a:pt x="123" y="5"/>
                    </a:lnTo>
                    <a:lnTo>
                      <a:pt x="129" y="45"/>
                    </a:lnTo>
                    <a:lnTo>
                      <a:pt x="121" y="45"/>
                    </a:lnTo>
                    <a:lnTo>
                      <a:pt x="115" y="30"/>
                    </a:lnTo>
                    <a:lnTo>
                      <a:pt x="106" y="19"/>
                    </a:lnTo>
                    <a:lnTo>
                      <a:pt x="93" y="12"/>
                    </a:lnTo>
                    <a:lnTo>
                      <a:pt x="77" y="10"/>
                    </a:lnTo>
                    <a:lnTo>
                      <a:pt x="62" y="12"/>
                    </a:lnTo>
                    <a:lnTo>
                      <a:pt x="50" y="18"/>
                    </a:lnTo>
                    <a:lnTo>
                      <a:pt x="42" y="26"/>
                    </a:lnTo>
                    <a:lnTo>
                      <a:pt x="37" y="37"/>
                    </a:lnTo>
                    <a:lnTo>
                      <a:pt x="35" y="50"/>
                    </a:lnTo>
                    <a:lnTo>
                      <a:pt x="37" y="63"/>
                    </a:lnTo>
                    <a:lnTo>
                      <a:pt x="43" y="74"/>
                    </a:lnTo>
                    <a:lnTo>
                      <a:pt x="51" y="82"/>
                    </a:lnTo>
                    <a:lnTo>
                      <a:pt x="63" y="90"/>
                    </a:lnTo>
                    <a:lnTo>
                      <a:pt x="74" y="96"/>
                    </a:lnTo>
                    <a:lnTo>
                      <a:pt x="88" y="101"/>
                    </a:lnTo>
                    <a:lnTo>
                      <a:pt x="101" y="109"/>
                    </a:lnTo>
                    <a:lnTo>
                      <a:pt x="113" y="115"/>
                    </a:lnTo>
                    <a:lnTo>
                      <a:pt x="125" y="124"/>
                    </a:lnTo>
                    <a:lnTo>
                      <a:pt x="133" y="135"/>
                    </a:lnTo>
                    <a:lnTo>
                      <a:pt x="139" y="147"/>
                    </a:lnTo>
                    <a:lnTo>
                      <a:pt x="141" y="164"/>
                    </a:lnTo>
                    <a:lnTo>
                      <a:pt x="139" y="180"/>
                    </a:lnTo>
                    <a:lnTo>
                      <a:pt x="132" y="195"/>
                    </a:lnTo>
                    <a:lnTo>
                      <a:pt x="122" y="206"/>
                    </a:lnTo>
                    <a:lnTo>
                      <a:pt x="109" y="216"/>
                    </a:lnTo>
                    <a:lnTo>
                      <a:pt x="93" y="222"/>
                    </a:lnTo>
                    <a:lnTo>
                      <a:pt x="78" y="226"/>
                    </a:lnTo>
                    <a:lnTo>
                      <a:pt x="60" y="227"/>
                    </a:lnTo>
                    <a:lnTo>
                      <a:pt x="42" y="226"/>
                    </a:lnTo>
                    <a:lnTo>
                      <a:pt x="24" y="223"/>
                    </a:lnTo>
                    <a:lnTo>
                      <a:pt x="7" y="217"/>
                    </a:lnTo>
                    <a:lnTo>
                      <a:pt x="0" y="17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19" name="Freeform 7"/>
              <p:cNvSpPr>
                <a:spLocks/>
              </p:cNvSpPr>
              <p:nvPr userDrawn="1"/>
            </p:nvSpPr>
            <p:spPr bwMode="auto">
              <a:xfrm>
                <a:off x="2675" y="2629"/>
                <a:ext cx="110" cy="114"/>
              </a:xfrm>
              <a:custGeom>
                <a:avLst/>
                <a:gdLst>
                  <a:gd name="T0" fmla="*/ 217 w 220"/>
                  <a:gd name="T1" fmla="*/ 51 h 228"/>
                  <a:gd name="T2" fmla="*/ 207 w 220"/>
                  <a:gd name="T3" fmla="*/ 51 h 228"/>
                  <a:gd name="T4" fmla="*/ 206 w 220"/>
                  <a:gd name="T5" fmla="*/ 42 h 228"/>
                  <a:gd name="T6" fmla="*/ 205 w 220"/>
                  <a:gd name="T7" fmla="*/ 36 h 228"/>
                  <a:gd name="T8" fmla="*/ 203 w 220"/>
                  <a:gd name="T9" fmla="*/ 30 h 228"/>
                  <a:gd name="T10" fmla="*/ 199 w 220"/>
                  <a:gd name="T11" fmla="*/ 26 h 228"/>
                  <a:gd name="T12" fmla="*/ 191 w 220"/>
                  <a:gd name="T13" fmla="*/ 24 h 228"/>
                  <a:gd name="T14" fmla="*/ 179 w 220"/>
                  <a:gd name="T15" fmla="*/ 23 h 228"/>
                  <a:gd name="T16" fmla="*/ 128 w 220"/>
                  <a:gd name="T17" fmla="*/ 23 h 228"/>
                  <a:gd name="T18" fmla="*/ 128 w 220"/>
                  <a:gd name="T19" fmla="*/ 197 h 228"/>
                  <a:gd name="T20" fmla="*/ 129 w 220"/>
                  <a:gd name="T21" fmla="*/ 208 h 228"/>
                  <a:gd name="T22" fmla="*/ 133 w 220"/>
                  <a:gd name="T23" fmla="*/ 214 h 228"/>
                  <a:gd name="T24" fmla="*/ 139 w 220"/>
                  <a:gd name="T25" fmla="*/ 218 h 228"/>
                  <a:gd name="T26" fmla="*/ 149 w 220"/>
                  <a:gd name="T27" fmla="*/ 219 h 228"/>
                  <a:gd name="T28" fmla="*/ 158 w 220"/>
                  <a:gd name="T29" fmla="*/ 219 h 228"/>
                  <a:gd name="T30" fmla="*/ 158 w 220"/>
                  <a:gd name="T31" fmla="*/ 228 h 228"/>
                  <a:gd name="T32" fmla="*/ 135 w 220"/>
                  <a:gd name="T33" fmla="*/ 228 h 228"/>
                  <a:gd name="T34" fmla="*/ 112 w 220"/>
                  <a:gd name="T35" fmla="*/ 227 h 228"/>
                  <a:gd name="T36" fmla="*/ 61 w 220"/>
                  <a:gd name="T37" fmla="*/ 228 h 228"/>
                  <a:gd name="T38" fmla="*/ 61 w 220"/>
                  <a:gd name="T39" fmla="*/ 219 h 228"/>
                  <a:gd name="T40" fmla="*/ 72 w 220"/>
                  <a:gd name="T41" fmla="*/ 219 h 228"/>
                  <a:gd name="T42" fmla="*/ 80 w 220"/>
                  <a:gd name="T43" fmla="*/ 218 h 228"/>
                  <a:gd name="T44" fmla="*/ 88 w 220"/>
                  <a:gd name="T45" fmla="*/ 214 h 228"/>
                  <a:gd name="T46" fmla="*/ 92 w 220"/>
                  <a:gd name="T47" fmla="*/ 208 h 228"/>
                  <a:gd name="T48" fmla="*/ 93 w 220"/>
                  <a:gd name="T49" fmla="*/ 197 h 228"/>
                  <a:gd name="T50" fmla="*/ 93 w 220"/>
                  <a:gd name="T51" fmla="*/ 23 h 228"/>
                  <a:gd name="T52" fmla="*/ 48 w 220"/>
                  <a:gd name="T53" fmla="*/ 23 h 228"/>
                  <a:gd name="T54" fmla="*/ 35 w 220"/>
                  <a:gd name="T55" fmla="*/ 24 h 228"/>
                  <a:gd name="T56" fmla="*/ 26 w 220"/>
                  <a:gd name="T57" fmla="*/ 26 h 228"/>
                  <a:gd name="T58" fmla="*/ 19 w 220"/>
                  <a:gd name="T59" fmla="*/ 29 h 228"/>
                  <a:gd name="T60" fmla="*/ 15 w 220"/>
                  <a:gd name="T61" fmla="*/ 34 h 228"/>
                  <a:gd name="T62" fmla="*/ 12 w 220"/>
                  <a:gd name="T63" fmla="*/ 41 h 228"/>
                  <a:gd name="T64" fmla="*/ 10 w 220"/>
                  <a:gd name="T65" fmla="*/ 51 h 228"/>
                  <a:gd name="T66" fmla="*/ 0 w 220"/>
                  <a:gd name="T67" fmla="*/ 51 h 228"/>
                  <a:gd name="T68" fmla="*/ 5 w 220"/>
                  <a:gd name="T69" fmla="*/ 0 h 228"/>
                  <a:gd name="T70" fmla="*/ 12 w 220"/>
                  <a:gd name="T71" fmla="*/ 0 h 228"/>
                  <a:gd name="T72" fmla="*/ 15 w 220"/>
                  <a:gd name="T73" fmla="*/ 6 h 228"/>
                  <a:gd name="T74" fmla="*/ 20 w 220"/>
                  <a:gd name="T75" fmla="*/ 8 h 228"/>
                  <a:gd name="T76" fmla="*/ 27 w 220"/>
                  <a:gd name="T77" fmla="*/ 9 h 228"/>
                  <a:gd name="T78" fmla="*/ 33 w 220"/>
                  <a:gd name="T79" fmla="*/ 10 h 228"/>
                  <a:gd name="T80" fmla="*/ 190 w 220"/>
                  <a:gd name="T81" fmla="*/ 10 h 228"/>
                  <a:gd name="T82" fmla="*/ 201 w 220"/>
                  <a:gd name="T83" fmla="*/ 9 h 228"/>
                  <a:gd name="T84" fmla="*/ 208 w 220"/>
                  <a:gd name="T85" fmla="*/ 6 h 228"/>
                  <a:gd name="T86" fmla="*/ 213 w 220"/>
                  <a:gd name="T87" fmla="*/ 0 h 228"/>
                  <a:gd name="T88" fmla="*/ 220 w 220"/>
                  <a:gd name="T89" fmla="*/ 0 h 228"/>
                  <a:gd name="T90" fmla="*/ 217 w 220"/>
                  <a:gd name="T91" fmla="*/ 51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20" h="228">
                    <a:moveTo>
                      <a:pt x="217" y="51"/>
                    </a:moveTo>
                    <a:lnTo>
                      <a:pt x="207" y="51"/>
                    </a:lnTo>
                    <a:lnTo>
                      <a:pt x="206" y="42"/>
                    </a:lnTo>
                    <a:lnTo>
                      <a:pt x="205" y="36"/>
                    </a:lnTo>
                    <a:lnTo>
                      <a:pt x="203" y="30"/>
                    </a:lnTo>
                    <a:lnTo>
                      <a:pt x="199" y="26"/>
                    </a:lnTo>
                    <a:lnTo>
                      <a:pt x="191" y="24"/>
                    </a:lnTo>
                    <a:lnTo>
                      <a:pt x="179" y="23"/>
                    </a:lnTo>
                    <a:lnTo>
                      <a:pt x="128" y="23"/>
                    </a:lnTo>
                    <a:lnTo>
                      <a:pt x="128" y="197"/>
                    </a:lnTo>
                    <a:lnTo>
                      <a:pt x="129" y="208"/>
                    </a:lnTo>
                    <a:lnTo>
                      <a:pt x="133" y="214"/>
                    </a:lnTo>
                    <a:lnTo>
                      <a:pt x="139" y="218"/>
                    </a:lnTo>
                    <a:lnTo>
                      <a:pt x="149" y="219"/>
                    </a:lnTo>
                    <a:lnTo>
                      <a:pt x="158" y="219"/>
                    </a:lnTo>
                    <a:lnTo>
                      <a:pt x="158" y="228"/>
                    </a:lnTo>
                    <a:lnTo>
                      <a:pt x="135" y="228"/>
                    </a:lnTo>
                    <a:lnTo>
                      <a:pt x="112" y="227"/>
                    </a:lnTo>
                    <a:lnTo>
                      <a:pt x="61" y="228"/>
                    </a:lnTo>
                    <a:lnTo>
                      <a:pt x="61" y="219"/>
                    </a:lnTo>
                    <a:lnTo>
                      <a:pt x="72" y="219"/>
                    </a:lnTo>
                    <a:lnTo>
                      <a:pt x="80" y="218"/>
                    </a:lnTo>
                    <a:lnTo>
                      <a:pt x="88" y="214"/>
                    </a:lnTo>
                    <a:lnTo>
                      <a:pt x="92" y="208"/>
                    </a:lnTo>
                    <a:lnTo>
                      <a:pt x="93" y="197"/>
                    </a:lnTo>
                    <a:lnTo>
                      <a:pt x="93" y="23"/>
                    </a:lnTo>
                    <a:lnTo>
                      <a:pt x="48" y="23"/>
                    </a:lnTo>
                    <a:lnTo>
                      <a:pt x="35" y="24"/>
                    </a:lnTo>
                    <a:lnTo>
                      <a:pt x="26" y="26"/>
                    </a:lnTo>
                    <a:lnTo>
                      <a:pt x="19" y="29"/>
                    </a:lnTo>
                    <a:lnTo>
                      <a:pt x="15" y="34"/>
                    </a:lnTo>
                    <a:lnTo>
                      <a:pt x="12" y="41"/>
                    </a:lnTo>
                    <a:lnTo>
                      <a:pt x="10" y="51"/>
                    </a:lnTo>
                    <a:lnTo>
                      <a:pt x="0" y="51"/>
                    </a:lnTo>
                    <a:lnTo>
                      <a:pt x="5" y="0"/>
                    </a:lnTo>
                    <a:lnTo>
                      <a:pt x="12" y="0"/>
                    </a:lnTo>
                    <a:lnTo>
                      <a:pt x="15" y="6"/>
                    </a:lnTo>
                    <a:lnTo>
                      <a:pt x="20" y="8"/>
                    </a:lnTo>
                    <a:lnTo>
                      <a:pt x="27" y="9"/>
                    </a:lnTo>
                    <a:lnTo>
                      <a:pt x="33" y="10"/>
                    </a:lnTo>
                    <a:lnTo>
                      <a:pt x="190" y="10"/>
                    </a:lnTo>
                    <a:lnTo>
                      <a:pt x="201" y="9"/>
                    </a:lnTo>
                    <a:lnTo>
                      <a:pt x="208" y="6"/>
                    </a:lnTo>
                    <a:lnTo>
                      <a:pt x="213" y="0"/>
                    </a:lnTo>
                    <a:lnTo>
                      <a:pt x="220" y="0"/>
                    </a:lnTo>
                    <a:lnTo>
                      <a:pt x="217" y="5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20" name="Freeform 8"/>
              <p:cNvSpPr>
                <a:spLocks noEditPoints="1"/>
              </p:cNvSpPr>
              <p:nvPr userDrawn="1"/>
            </p:nvSpPr>
            <p:spPr bwMode="auto">
              <a:xfrm>
                <a:off x="2812" y="2629"/>
                <a:ext cx="118" cy="114"/>
              </a:xfrm>
              <a:custGeom>
                <a:avLst/>
                <a:gdLst>
                  <a:gd name="T0" fmla="*/ 190 w 236"/>
                  <a:gd name="T1" fmla="*/ 166 h 228"/>
                  <a:gd name="T2" fmla="*/ 193 w 236"/>
                  <a:gd name="T3" fmla="*/ 174 h 228"/>
                  <a:gd name="T4" fmla="*/ 197 w 236"/>
                  <a:gd name="T5" fmla="*/ 185 h 228"/>
                  <a:gd name="T6" fmla="*/ 201 w 236"/>
                  <a:gd name="T7" fmla="*/ 195 h 228"/>
                  <a:gd name="T8" fmla="*/ 206 w 236"/>
                  <a:gd name="T9" fmla="*/ 205 h 228"/>
                  <a:gd name="T10" fmla="*/ 210 w 236"/>
                  <a:gd name="T11" fmla="*/ 211 h 228"/>
                  <a:gd name="T12" fmla="*/ 216 w 236"/>
                  <a:gd name="T13" fmla="*/ 216 h 228"/>
                  <a:gd name="T14" fmla="*/ 226 w 236"/>
                  <a:gd name="T15" fmla="*/ 218 h 228"/>
                  <a:gd name="T16" fmla="*/ 236 w 236"/>
                  <a:gd name="T17" fmla="*/ 219 h 228"/>
                  <a:gd name="T18" fmla="*/ 236 w 236"/>
                  <a:gd name="T19" fmla="*/ 228 h 228"/>
                  <a:gd name="T20" fmla="*/ 196 w 236"/>
                  <a:gd name="T21" fmla="*/ 227 h 228"/>
                  <a:gd name="T22" fmla="*/ 146 w 236"/>
                  <a:gd name="T23" fmla="*/ 228 h 228"/>
                  <a:gd name="T24" fmla="*/ 146 w 236"/>
                  <a:gd name="T25" fmla="*/ 219 h 228"/>
                  <a:gd name="T26" fmla="*/ 152 w 236"/>
                  <a:gd name="T27" fmla="*/ 219 h 228"/>
                  <a:gd name="T28" fmla="*/ 159 w 236"/>
                  <a:gd name="T29" fmla="*/ 219 h 228"/>
                  <a:gd name="T30" fmla="*/ 165 w 236"/>
                  <a:gd name="T31" fmla="*/ 217 h 228"/>
                  <a:gd name="T32" fmla="*/ 170 w 236"/>
                  <a:gd name="T33" fmla="*/ 214 h 228"/>
                  <a:gd name="T34" fmla="*/ 171 w 236"/>
                  <a:gd name="T35" fmla="*/ 209 h 228"/>
                  <a:gd name="T36" fmla="*/ 171 w 236"/>
                  <a:gd name="T37" fmla="*/ 205 h 228"/>
                  <a:gd name="T38" fmla="*/ 169 w 236"/>
                  <a:gd name="T39" fmla="*/ 197 h 228"/>
                  <a:gd name="T40" fmla="*/ 166 w 236"/>
                  <a:gd name="T41" fmla="*/ 191 h 228"/>
                  <a:gd name="T42" fmla="*/ 149 w 236"/>
                  <a:gd name="T43" fmla="*/ 146 h 228"/>
                  <a:gd name="T44" fmla="*/ 68 w 236"/>
                  <a:gd name="T45" fmla="*/ 146 h 228"/>
                  <a:gd name="T46" fmla="*/ 61 w 236"/>
                  <a:gd name="T47" fmla="*/ 168 h 228"/>
                  <a:gd name="T48" fmla="*/ 55 w 236"/>
                  <a:gd name="T49" fmla="*/ 181 h 228"/>
                  <a:gd name="T50" fmla="*/ 52 w 236"/>
                  <a:gd name="T51" fmla="*/ 194 h 228"/>
                  <a:gd name="T52" fmla="*/ 51 w 236"/>
                  <a:gd name="T53" fmla="*/ 205 h 228"/>
                  <a:gd name="T54" fmla="*/ 52 w 236"/>
                  <a:gd name="T55" fmla="*/ 212 h 228"/>
                  <a:gd name="T56" fmla="*/ 55 w 236"/>
                  <a:gd name="T57" fmla="*/ 216 h 228"/>
                  <a:gd name="T58" fmla="*/ 61 w 236"/>
                  <a:gd name="T59" fmla="*/ 218 h 228"/>
                  <a:gd name="T60" fmla="*/ 67 w 236"/>
                  <a:gd name="T61" fmla="*/ 219 h 228"/>
                  <a:gd name="T62" fmla="*/ 74 w 236"/>
                  <a:gd name="T63" fmla="*/ 219 h 228"/>
                  <a:gd name="T64" fmla="*/ 83 w 236"/>
                  <a:gd name="T65" fmla="*/ 219 h 228"/>
                  <a:gd name="T66" fmla="*/ 83 w 236"/>
                  <a:gd name="T67" fmla="*/ 228 h 228"/>
                  <a:gd name="T68" fmla="*/ 42 w 236"/>
                  <a:gd name="T69" fmla="*/ 227 h 228"/>
                  <a:gd name="T70" fmla="*/ 0 w 236"/>
                  <a:gd name="T71" fmla="*/ 228 h 228"/>
                  <a:gd name="T72" fmla="*/ 0 w 236"/>
                  <a:gd name="T73" fmla="*/ 219 h 228"/>
                  <a:gd name="T74" fmla="*/ 12 w 236"/>
                  <a:gd name="T75" fmla="*/ 217 h 228"/>
                  <a:gd name="T76" fmla="*/ 21 w 236"/>
                  <a:gd name="T77" fmla="*/ 214 h 228"/>
                  <a:gd name="T78" fmla="*/ 27 w 236"/>
                  <a:gd name="T79" fmla="*/ 208 h 228"/>
                  <a:gd name="T80" fmla="*/ 33 w 236"/>
                  <a:gd name="T81" fmla="*/ 197 h 228"/>
                  <a:gd name="T82" fmla="*/ 41 w 236"/>
                  <a:gd name="T83" fmla="*/ 180 h 228"/>
                  <a:gd name="T84" fmla="*/ 47 w 236"/>
                  <a:gd name="T85" fmla="*/ 163 h 228"/>
                  <a:gd name="T86" fmla="*/ 91 w 236"/>
                  <a:gd name="T87" fmla="*/ 51 h 228"/>
                  <a:gd name="T88" fmla="*/ 94 w 236"/>
                  <a:gd name="T89" fmla="*/ 42 h 228"/>
                  <a:gd name="T90" fmla="*/ 97 w 236"/>
                  <a:gd name="T91" fmla="*/ 33 h 228"/>
                  <a:gd name="T92" fmla="*/ 98 w 236"/>
                  <a:gd name="T93" fmla="*/ 23 h 228"/>
                  <a:gd name="T94" fmla="*/ 98 w 236"/>
                  <a:gd name="T95" fmla="*/ 18 h 228"/>
                  <a:gd name="T96" fmla="*/ 98 w 236"/>
                  <a:gd name="T97" fmla="*/ 14 h 228"/>
                  <a:gd name="T98" fmla="*/ 106 w 236"/>
                  <a:gd name="T99" fmla="*/ 11 h 228"/>
                  <a:gd name="T100" fmla="*/ 112 w 236"/>
                  <a:gd name="T101" fmla="*/ 7 h 228"/>
                  <a:gd name="T102" fmla="*/ 118 w 236"/>
                  <a:gd name="T103" fmla="*/ 0 h 228"/>
                  <a:gd name="T104" fmla="*/ 124 w 236"/>
                  <a:gd name="T105" fmla="*/ 0 h 228"/>
                  <a:gd name="T106" fmla="*/ 190 w 236"/>
                  <a:gd name="T107" fmla="*/ 166 h 228"/>
                  <a:gd name="T108" fmla="*/ 72 w 236"/>
                  <a:gd name="T109" fmla="*/ 134 h 228"/>
                  <a:gd name="T110" fmla="*/ 144 w 236"/>
                  <a:gd name="T111" fmla="*/ 134 h 228"/>
                  <a:gd name="T112" fmla="*/ 107 w 236"/>
                  <a:gd name="T113" fmla="*/ 41 h 228"/>
                  <a:gd name="T114" fmla="*/ 106 w 236"/>
                  <a:gd name="T115" fmla="*/ 41 h 228"/>
                  <a:gd name="T116" fmla="*/ 72 w 236"/>
                  <a:gd name="T117" fmla="*/ 134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36" h="228">
                    <a:moveTo>
                      <a:pt x="190" y="166"/>
                    </a:moveTo>
                    <a:lnTo>
                      <a:pt x="193" y="174"/>
                    </a:lnTo>
                    <a:lnTo>
                      <a:pt x="197" y="185"/>
                    </a:lnTo>
                    <a:lnTo>
                      <a:pt x="201" y="195"/>
                    </a:lnTo>
                    <a:lnTo>
                      <a:pt x="206" y="205"/>
                    </a:lnTo>
                    <a:lnTo>
                      <a:pt x="210" y="211"/>
                    </a:lnTo>
                    <a:lnTo>
                      <a:pt x="216" y="216"/>
                    </a:lnTo>
                    <a:lnTo>
                      <a:pt x="226" y="218"/>
                    </a:lnTo>
                    <a:lnTo>
                      <a:pt x="236" y="219"/>
                    </a:lnTo>
                    <a:lnTo>
                      <a:pt x="236" y="228"/>
                    </a:lnTo>
                    <a:lnTo>
                      <a:pt x="196" y="227"/>
                    </a:lnTo>
                    <a:lnTo>
                      <a:pt x="146" y="228"/>
                    </a:lnTo>
                    <a:lnTo>
                      <a:pt x="146" y="219"/>
                    </a:lnTo>
                    <a:lnTo>
                      <a:pt x="152" y="219"/>
                    </a:lnTo>
                    <a:lnTo>
                      <a:pt x="159" y="219"/>
                    </a:lnTo>
                    <a:lnTo>
                      <a:pt x="165" y="217"/>
                    </a:lnTo>
                    <a:lnTo>
                      <a:pt x="170" y="214"/>
                    </a:lnTo>
                    <a:lnTo>
                      <a:pt x="171" y="209"/>
                    </a:lnTo>
                    <a:lnTo>
                      <a:pt x="171" y="205"/>
                    </a:lnTo>
                    <a:lnTo>
                      <a:pt x="169" y="197"/>
                    </a:lnTo>
                    <a:lnTo>
                      <a:pt x="166" y="191"/>
                    </a:lnTo>
                    <a:lnTo>
                      <a:pt x="149" y="146"/>
                    </a:lnTo>
                    <a:lnTo>
                      <a:pt x="68" y="146"/>
                    </a:lnTo>
                    <a:lnTo>
                      <a:pt x="61" y="168"/>
                    </a:lnTo>
                    <a:lnTo>
                      <a:pt x="55" y="181"/>
                    </a:lnTo>
                    <a:lnTo>
                      <a:pt x="52" y="194"/>
                    </a:lnTo>
                    <a:lnTo>
                      <a:pt x="51" y="205"/>
                    </a:lnTo>
                    <a:lnTo>
                      <a:pt x="52" y="212"/>
                    </a:lnTo>
                    <a:lnTo>
                      <a:pt x="55" y="216"/>
                    </a:lnTo>
                    <a:lnTo>
                      <a:pt x="61" y="218"/>
                    </a:lnTo>
                    <a:lnTo>
                      <a:pt x="67" y="219"/>
                    </a:lnTo>
                    <a:lnTo>
                      <a:pt x="74" y="219"/>
                    </a:lnTo>
                    <a:lnTo>
                      <a:pt x="83" y="219"/>
                    </a:lnTo>
                    <a:lnTo>
                      <a:pt x="83" y="228"/>
                    </a:lnTo>
                    <a:lnTo>
                      <a:pt x="42" y="227"/>
                    </a:lnTo>
                    <a:lnTo>
                      <a:pt x="0" y="228"/>
                    </a:lnTo>
                    <a:lnTo>
                      <a:pt x="0" y="219"/>
                    </a:lnTo>
                    <a:lnTo>
                      <a:pt x="12" y="217"/>
                    </a:lnTo>
                    <a:lnTo>
                      <a:pt x="21" y="214"/>
                    </a:lnTo>
                    <a:lnTo>
                      <a:pt x="27" y="208"/>
                    </a:lnTo>
                    <a:lnTo>
                      <a:pt x="33" y="197"/>
                    </a:lnTo>
                    <a:lnTo>
                      <a:pt x="41" y="180"/>
                    </a:lnTo>
                    <a:lnTo>
                      <a:pt x="47" y="163"/>
                    </a:lnTo>
                    <a:lnTo>
                      <a:pt x="91" y="51"/>
                    </a:lnTo>
                    <a:lnTo>
                      <a:pt x="94" y="42"/>
                    </a:lnTo>
                    <a:lnTo>
                      <a:pt x="97" y="33"/>
                    </a:lnTo>
                    <a:lnTo>
                      <a:pt x="98" y="23"/>
                    </a:lnTo>
                    <a:lnTo>
                      <a:pt x="98" y="18"/>
                    </a:lnTo>
                    <a:lnTo>
                      <a:pt x="98" y="14"/>
                    </a:lnTo>
                    <a:lnTo>
                      <a:pt x="106" y="11"/>
                    </a:lnTo>
                    <a:lnTo>
                      <a:pt x="112" y="7"/>
                    </a:lnTo>
                    <a:lnTo>
                      <a:pt x="118" y="0"/>
                    </a:lnTo>
                    <a:lnTo>
                      <a:pt x="124" y="0"/>
                    </a:lnTo>
                    <a:lnTo>
                      <a:pt x="190" y="166"/>
                    </a:lnTo>
                    <a:close/>
                    <a:moveTo>
                      <a:pt x="72" y="134"/>
                    </a:moveTo>
                    <a:lnTo>
                      <a:pt x="144" y="134"/>
                    </a:lnTo>
                    <a:lnTo>
                      <a:pt x="107" y="41"/>
                    </a:lnTo>
                    <a:lnTo>
                      <a:pt x="106" y="41"/>
                    </a:lnTo>
                    <a:lnTo>
                      <a:pt x="72" y="13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21" name="Freeform 9"/>
              <p:cNvSpPr>
                <a:spLocks/>
              </p:cNvSpPr>
              <p:nvPr userDrawn="1"/>
            </p:nvSpPr>
            <p:spPr bwMode="auto">
              <a:xfrm>
                <a:off x="2971" y="2634"/>
                <a:ext cx="138" cy="111"/>
              </a:xfrm>
              <a:custGeom>
                <a:avLst/>
                <a:gdLst>
                  <a:gd name="T0" fmla="*/ 244 w 276"/>
                  <a:gd name="T1" fmla="*/ 221 h 221"/>
                  <a:gd name="T2" fmla="*/ 237 w 276"/>
                  <a:gd name="T3" fmla="*/ 221 h 221"/>
                  <a:gd name="T4" fmla="*/ 56 w 276"/>
                  <a:gd name="T5" fmla="*/ 41 h 221"/>
                  <a:gd name="T6" fmla="*/ 56 w 276"/>
                  <a:gd name="T7" fmla="*/ 158 h 221"/>
                  <a:gd name="T8" fmla="*/ 56 w 276"/>
                  <a:gd name="T9" fmla="*/ 177 h 221"/>
                  <a:gd name="T10" fmla="*/ 58 w 276"/>
                  <a:gd name="T11" fmla="*/ 191 h 221"/>
                  <a:gd name="T12" fmla="*/ 62 w 276"/>
                  <a:gd name="T13" fmla="*/ 200 h 221"/>
                  <a:gd name="T14" fmla="*/ 69 w 276"/>
                  <a:gd name="T15" fmla="*/ 206 h 221"/>
                  <a:gd name="T16" fmla="*/ 81 w 276"/>
                  <a:gd name="T17" fmla="*/ 208 h 221"/>
                  <a:gd name="T18" fmla="*/ 97 w 276"/>
                  <a:gd name="T19" fmla="*/ 209 h 221"/>
                  <a:gd name="T20" fmla="*/ 97 w 276"/>
                  <a:gd name="T21" fmla="*/ 218 h 221"/>
                  <a:gd name="T22" fmla="*/ 51 w 276"/>
                  <a:gd name="T23" fmla="*/ 217 h 221"/>
                  <a:gd name="T24" fmla="*/ 5 w 276"/>
                  <a:gd name="T25" fmla="*/ 218 h 221"/>
                  <a:gd name="T26" fmla="*/ 5 w 276"/>
                  <a:gd name="T27" fmla="*/ 209 h 221"/>
                  <a:gd name="T28" fmla="*/ 14 w 276"/>
                  <a:gd name="T29" fmla="*/ 209 h 221"/>
                  <a:gd name="T30" fmla="*/ 21 w 276"/>
                  <a:gd name="T31" fmla="*/ 208 h 221"/>
                  <a:gd name="T32" fmla="*/ 28 w 276"/>
                  <a:gd name="T33" fmla="*/ 206 h 221"/>
                  <a:gd name="T34" fmla="*/ 34 w 276"/>
                  <a:gd name="T35" fmla="*/ 202 h 221"/>
                  <a:gd name="T36" fmla="*/ 38 w 276"/>
                  <a:gd name="T37" fmla="*/ 195 h 221"/>
                  <a:gd name="T38" fmla="*/ 41 w 276"/>
                  <a:gd name="T39" fmla="*/ 184 h 221"/>
                  <a:gd name="T40" fmla="*/ 42 w 276"/>
                  <a:gd name="T41" fmla="*/ 170 h 221"/>
                  <a:gd name="T42" fmla="*/ 42 w 276"/>
                  <a:gd name="T43" fmla="*/ 44 h 221"/>
                  <a:gd name="T44" fmla="*/ 40 w 276"/>
                  <a:gd name="T45" fmla="*/ 30 h 221"/>
                  <a:gd name="T46" fmla="*/ 36 w 276"/>
                  <a:gd name="T47" fmla="*/ 20 h 221"/>
                  <a:gd name="T48" fmla="*/ 27 w 276"/>
                  <a:gd name="T49" fmla="*/ 13 h 221"/>
                  <a:gd name="T50" fmla="*/ 16 w 276"/>
                  <a:gd name="T51" fmla="*/ 9 h 221"/>
                  <a:gd name="T52" fmla="*/ 0 w 276"/>
                  <a:gd name="T53" fmla="*/ 7 h 221"/>
                  <a:gd name="T54" fmla="*/ 0 w 276"/>
                  <a:gd name="T55" fmla="*/ 0 h 221"/>
                  <a:gd name="T56" fmla="*/ 32 w 276"/>
                  <a:gd name="T57" fmla="*/ 0 h 221"/>
                  <a:gd name="T58" fmla="*/ 60 w 276"/>
                  <a:gd name="T59" fmla="*/ 0 h 221"/>
                  <a:gd name="T60" fmla="*/ 70 w 276"/>
                  <a:gd name="T61" fmla="*/ 13 h 221"/>
                  <a:gd name="T62" fmla="*/ 84 w 276"/>
                  <a:gd name="T63" fmla="*/ 27 h 221"/>
                  <a:gd name="T64" fmla="*/ 102 w 276"/>
                  <a:gd name="T65" fmla="*/ 44 h 221"/>
                  <a:gd name="T66" fmla="*/ 123 w 276"/>
                  <a:gd name="T67" fmla="*/ 64 h 221"/>
                  <a:gd name="T68" fmla="*/ 145 w 276"/>
                  <a:gd name="T69" fmla="*/ 87 h 221"/>
                  <a:gd name="T70" fmla="*/ 167 w 276"/>
                  <a:gd name="T71" fmla="*/ 109 h 221"/>
                  <a:gd name="T72" fmla="*/ 190 w 276"/>
                  <a:gd name="T73" fmla="*/ 131 h 221"/>
                  <a:gd name="T74" fmla="*/ 211 w 276"/>
                  <a:gd name="T75" fmla="*/ 152 h 221"/>
                  <a:gd name="T76" fmla="*/ 230 w 276"/>
                  <a:gd name="T77" fmla="*/ 170 h 221"/>
                  <a:gd name="T78" fmla="*/ 230 w 276"/>
                  <a:gd name="T79" fmla="*/ 46 h 221"/>
                  <a:gd name="T80" fmla="*/ 230 w 276"/>
                  <a:gd name="T81" fmla="*/ 32 h 221"/>
                  <a:gd name="T82" fmla="*/ 227 w 276"/>
                  <a:gd name="T83" fmla="*/ 23 h 221"/>
                  <a:gd name="T84" fmla="*/ 223 w 276"/>
                  <a:gd name="T85" fmla="*/ 16 h 221"/>
                  <a:gd name="T86" fmla="*/ 214 w 276"/>
                  <a:gd name="T87" fmla="*/ 11 h 221"/>
                  <a:gd name="T88" fmla="*/ 204 w 276"/>
                  <a:gd name="T89" fmla="*/ 8 h 221"/>
                  <a:gd name="T90" fmla="*/ 188 w 276"/>
                  <a:gd name="T91" fmla="*/ 7 h 221"/>
                  <a:gd name="T92" fmla="*/ 188 w 276"/>
                  <a:gd name="T93" fmla="*/ 0 h 221"/>
                  <a:gd name="T94" fmla="*/ 237 w 276"/>
                  <a:gd name="T95" fmla="*/ 0 h 221"/>
                  <a:gd name="T96" fmla="*/ 276 w 276"/>
                  <a:gd name="T97" fmla="*/ 0 h 221"/>
                  <a:gd name="T98" fmla="*/ 276 w 276"/>
                  <a:gd name="T99" fmla="*/ 7 h 221"/>
                  <a:gd name="T100" fmla="*/ 267 w 276"/>
                  <a:gd name="T101" fmla="*/ 8 h 221"/>
                  <a:gd name="T102" fmla="*/ 259 w 276"/>
                  <a:gd name="T103" fmla="*/ 9 h 221"/>
                  <a:gd name="T104" fmla="*/ 252 w 276"/>
                  <a:gd name="T105" fmla="*/ 13 h 221"/>
                  <a:gd name="T106" fmla="*/ 248 w 276"/>
                  <a:gd name="T107" fmla="*/ 18 h 221"/>
                  <a:gd name="T108" fmla="*/ 245 w 276"/>
                  <a:gd name="T109" fmla="*/ 27 h 221"/>
                  <a:gd name="T110" fmla="*/ 244 w 276"/>
                  <a:gd name="T111" fmla="*/ 40 h 221"/>
                  <a:gd name="T112" fmla="*/ 244 w 276"/>
                  <a:gd name="T113" fmla="*/ 22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76" h="221">
                    <a:moveTo>
                      <a:pt x="244" y="221"/>
                    </a:moveTo>
                    <a:lnTo>
                      <a:pt x="237" y="221"/>
                    </a:lnTo>
                    <a:lnTo>
                      <a:pt x="56" y="41"/>
                    </a:lnTo>
                    <a:lnTo>
                      <a:pt x="56" y="158"/>
                    </a:lnTo>
                    <a:lnTo>
                      <a:pt x="56" y="177"/>
                    </a:lnTo>
                    <a:lnTo>
                      <a:pt x="58" y="191"/>
                    </a:lnTo>
                    <a:lnTo>
                      <a:pt x="62" y="200"/>
                    </a:lnTo>
                    <a:lnTo>
                      <a:pt x="69" y="206"/>
                    </a:lnTo>
                    <a:lnTo>
                      <a:pt x="81" y="208"/>
                    </a:lnTo>
                    <a:lnTo>
                      <a:pt x="97" y="209"/>
                    </a:lnTo>
                    <a:lnTo>
                      <a:pt x="97" y="218"/>
                    </a:lnTo>
                    <a:lnTo>
                      <a:pt x="51" y="217"/>
                    </a:lnTo>
                    <a:lnTo>
                      <a:pt x="5" y="218"/>
                    </a:lnTo>
                    <a:lnTo>
                      <a:pt x="5" y="209"/>
                    </a:lnTo>
                    <a:lnTo>
                      <a:pt x="14" y="209"/>
                    </a:lnTo>
                    <a:lnTo>
                      <a:pt x="21" y="208"/>
                    </a:lnTo>
                    <a:lnTo>
                      <a:pt x="28" y="206"/>
                    </a:lnTo>
                    <a:lnTo>
                      <a:pt x="34" y="202"/>
                    </a:lnTo>
                    <a:lnTo>
                      <a:pt x="38" y="195"/>
                    </a:lnTo>
                    <a:lnTo>
                      <a:pt x="41" y="184"/>
                    </a:lnTo>
                    <a:lnTo>
                      <a:pt x="42" y="170"/>
                    </a:lnTo>
                    <a:lnTo>
                      <a:pt x="42" y="44"/>
                    </a:lnTo>
                    <a:lnTo>
                      <a:pt x="40" y="30"/>
                    </a:lnTo>
                    <a:lnTo>
                      <a:pt x="36" y="20"/>
                    </a:lnTo>
                    <a:lnTo>
                      <a:pt x="27" y="13"/>
                    </a:lnTo>
                    <a:lnTo>
                      <a:pt x="16" y="9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60" y="0"/>
                    </a:lnTo>
                    <a:lnTo>
                      <a:pt x="70" y="13"/>
                    </a:lnTo>
                    <a:lnTo>
                      <a:pt x="84" y="27"/>
                    </a:lnTo>
                    <a:lnTo>
                      <a:pt x="102" y="44"/>
                    </a:lnTo>
                    <a:lnTo>
                      <a:pt x="123" y="64"/>
                    </a:lnTo>
                    <a:lnTo>
                      <a:pt x="145" y="87"/>
                    </a:lnTo>
                    <a:lnTo>
                      <a:pt x="167" y="109"/>
                    </a:lnTo>
                    <a:lnTo>
                      <a:pt x="190" y="131"/>
                    </a:lnTo>
                    <a:lnTo>
                      <a:pt x="211" y="152"/>
                    </a:lnTo>
                    <a:lnTo>
                      <a:pt x="230" y="170"/>
                    </a:lnTo>
                    <a:lnTo>
                      <a:pt x="230" y="46"/>
                    </a:lnTo>
                    <a:lnTo>
                      <a:pt x="230" y="32"/>
                    </a:lnTo>
                    <a:lnTo>
                      <a:pt x="227" y="23"/>
                    </a:lnTo>
                    <a:lnTo>
                      <a:pt x="223" y="16"/>
                    </a:lnTo>
                    <a:lnTo>
                      <a:pt x="214" y="11"/>
                    </a:lnTo>
                    <a:lnTo>
                      <a:pt x="204" y="8"/>
                    </a:lnTo>
                    <a:lnTo>
                      <a:pt x="188" y="7"/>
                    </a:lnTo>
                    <a:lnTo>
                      <a:pt x="188" y="0"/>
                    </a:lnTo>
                    <a:lnTo>
                      <a:pt x="237" y="0"/>
                    </a:lnTo>
                    <a:lnTo>
                      <a:pt x="276" y="0"/>
                    </a:lnTo>
                    <a:lnTo>
                      <a:pt x="276" y="7"/>
                    </a:lnTo>
                    <a:lnTo>
                      <a:pt x="267" y="8"/>
                    </a:lnTo>
                    <a:lnTo>
                      <a:pt x="259" y="9"/>
                    </a:lnTo>
                    <a:lnTo>
                      <a:pt x="252" y="13"/>
                    </a:lnTo>
                    <a:lnTo>
                      <a:pt x="248" y="18"/>
                    </a:lnTo>
                    <a:lnTo>
                      <a:pt x="245" y="27"/>
                    </a:lnTo>
                    <a:lnTo>
                      <a:pt x="244" y="40"/>
                    </a:lnTo>
                    <a:lnTo>
                      <a:pt x="244" y="22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22" name="Freeform 10"/>
              <p:cNvSpPr>
                <a:spLocks/>
              </p:cNvSpPr>
              <p:nvPr userDrawn="1"/>
            </p:nvSpPr>
            <p:spPr bwMode="auto">
              <a:xfrm>
                <a:off x="3155" y="2634"/>
                <a:ext cx="85" cy="109"/>
              </a:xfrm>
              <a:custGeom>
                <a:avLst/>
                <a:gdLst>
                  <a:gd name="T0" fmla="*/ 66 w 170"/>
                  <a:gd name="T1" fmla="*/ 187 h 218"/>
                  <a:gd name="T2" fmla="*/ 68 w 170"/>
                  <a:gd name="T3" fmla="*/ 198 h 218"/>
                  <a:gd name="T4" fmla="*/ 72 w 170"/>
                  <a:gd name="T5" fmla="*/ 204 h 218"/>
                  <a:gd name="T6" fmla="*/ 79 w 170"/>
                  <a:gd name="T7" fmla="*/ 208 h 218"/>
                  <a:gd name="T8" fmla="*/ 87 w 170"/>
                  <a:gd name="T9" fmla="*/ 209 h 218"/>
                  <a:gd name="T10" fmla="*/ 98 w 170"/>
                  <a:gd name="T11" fmla="*/ 209 h 218"/>
                  <a:gd name="T12" fmla="*/ 98 w 170"/>
                  <a:gd name="T13" fmla="*/ 218 h 218"/>
                  <a:gd name="T14" fmla="*/ 72 w 170"/>
                  <a:gd name="T15" fmla="*/ 218 h 218"/>
                  <a:gd name="T16" fmla="*/ 48 w 170"/>
                  <a:gd name="T17" fmla="*/ 217 h 218"/>
                  <a:gd name="T18" fmla="*/ 25 w 170"/>
                  <a:gd name="T19" fmla="*/ 218 h 218"/>
                  <a:gd name="T20" fmla="*/ 0 w 170"/>
                  <a:gd name="T21" fmla="*/ 218 h 218"/>
                  <a:gd name="T22" fmla="*/ 0 w 170"/>
                  <a:gd name="T23" fmla="*/ 209 h 218"/>
                  <a:gd name="T24" fmla="*/ 15 w 170"/>
                  <a:gd name="T25" fmla="*/ 209 h 218"/>
                  <a:gd name="T26" fmla="*/ 24 w 170"/>
                  <a:gd name="T27" fmla="*/ 206 h 218"/>
                  <a:gd name="T28" fmla="*/ 29 w 170"/>
                  <a:gd name="T29" fmla="*/ 200 h 218"/>
                  <a:gd name="T30" fmla="*/ 33 w 170"/>
                  <a:gd name="T31" fmla="*/ 190 h 218"/>
                  <a:gd name="T32" fmla="*/ 33 w 170"/>
                  <a:gd name="T33" fmla="*/ 175 h 218"/>
                  <a:gd name="T34" fmla="*/ 33 w 170"/>
                  <a:gd name="T35" fmla="*/ 36 h 218"/>
                  <a:gd name="T36" fmla="*/ 31 w 170"/>
                  <a:gd name="T37" fmla="*/ 23 h 218"/>
                  <a:gd name="T38" fmla="*/ 29 w 170"/>
                  <a:gd name="T39" fmla="*/ 15 h 218"/>
                  <a:gd name="T40" fmla="*/ 23 w 170"/>
                  <a:gd name="T41" fmla="*/ 10 h 218"/>
                  <a:gd name="T42" fmla="*/ 14 w 170"/>
                  <a:gd name="T43" fmla="*/ 8 h 218"/>
                  <a:gd name="T44" fmla="*/ 0 w 170"/>
                  <a:gd name="T45" fmla="*/ 7 h 218"/>
                  <a:gd name="T46" fmla="*/ 0 w 170"/>
                  <a:gd name="T47" fmla="*/ 0 h 218"/>
                  <a:gd name="T48" fmla="*/ 75 w 170"/>
                  <a:gd name="T49" fmla="*/ 0 h 218"/>
                  <a:gd name="T50" fmla="*/ 122 w 170"/>
                  <a:gd name="T51" fmla="*/ 0 h 218"/>
                  <a:gd name="T52" fmla="*/ 168 w 170"/>
                  <a:gd name="T53" fmla="*/ 0 h 218"/>
                  <a:gd name="T54" fmla="*/ 170 w 170"/>
                  <a:gd name="T55" fmla="*/ 44 h 218"/>
                  <a:gd name="T56" fmla="*/ 163 w 170"/>
                  <a:gd name="T57" fmla="*/ 45 h 218"/>
                  <a:gd name="T58" fmla="*/ 160 w 170"/>
                  <a:gd name="T59" fmla="*/ 31 h 218"/>
                  <a:gd name="T60" fmla="*/ 152 w 170"/>
                  <a:gd name="T61" fmla="*/ 21 h 218"/>
                  <a:gd name="T62" fmla="*/ 142 w 170"/>
                  <a:gd name="T63" fmla="*/ 15 h 218"/>
                  <a:gd name="T64" fmla="*/ 127 w 170"/>
                  <a:gd name="T65" fmla="*/ 10 h 218"/>
                  <a:gd name="T66" fmla="*/ 107 w 170"/>
                  <a:gd name="T67" fmla="*/ 9 h 218"/>
                  <a:gd name="T68" fmla="*/ 66 w 170"/>
                  <a:gd name="T69" fmla="*/ 9 h 218"/>
                  <a:gd name="T70" fmla="*/ 66 w 170"/>
                  <a:gd name="T71" fmla="*/ 98 h 218"/>
                  <a:gd name="T72" fmla="*/ 107 w 170"/>
                  <a:gd name="T73" fmla="*/ 98 h 218"/>
                  <a:gd name="T74" fmla="*/ 121 w 170"/>
                  <a:gd name="T75" fmla="*/ 97 h 218"/>
                  <a:gd name="T76" fmla="*/ 130 w 170"/>
                  <a:gd name="T77" fmla="*/ 95 h 218"/>
                  <a:gd name="T78" fmla="*/ 137 w 170"/>
                  <a:gd name="T79" fmla="*/ 91 h 218"/>
                  <a:gd name="T80" fmla="*/ 140 w 170"/>
                  <a:gd name="T81" fmla="*/ 84 h 218"/>
                  <a:gd name="T82" fmla="*/ 142 w 170"/>
                  <a:gd name="T83" fmla="*/ 72 h 218"/>
                  <a:gd name="T84" fmla="*/ 150 w 170"/>
                  <a:gd name="T85" fmla="*/ 72 h 218"/>
                  <a:gd name="T86" fmla="*/ 149 w 170"/>
                  <a:gd name="T87" fmla="*/ 82 h 218"/>
                  <a:gd name="T88" fmla="*/ 149 w 170"/>
                  <a:gd name="T89" fmla="*/ 94 h 218"/>
                  <a:gd name="T90" fmla="*/ 149 w 170"/>
                  <a:gd name="T91" fmla="*/ 107 h 218"/>
                  <a:gd name="T92" fmla="*/ 149 w 170"/>
                  <a:gd name="T93" fmla="*/ 117 h 218"/>
                  <a:gd name="T94" fmla="*/ 149 w 170"/>
                  <a:gd name="T95" fmla="*/ 130 h 218"/>
                  <a:gd name="T96" fmla="*/ 150 w 170"/>
                  <a:gd name="T97" fmla="*/ 139 h 218"/>
                  <a:gd name="T98" fmla="*/ 143 w 170"/>
                  <a:gd name="T99" fmla="*/ 139 h 218"/>
                  <a:gd name="T100" fmla="*/ 142 w 170"/>
                  <a:gd name="T101" fmla="*/ 130 h 218"/>
                  <a:gd name="T102" fmla="*/ 140 w 170"/>
                  <a:gd name="T103" fmla="*/ 123 h 218"/>
                  <a:gd name="T104" fmla="*/ 135 w 170"/>
                  <a:gd name="T105" fmla="*/ 117 h 218"/>
                  <a:gd name="T106" fmla="*/ 130 w 170"/>
                  <a:gd name="T107" fmla="*/ 114 h 218"/>
                  <a:gd name="T108" fmla="*/ 122 w 170"/>
                  <a:gd name="T109" fmla="*/ 112 h 218"/>
                  <a:gd name="T110" fmla="*/ 108 w 170"/>
                  <a:gd name="T111" fmla="*/ 111 h 218"/>
                  <a:gd name="T112" fmla="*/ 66 w 170"/>
                  <a:gd name="T113" fmla="*/ 111 h 218"/>
                  <a:gd name="T114" fmla="*/ 66 w 170"/>
                  <a:gd name="T115" fmla="*/ 187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70" h="218">
                    <a:moveTo>
                      <a:pt x="66" y="187"/>
                    </a:moveTo>
                    <a:lnTo>
                      <a:pt x="68" y="198"/>
                    </a:lnTo>
                    <a:lnTo>
                      <a:pt x="72" y="204"/>
                    </a:lnTo>
                    <a:lnTo>
                      <a:pt x="79" y="208"/>
                    </a:lnTo>
                    <a:lnTo>
                      <a:pt x="87" y="209"/>
                    </a:lnTo>
                    <a:lnTo>
                      <a:pt x="98" y="209"/>
                    </a:lnTo>
                    <a:lnTo>
                      <a:pt x="98" y="218"/>
                    </a:lnTo>
                    <a:lnTo>
                      <a:pt x="72" y="218"/>
                    </a:lnTo>
                    <a:lnTo>
                      <a:pt x="48" y="217"/>
                    </a:lnTo>
                    <a:lnTo>
                      <a:pt x="25" y="218"/>
                    </a:lnTo>
                    <a:lnTo>
                      <a:pt x="0" y="218"/>
                    </a:lnTo>
                    <a:lnTo>
                      <a:pt x="0" y="209"/>
                    </a:lnTo>
                    <a:lnTo>
                      <a:pt x="15" y="209"/>
                    </a:lnTo>
                    <a:lnTo>
                      <a:pt x="24" y="206"/>
                    </a:lnTo>
                    <a:lnTo>
                      <a:pt x="29" y="200"/>
                    </a:lnTo>
                    <a:lnTo>
                      <a:pt x="33" y="190"/>
                    </a:lnTo>
                    <a:lnTo>
                      <a:pt x="33" y="175"/>
                    </a:lnTo>
                    <a:lnTo>
                      <a:pt x="33" y="36"/>
                    </a:lnTo>
                    <a:lnTo>
                      <a:pt x="31" y="23"/>
                    </a:lnTo>
                    <a:lnTo>
                      <a:pt x="29" y="15"/>
                    </a:lnTo>
                    <a:lnTo>
                      <a:pt x="23" y="10"/>
                    </a:lnTo>
                    <a:lnTo>
                      <a:pt x="14" y="8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122" y="0"/>
                    </a:lnTo>
                    <a:lnTo>
                      <a:pt x="168" y="0"/>
                    </a:lnTo>
                    <a:lnTo>
                      <a:pt x="170" y="44"/>
                    </a:lnTo>
                    <a:lnTo>
                      <a:pt x="163" y="45"/>
                    </a:lnTo>
                    <a:lnTo>
                      <a:pt x="160" y="31"/>
                    </a:lnTo>
                    <a:lnTo>
                      <a:pt x="152" y="21"/>
                    </a:lnTo>
                    <a:lnTo>
                      <a:pt x="142" y="15"/>
                    </a:lnTo>
                    <a:lnTo>
                      <a:pt x="127" y="10"/>
                    </a:lnTo>
                    <a:lnTo>
                      <a:pt x="107" y="9"/>
                    </a:lnTo>
                    <a:lnTo>
                      <a:pt x="66" y="9"/>
                    </a:lnTo>
                    <a:lnTo>
                      <a:pt x="66" y="98"/>
                    </a:lnTo>
                    <a:lnTo>
                      <a:pt x="107" y="98"/>
                    </a:lnTo>
                    <a:lnTo>
                      <a:pt x="121" y="97"/>
                    </a:lnTo>
                    <a:lnTo>
                      <a:pt x="130" y="95"/>
                    </a:lnTo>
                    <a:lnTo>
                      <a:pt x="137" y="91"/>
                    </a:lnTo>
                    <a:lnTo>
                      <a:pt x="140" y="84"/>
                    </a:lnTo>
                    <a:lnTo>
                      <a:pt x="142" y="72"/>
                    </a:lnTo>
                    <a:lnTo>
                      <a:pt x="150" y="72"/>
                    </a:lnTo>
                    <a:lnTo>
                      <a:pt x="149" y="82"/>
                    </a:lnTo>
                    <a:lnTo>
                      <a:pt x="149" y="94"/>
                    </a:lnTo>
                    <a:lnTo>
                      <a:pt x="149" y="107"/>
                    </a:lnTo>
                    <a:lnTo>
                      <a:pt x="149" y="117"/>
                    </a:lnTo>
                    <a:lnTo>
                      <a:pt x="149" y="130"/>
                    </a:lnTo>
                    <a:lnTo>
                      <a:pt x="150" y="139"/>
                    </a:lnTo>
                    <a:lnTo>
                      <a:pt x="143" y="139"/>
                    </a:lnTo>
                    <a:lnTo>
                      <a:pt x="142" y="130"/>
                    </a:lnTo>
                    <a:lnTo>
                      <a:pt x="140" y="123"/>
                    </a:lnTo>
                    <a:lnTo>
                      <a:pt x="135" y="117"/>
                    </a:lnTo>
                    <a:lnTo>
                      <a:pt x="130" y="114"/>
                    </a:lnTo>
                    <a:lnTo>
                      <a:pt x="122" y="112"/>
                    </a:lnTo>
                    <a:lnTo>
                      <a:pt x="108" y="111"/>
                    </a:lnTo>
                    <a:lnTo>
                      <a:pt x="66" y="111"/>
                    </a:lnTo>
                    <a:lnTo>
                      <a:pt x="66" y="18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23" name="Freeform 11"/>
              <p:cNvSpPr>
                <a:spLocks noEditPoints="1"/>
              </p:cNvSpPr>
              <p:nvPr userDrawn="1"/>
            </p:nvSpPr>
            <p:spPr bwMode="auto">
              <a:xfrm>
                <a:off x="3290" y="2631"/>
                <a:ext cx="123" cy="114"/>
              </a:xfrm>
              <a:custGeom>
                <a:avLst/>
                <a:gdLst>
                  <a:gd name="T0" fmla="*/ 152 w 247"/>
                  <a:gd name="T1" fmla="*/ 3 h 227"/>
                  <a:gd name="T2" fmla="*/ 202 w 247"/>
                  <a:gd name="T3" fmla="*/ 26 h 227"/>
                  <a:gd name="T4" fmla="*/ 235 w 247"/>
                  <a:gd name="T5" fmla="*/ 64 h 227"/>
                  <a:gd name="T6" fmla="*/ 247 w 247"/>
                  <a:gd name="T7" fmla="*/ 113 h 227"/>
                  <a:gd name="T8" fmla="*/ 239 w 247"/>
                  <a:gd name="T9" fmla="*/ 155 h 227"/>
                  <a:gd name="T10" fmla="*/ 213 w 247"/>
                  <a:gd name="T11" fmla="*/ 191 h 227"/>
                  <a:gd name="T12" fmla="*/ 174 w 247"/>
                  <a:gd name="T13" fmla="*/ 218 h 227"/>
                  <a:gd name="T14" fmla="*/ 123 w 247"/>
                  <a:gd name="T15" fmla="*/ 227 h 227"/>
                  <a:gd name="T16" fmla="*/ 68 w 247"/>
                  <a:gd name="T17" fmla="*/ 216 h 227"/>
                  <a:gd name="T18" fmla="*/ 26 w 247"/>
                  <a:gd name="T19" fmla="*/ 184 h 227"/>
                  <a:gd name="T20" fmla="*/ 3 w 247"/>
                  <a:gd name="T21" fmla="*/ 140 h 227"/>
                  <a:gd name="T22" fmla="*/ 2 w 247"/>
                  <a:gd name="T23" fmla="*/ 94 h 227"/>
                  <a:gd name="T24" fmla="*/ 19 w 247"/>
                  <a:gd name="T25" fmla="*/ 53 h 227"/>
                  <a:gd name="T26" fmla="*/ 52 w 247"/>
                  <a:gd name="T27" fmla="*/ 21 h 227"/>
                  <a:gd name="T28" fmla="*/ 97 w 247"/>
                  <a:gd name="T29" fmla="*/ 3 h 227"/>
                  <a:gd name="T30" fmla="*/ 127 w 247"/>
                  <a:gd name="T31" fmla="*/ 218 h 227"/>
                  <a:gd name="T32" fmla="*/ 166 w 247"/>
                  <a:gd name="T33" fmla="*/ 208 h 227"/>
                  <a:gd name="T34" fmla="*/ 193 w 247"/>
                  <a:gd name="T35" fmla="*/ 183 h 227"/>
                  <a:gd name="T36" fmla="*/ 208 w 247"/>
                  <a:gd name="T37" fmla="*/ 144 h 227"/>
                  <a:gd name="T38" fmla="*/ 208 w 247"/>
                  <a:gd name="T39" fmla="*/ 106 h 227"/>
                  <a:gd name="T40" fmla="*/ 200 w 247"/>
                  <a:gd name="T41" fmla="*/ 71 h 227"/>
                  <a:gd name="T42" fmla="*/ 182 w 247"/>
                  <a:gd name="T43" fmla="*/ 41 h 227"/>
                  <a:gd name="T44" fmla="*/ 156 w 247"/>
                  <a:gd name="T45" fmla="*/ 19 h 227"/>
                  <a:gd name="T46" fmla="*/ 120 w 247"/>
                  <a:gd name="T47" fmla="*/ 10 h 227"/>
                  <a:gd name="T48" fmla="*/ 82 w 247"/>
                  <a:gd name="T49" fmla="*/ 19 h 227"/>
                  <a:gd name="T50" fmla="*/ 55 w 247"/>
                  <a:gd name="T51" fmla="*/ 45 h 227"/>
                  <a:gd name="T52" fmla="*/ 40 w 247"/>
                  <a:gd name="T53" fmla="*/ 82 h 227"/>
                  <a:gd name="T54" fmla="*/ 39 w 247"/>
                  <a:gd name="T55" fmla="*/ 122 h 227"/>
                  <a:gd name="T56" fmla="*/ 48 w 247"/>
                  <a:gd name="T57" fmla="*/ 156 h 227"/>
                  <a:gd name="T58" fmla="*/ 66 w 247"/>
                  <a:gd name="T59" fmla="*/ 186 h 227"/>
                  <a:gd name="T60" fmla="*/ 92 w 247"/>
                  <a:gd name="T61" fmla="*/ 209 h 227"/>
                  <a:gd name="T62" fmla="*/ 127 w 247"/>
                  <a:gd name="T63" fmla="*/ 218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7" h="227">
                    <a:moveTo>
                      <a:pt x="124" y="0"/>
                    </a:moveTo>
                    <a:lnTo>
                      <a:pt x="152" y="3"/>
                    </a:lnTo>
                    <a:lnTo>
                      <a:pt x="179" y="11"/>
                    </a:lnTo>
                    <a:lnTo>
                      <a:pt x="202" y="26"/>
                    </a:lnTo>
                    <a:lnTo>
                      <a:pt x="221" y="43"/>
                    </a:lnTo>
                    <a:lnTo>
                      <a:pt x="235" y="64"/>
                    </a:lnTo>
                    <a:lnTo>
                      <a:pt x="244" y="88"/>
                    </a:lnTo>
                    <a:lnTo>
                      <a:pt x="247" y="113"/>
                    </a:lnTo>
                    <a:lnTo>
                      <a:pt x="245" y="134"/>
                    </a:lnTo>
                    <a:lnTo>
                      <a:pt x="239" y="155"/>
                    </a:lnTo>
                    <a:lnTo>
                      <a:pt x="228" y="174"/>
                    </a:lnTo>
                    <a:lnTo>
                      <a:pt x="213" y="191"/>
                    </a:lnTo>
                    <a:lnTo>
                      <a:pt x="195" y="206"/>
                    </a:lnTo>
                    <a:lnTo>
                      <a:pt x="174" y="218"/>
                    </a:lnTo>
                    <a:lnTo>
                      <a:pt x="150" y="225"/>
                    </a:lnTo>
                    <a:lnTo>
                      <a:pt x="123" y="227"/>
                    </a:lnTo>
                    <a:lnTo>
                      <a:pt x="95" y="224"/>
                    </a:lnTo>
                    <a:lnTo>
                      <a:pt x="68" y="216"/>
                    </a:lnTo>
                    <a:lnTo>
                      <a:pt x="46" y="202"/>
                    </a:lnTo>
                    <a:lnTo>
                      <a:pt x="26" y="184"/>
                    </a:lnTo>
                    <a:lnTo>
                      <a:pt x="13" y="163"/>
                    </a:lnTo>
                    <a:lnTo>
                      <a:pt x="3" y="140"/>
                    </a:lnTo>
                    <a:lnTo>
                      <a:pt x="0" y="115"/>
                    </a:lnTo>
                    <a:lnTo>
                      <a:pt x="2" y="94"/>
                    </a:lnTo>
                    <a:lnTo>
                      <a:pt x="8" y="73"/>
                    </a:lnTo>
                    <a:lnTo>
                      <a:pt x="19" y="53"/>
                    </a:lnTo>
                    <a:lnTo>
                      <a:pt x="34" y="36"/>
                    </a:lnTo>
                    <a:lnTo>
                      <a:pt x="52" y="21"/>
                    </a:lnTo>
                    <a:lnTo>
                      <a:pt x="73" y="10"/>
                    </a:lnTo>
                    <a:lnTo>
                      <a:pt x="97" y="3"/>
                    </a:lnTo>
                    <a:lnTo>
                      <a:pt x="124" y="0"/>
                    </a:lnTo>
                    <a:close/>
                    <a:moveTo>
                      <a:pt x="127" y="218"/>
                    </a:moveTo>
                    <a:lnTo>
                      <a:pt x="148" y="216"/>
                    </a:lnTo>
                    <a:lnTo>
                      <a:pt x="166" y="208"/>
                    </a:lnTo>
                    <a:lnTo>
                      <a:pt x="181" y="198"/>
                    </a:lnTo>
                    <a:lnTo>
                      <a:pt x="193" y="183"/>
                    </a:lnTo>
                    <a:lnTo>
                      <a:pt x="202" y="165"/>
                    </a:lnTo>
                    <a:lnTo>
                      <a:pt x="208" y="144"/>
                    </a:lnTo>
                    <a:lnTo>
                      <a:pt x="209" y="121"/>
                    </a:lnTo>
                    <a:lnTo>
                      <a:pt x="208" y="106"/>
                    </a:lnTo>
                    <a:lnTo>
                      <a:pt x="205" y="89"/>
                    </a:lnTo>
                    <a:lnTo>
                      <a:pt x="200" y="71"/>
                    </a:lnTo>
                    <a:lnTo>
                      <a:pt x="191" y="55"/>
                    </a:lnTo>
                    <a:lnTo>
                      <a:pt x="182" y="41"/>
                    </a:lnTo>
                    <a:lnTo>
                      <a:pt x="169" y="28"/>
                    </a:lnTo>
                    <a:lnTo>
                      <a:pt x="156" y="19"/>
                    </a:lnTo>
                    <a:lnTo>
                      <a:pt x="139" y="12"/>
                    </a:lnTo>
                    <a:lnTo>
                      <a:pt x="120" y="10"/>
                    </a:lnTo>
                    <a:lnTo>
                      <a:pt x="100" y="12"/>
                    </a:lnTo>
                    <a:lnTo>
                      <a:pt x="82" y="19"/>
                    </a:lnTo>
                    <a:lnTo>
                      <a:pt x="66" y="30"/>
                    </a:lnTo>
                    <a:lnTo>
                      <a:pt x="55" y="45"/>
                    </a:lnTo>
                    <a:lnTo>
                      <a:pt x="45" y="63"/>
                    </a:lnTo>
                    <a:lnTo>
                      <a:pt x="40" y="82"/>
                    </a:lnTo>
                    <a:lnTo>
                      <a:pt x="38" y="106"/>
                    </a:lnTo>
                    <a:lnTo>
                      <a:pt x="39" y="122"/>
                    </a:lnTo>
                    <a:lnTo>
                      <a:pt x="42" y="139"/>
                    </a:lnTo>
                    <a:lnTo>
                      <a:pt x="48" y="156"/>
                    </a:lnTo>
                    <a:lnTo>
                      <a:pt x="56" y="172"/>
                    </a:lnTo>
                    <a:lnTo>
                      <a:pt x="66" y="186"/>
                    </a:lnTo>
                    <a:lnTo>
                      <a:pt x="78" y="199"/>
                    </a:lnTo>
                    <a:lnTo>
                      <a:pt x="92" y="209"/>
                    </a:lnTo>
                    <a:lnTo>
                      <a:pt x="108" y="216"/>
                    </a:lnTo>
                    <a:lnTo>
                      <a:pt x="127" y="2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24" name="Freeform 12"/>
              <p:cNvSpPr>
                <a:spLocks noEditPoints="1"/>
              </p:cNvSpPr>
              <p:nvPr userDrawn="1"/>
            </p:nvSpPr>
            <p:spPr bwMode="auto">
              <a:xfrm>
                <a:off x="3464" y="2634"/>
                <a:ext cx="116" cy="109"/>
              </a:xfrm>
              <a:custGeom>
                <a:avLst/>
                <a:gdLst>
                  <a:gd name="T0" fmla="*/ 65 w 231"/>
                  <a:gd name="T1" fmla="*/ 187 h 218"/>
                  <a:gd name="T2" fmla="*/ 71 w 231"/>
                  <a:gd name="T3" fmla="*/ 204 h 218"/>
                  <a:gd name="T4" fmla="*/ 86 w 231"/>
                  <a:gd name="T5" fmla="*/ 209 h 218"/>
                  <a:gd name="T6" fmla="*/ 97 w 231"/>
                  <a:gd name="T7" fmla="*/ 218 h 218"/>
                  <a:gd name="T8" fmla="*/ 50 w 231"/>
                  <a:gd name="T9" fmla="*/ 217 h 218"/>
                  <a:gd name="T10" fmla="*/ 0 w 231"/>
                  <a:gd name="T11" fmla="*/ 209 h 218"/>
                  <a:gd name="T12" fmla="*/ 19 w 231"/>
                  <a:gd name="T13" fmla="*/ 207 h 218"/>
                  <a:gd name="T14" fmla="*/ 29 w 231"/>
                  <a:gd name="T15" fmla="*/ 198 h 218"/>
                  <a:gd name="T16" fmla="*/ 31 w 231"/>
                  <a:gd name="T17" fmla="*/ 30 h 218"/>
                  <a:gd name="T18" fmla="*/ 25 w 231"/>
                  <a:gd name="T19" fmla="*/ 13 h 218"/>
                  <a:gd name="T20" fmla="*/ 10 w 231"/>
                  <a:gd name="T21" fmla="*/ 8 h 218"/>
                  <a:gd name="T22" fmla="*/ 0 w 231"/>
                  <a:gd name="T23" fmla="*/ 0 h 218"/>
                  <a:gd name="T24" fmla="*/ 52 w 231"/>
                  <a:gd name="T25" fmla="*/ 0 h 218"/>
                  <a:gd name="T26" fmla="*/ 80 w 231"/>
                  <a:gd name="T27" fmla="*/ 0 h 218"/>
                  <a:gd name="T28" fmla="*/ 121 w 231"/>
                  <a:gd name="T29" fmla="*/ 1 h 218"/>
                  <a:gd name="T30" fmla="*/ 152 w 231"/>
                  <a:gd name="T31" fmla="*/ 11 h 218"/>
                  <a:gd name="T32" fmla="*/ 170 w 231"/>
                  <a:gd name="T33" fmla="*/ 27 h 218"/>
                  <a:gd name="T34" fmla="*/ 178 w 231"/>
                  <a:gd name="T35" fmla="*/ 46 h 218"/>
                  <a:gd name="T36" fmla="*/ 175 w 231"/>
                  <a:gd name="T37" fmla="*/ 70 h 218"/>
                  <a:gd name="T38" fmla="*/ 159 w 231"/>
                  <a:gd name="T39" fmla="*/ 94 h 218"/>
                  <a:gd name="T40" fmla="*/ 129 w 231"/>
                  <a:gd name="T41" fmla="*/ 109 h 218"/>
                  <a:gd name="T42" fmla="*/ 161 w 231"/>
                  <a:gd name="T43" fmla="*/ 151 h 218"/>
                  <a:gd name="T44" fmla="*/ 183 w 231"/>
                  <a:gd name="T45" fmla="*/ 180 h 218"/>
                  <a:gd name="T46" fmla="*/ 201 w 231"/>
                  <a:gd name="T47" fmla="*/ 198 h 218"/>
                  <a:gd name="T48" fmla="*/ 220 w 231"/>
                  <a:gd name="T49" fmla="*/ 208 h 218"/>
                  <a:gd name="T50" fmla="*/ 231 w 231"/>
                  <a:gd name="T51" fmla="*/ 218 h 218"/>
                  <a:gd name="T52" fmla="*/ 176 w 231"/>
                  <a:gd name="T53" fmla="*/ 218 h 218"/>
                  <a:gd name="T54" fmla="*/ 133 w 231"/>
                  <a:gd name="T55" fmla="*/ 168 h 218"/>
                  <a:gd name="T56" fmla="*/ 97 w 231"/>
                  <a:gd name="T57" fmla="*/ 114 h 218"/>
                  <a:gd name="T58" fmla="*/ 86 w 231"/>
                  <a:gd name="T59" fmla="*/ 9 h 218"/>
                  <a:gd name="T60" fmla="*/ 65 w 231"/>
                  <a:gd name="T61" fmla="*/ 11 h 218"/>
                  <a:gd name="T62" fmla="*/ 73 w 231"/>
                  <a:gd name="T63" fmla="*/ 105 h 218"/>
                  <a:gd name="T64" fmla="*/ 100 w 231"/>
                  <a:gd name="T65" fmla="*/ 104 h 218"/>
                  <a:gd name="T66" fmla="*/ 125 w 231"/>
                  <a:gd name="T67" fmla="*/ 93 h 218"/>
                  <a:gd name="T68" fmla="*/ 139 w 231"/>
                  <a:gd name="T69" fmla="*/ 76 h 218"/>
                  <a:gd name="T70" fmla="*/ 143 w 231"/>
                  <a:gd name="T71" fmla="*/ 57 h 218"/>
                  <a:gd name="T72" fmla="*/ 137 w 231"/>
                  <a:gd name="T73" fmla="*/ 32 h 218"/>
                  <a:gd name="T74" fmla="*/ 119 w 231"/>
                  <a:gd name="T75" fmla="*/ 16 h 218"/>
                  <a:gd name="T76" fmla="*/ 86 w 231"/>
                  <a:gd name="T77" fmla="*/ 9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31" h="218">
                    <a:moveTo>
                      <a:pt x="65" y="114"/>
                    </a:moveTo>
                    <a:lnTo>
                      <a:pt x="65" y="187"/>
                    </a:lnTo>
                    <a:lnTo>
                      <a:pt x="66" y="198"/>
                    </a:lnTo>
                    <a:lnTo>
                      <a:pt x="71" y="204"/>
                    </a:lnTo>
                    <a:lnTo>
                      <a:pt x="78" y="208"/>
                    </a:lnTo>
                    <a:lnTo>
                      <a:pt x="86" y="209"/>
                    </a:lnTo>
                    <a:lnTo>
                      <a:pt x="97" y="209"/>
                    </a:lnTo>
                    <a:lnTo>
                      <a:pt x="97" y="218"/>
                    </a:lnTo>
                    <a:lnTo>
                      <a:pt x="72" y="218"/>
                    </a:lnTo>
                    <a:lnTo>
                      <a:pt x="50" y="217"/>
                    </a:lnTo>
                    <a:lnTo>
                      <a:pt x="0" y="218"/>
                    </a:lnTo>
                    <a:lnTo>
                      <a:pt x="0" y="209"/>
                    </a:lnTo>
                    <a:lnTo>
                      <a:pt x="9" y="209"/>
                    </a:lnTo>
                    <a:lnTo>
                      <a:pt x="19" y="207"/>
                    </a:lnTo>
                    <a:lnTo>
                      <a:pt x="25" y="204"/>
                    </a:lnTo>
                    <a:lnTo>
                      <a:pt x="29" y="198"/>
                    </a:lnTo>
                    <a:lnTo>
                      <a:pt x="31" y="189"/>
                    </a:lnTo>
                    <a:lnTo>
                      <a:pt x="31" y="30"/>
                    </a:lnTo>
                    <a:lnTo>
                      <a:pt x="29" y="20"/>
                    </a:lnTo>
                    <a:lnTo>
                      <a:pt x="25" y="13"/>
                    </a:lnTo>
                    <a:lnTo>
                      <a:pt x="19" y="9"/>
                    </a:lnTo>
                    <a:lnTo>
                      <a:pt x="10" y="8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52" y="0"/>
                    </a:lnTo>
                    <a:lnTo>
                      <a:pt x="65" y="0"/>
                    </a:lnTo>
                    <a:lnTo>
                      <a:pt x="80" y="0"/>
                    </a:lnTo>
                    <a:lnTo>
                      <a:pt x="99" y="0"/>
                    </a:lnTo>
                    <a:lnTo>
                      <a:pt x="121" y="1"/>
                    </a:lnTo>
                    <a:lnTo>
                      <a:pt x="139" y="5"/>
                    </a:lnTo>
                    <a:lnTo>
                      <a:pt x="152" y="11"/>
                    </a:lnTo>
                    <a:lnTo>
                      <a:pt x="163" y="19"/>
                    </a:lnTo>
                    <a:lnTo>
                      <a:pt x="170" y="27"/>
                    </a:lnTo>
                    <a:lnTo>
                      <a:pt x="175" y="37"/>
                    </a:lnTo>
                    <a:lnTo>
                      <a:pt x="178" y="46"/>
                    </a:lnTo>
                    <a:lnTo>
                      <a:pt x="179" y="54"/>
                    </a:lnTo>
                    <a:lnTo>
                      <a:pt x="175" y="70"/>
                    </a:lnTo>
                    <a:lnTo>
                      <a:pt x="169" y="83"/>
                    </a:lnTo>
                    <a:lnTo>
                      <a:pt x="159" y="94"/>
                    </a:lnTo>
                    <a:lnTo>
                      <a:pt x="145" y="103"/>
                    </a:lnTo>
                    <a:lnTo>
                      <a:pt x="129" y="109"/>
                    </a:lnTo>
                    <a:lnTo>
                      <a:pt x="146" y="131"/>
                    </a:lnTo>
                    <a:lnTo>
                      <a:pt x="161" y="151"/>
                    </a:lnTo>
                    <a:lnTo>
                      <a:pt x="172" y="167"/>
                    </a:lnTo>
                    <a:lnTo>
                      <a:pt x="183" y="180"/>
                    </a:lnTo>
                    <a:lnTo>
                      <a:pt x="192" y="190"/>
                    </a:lnTo>
                    <a:lnTo>
                      <a:pt x="201" y="198"/>
                    </a:lnTo>
                    <a:lnTo>
                      <a:pt x="209" y="204"/>
                    </a:lnTo>
                    <a:lnTo>
                      <a:pt x="220" y="208"/>
                    </a:lnTo>
                    <a:lnTo>
                      <a:pt x="231" y="209"/>
                    </a:lnTo>
                    <a:lnTo>
                      <a:pt x="231" y="218"/>
                    </a:lnTo>
                    <a:lnTo>
                      <a:pt x="205" y="217"/>
                    </a:lnTo>
                    <a:lnTo>
                      <a:pt x="176" y="218"/>
                    </a:lnTo>
                    <a:lnTo>
                      <a:pt x="153" y="194"/>
                    </a:lnTo>
                    <a:lnTo>
                      <a:pt x="133" y="168"/>
                    </a:lnTo>
                    <a:lnTo>
                      <a:pt x="114" y="141"/>
                    </a:lnTo>
                    <a:lnTo>
                      <a:pt x="97" y="114"/>
                    </a:lnTo>
                    <a:lnTo>
                      <a:pt x="65" y="114"/>
                    </a:lnTo>
                    <a:close/>
                    <a:moveTo>
                      <a:pt x="86" y="9"/>
                    </a:moveTo>
                    <a:lnTo>
                      <a:pt x="75" y="10"/>
                    </a:lnTo>
                    <a:lnTo>
                      <a:pt x="65" y="11"/>
                    </a:lnTo>
                    <a:lnTo>
                      <a:pt x="65" y="103"/>
                    </a:lnTo>
                    <a:lnTo>
                      <a:pt x="73" y="105"/>
                    </a:lnTo>
                    <a:lnTo>
                      <a:pt x="84" y="105"/>
                    </a:lnTo>
                    <a:lnTo>
                      <a:pt x="100" y="104"/>
                    </a:lnTo>
                    <a:lnTo>
                      <a:pt x="113" y="99"/>
                    </a:lnTo>
                    <a:lnTo>
                      <a:pt x="125" y="93"/>
                    </a:lnTo>
                    <a:lnTo>
                      <a:pt x="132" y="85"/>
                    </a:lnTo>
                    <a:lnTo>
                      <a:pt x="139" y="76"/>
                    </a:lnTo>
                    <a:lnTo>
                      <a:pt x="142" y="67"/>
                    </a:lnTo>
                    <a:lnTo>
                      <a:pt x="143" y="57"/>
                    </a:lnTo>
                    <a:lnTo>
                      <a:pt x="141" y="44"/>
                    </a:lnTo>
                    <a:lnTo>
                      <a:pt x="137" y="32"/>
                    </a:lnTo>
                    <a:lnTo>
                      <a:pt x="129" y="23"/>
                    </a:lnTo>
                    <a:lnTo>
                      <a:pt x="119" y="16"/>
                    </a:lnTo>
                    <a:lnTo>
                      <a:pt x="104" y="11"/>
                    </a:lnTo>
                    <a:lnTo>
                      <a:pt x="86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25" name="Freeform 13"/>
              <p:cNvSpPr>
                <a:spLocks noEditPoints="1"/>
              </p:cNvSpPr>
              <p:nvPr userDrawn="1"/>
            </p:nvSpPr>
            <p:spPr bwMode="auto">
              <a:xfrm>
                <a:off x="3623" y="2634"/>
                <a:ext cx="118" cy="109"/>
              </a:xfrm>
              <a:custGeom>
                <a:avLst/>
                <a:gdLst>
                  <a:gd name="T0" fmla="*/ 30 w 238"/>
                  <a:gd name="T1" fmla="*/ 23 h 218"/>
                  <a:gd name="T2" fmla="*/ 21 w 238"/>
                  <a:gd name="T3" fmla="*/ 10 h 218"/>
                  <a:gd name="T4" fmla="*/ 8 w 238"/>
                  <a:gd name="T5" fmla="*/ 8 h 218"/>
                  <a:gd name="T6" fmla="*/ 0 w 238"/>
                  <a:gd name="T7" fmla="*/ 0 h 218"/>
                  <a:gd name="T8" fmla="*/ 57 w 238"/>
                  <a:gd name="T9" fmla="*/ 0 h 218"/>
                  <a:gd name="T10" fmla="*/ 100 w 238"/>
                  <a:gd name="T11" fmla="*/ 0 h 218"/>
                  <a:gd name="T12" fmla="*/ 154 w 238"/>
                  <a:gd name="T13" fmla="*/ 7 h 218"/>
                  <a:gd name="T14" fmla="*/ 195 w 238"/>
                  <a:gd name="T15" fmla="*/ 27 h 218"/>
                  <a:gd name="T16" fmla="*/ 222 w 238"/>
                  <a:gd name="T17" fmla="*/ 57 h 218"/>
                  <a:gd name="T18" fmla="*/ 237 w 238"/>
                  <a:gd name="T19" fmla="*/ 91 h 218"/>
                  <a:gd name="T20" fmla="*/ 238 w 238"/>
                  <a:gd name="T21" fmla="*/ 117 h 218"/>
                  <a:gd name="T22" fmla="*/ 234 w 238"/>
                  <a:gd name="T23" fmla="*/ 139 h 218"/>
                  <a:gd name="T24" fmla="*/ 222 w 238"/>
                  <a:gd name="T25" fmla="*/ 163 h 218"/>
                  <a:gd name="T26" fmla="*/ 201 w 238"/>
                  <a:gd name="T27" fmla="*/ 186 h 218"/>
                  <a:gd name="T28" fmla="*/ 169 w 238"/>
                  <a:gd name="T29" fmla="*/ 205 h 218"/>
                  <a:gd name="T30" fmla="*/ 124 w 238"/>
                  <a:gd name="T31" fmla="*/ 216 h 218"/>
                  <a:gd name="T32" fmla="*/ 71 w 238"/>
                  <a:gd name="T33" fmla="*/ 218 h 218"/>
                  <a:gd name="T34" fmla="*/ 0 w 238"/>
                  <a:gd name="T35" fmla="*/ 218 h 218"/>
                  <a:gd name="T36" fmla="*/ 11 w 238"/>
                  <a:gd name="T37" fmla="*/ 208 h 218"/>
                  <a:gd name="T38" fmla="*/ 25 w 238"/>
                  <a:gd name="T39" fmla="*/ 203 h 218"/>
                  <a:gd name="T40" fmla="*/ 32 w 238"/>
                  <a:gd name="T41" fmla="*/ 186 h 218"/>
                  <a:gd name="T42" fmla="*/ 65 w 238"/>
                  <a:gd name="T43" fmla="*/ 181 h 218"/>
                  <a:gd name="T44" fmla="*/ 71 w 238"/>
                  <a:gd name="T45" fmla="*/ 199 h 218"/>
                  <a:gd name="T46" fmla="*/ 84 w 238"/>
                  <a:gd name="T47" fmla="*/ 206 h 218"/>
                  <a:gd name="T48" fmla="*/ 101 w 238"/>
                  <a:gd name="T49" fmla="*/ 207 h 218"/>
                  <a:gd name="T50" fmla="*/ 143 w 238"/>
                  <a:gd name="T51" fmla="*/ 201 h 218"/>
                  <a:gd name="T52" fmla="*/ 173 w 238"/>
                  <a:gd name="T53" fmla="*/ 182 h 218"/>
                  <a:gd name="T54" fmla="*/ 192 w 238"/>
                  <a:gd name="T55" fmla="*/ 156 h 218"/>
                  <a:gd name="T56" fmla="*/ 199 w 238"/>
                  <a:gd name="T57" fmla="*/ 126 h 218"/>
                  <a:gd name="T58" fmla="*/ 198 w 238"/>
                  <a:gd name="T59" fmla="*/ 86 h 218"/>
                  <a:gd name="T60" fmla="*/ 179 w 238"/>
                  <a:gd name="T61" fmla="*/ 46 h 218"/>
                  <a:gd name="T62" fmla="*/ 143 w 238"/>
                  <a:gd name="T63" fmla="*/ 19 h 218"/>
                  <a:gd name="T64" fmla="*/ 93 w 238"/>
                  <a:gd name="T65" fmla="*/ 9 h 218"/>
                  <a:gd name="T66" fmla="*/ 72 w 238"/>
                  <a:gd name="T67" fmla="*/ 10 h 218"/>
                  <a:gd name="T68" fmla="*/ 65 w 238"/>
                  <a:gd name="T69" fmla="*/ 181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8" h="218">
                    <a:moveTo>
                      <a:pt x="32" y="35"/>
                    </a:moveTo>
                    <a:lnTo>
                      <a:pt x="30" y="23"/>
                    </a:lnTo>
                    <a:lnTo>
                      <a:pt x="27" y="15"/>
                    </a:lnTo>
                    <a:lnTo>
                      <a:pt x="21" y="10"/>
                    </a:lnTo>
                    <a:lnTo>
                      <a:pt x="15" y="8"/>
                    </a:lnTo>
                    <a:lnTo>
                      <a:pt x="8" y="8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57" y="0"/>
                    </a:lnTo>
                    <a:lnTo>
                      <a:pt x="77" y="0"/>
                    </a:lnTo>
                    <a:lnTo>
                      <a:pt x="100" y="0"/>
                    </a:lnTo>
                    <a:lnTo>
                      <a:pt x="128" y="1"/>
                    </a:lnTo>
                    <a:lnTo>
                      <a:pt x="154" y="7"/>
                    </a:lnTo>
                    <a:lnTo>
                      <a:pt x="176" y="16"/>
                    </a:lnTo>
                    <a:lnTo>
                      <a:pt x="195" y="27"/>
                    </a:lnTo>
                    <a:lnTo>
                      <a:pt x="210" y="41"/>
                    </a:lnTo>
                    <a:lnTo>
                      <a:pt x="222" y="57"/>
                    </a:lnTo>
                    <a:lnTo>
                      <a:pt x="231" y="73"/>
                    </a:lnTo>
                    <a:lnTo>
                      <a:pt x="237" y="91"/>
                    </a:lnTo>
                    <a:lnTo>
                      <a:pt x="238" y="109"/>
                    </a:lnTo>
                    <a:lnTo>
                      <a:pt x="238" y="117"/>
                    </a:lnTo>
                    <a:lnTo>
                      <a:pt x="236" y="128"/>
                    </a:lnTo>
                    <a:lnTo>
                      <a:pt x="234" y="139"/>
                    </a:lnTo>
                    <a:lnTo>
                      <a:pt x="228" y="151"/>
                    </a:lnTo>
                    <a:lnTo>
                      <a:pt x="222" y="163"/>
                    </a:lnTo>
                    <a:lnTo>
                      <a:pt x="213" y="175"/>
                    </a:lnTo>
                    <a:lnTo>
                      <a:pt x="201" y="186"/>
                    </a:lnTo>
                    <a:lnTo>
                      <a:pt x="187" y="197"/>
                    </a:lnTo>
                    <a:lnTo>
                      <a:pt x="169" y="205"/>
                    </a:lnTo>
                    <a:lnTo>
                      <a:pt x="148" y="212"/>
                    </a:lnTo>
                    <a:lnTo>
                      <a:pt x="124" y="216"/>
                    </a:lnTo>
                    <a:lnTo>
                      <a:pt x="96" y="218"/>
                    </a:lnTo>
                    <a:lnTo>
                      <a:pt x="71" y="218"/>
                    </a:lnTo>
                    <a:lnTo>
                      <a:pt x="45" y="217"/>
                    </a:lnTo>
                    <a:lnTo>
                      <a:pt x="0" y="218"/>
                    </a:lnTo>
                    <a:lnTo>
                      <a:pt x="0" y="209"/>
                    </a:lnTo>
                    <a:lnTo>
                      <a:pt x="11" y="208"/>
                    </a:lnTo>
                    <a:lnTo>
                      <a:pt x="19" y="206"/>
                    </a:lnTo>
                    <a:lnTo>
                      <a:pt x="25" y="203"/>
                    </a:lnTo>
                    <a:lnTo>
                      <a:pt x="30" y="197"/>
                    </a:lnTo>
                    <a:lnTo>
                      <a:pt x="32" y="186"/>
                    </a:lnTo>
                    <a:lnTo>
                      <a:pt x="32" y="35"/>
                    </a:lnTo>
                    <a:close/>
                    <a:moveTo>
                      <a:pt x="65" y="181"/>
                    </a:moveTo>
                    <a:lnTo>
                      <a:pt x="66" y="192"/>
                    </a:lnTo>
                    <a:lnTo>
                      <a:pt x="71" y="199"/>
                    </a:lnTo>
                    <a:lnTo>
                      <a:pt x="77" y="203"/>
                    </a:lnTo>
                    <a:lnTo>
                      <a:pt x="84" y="206"/>
                    </a:lnTo>
                    <a:lnTo>
                      <a:pt x="93" y="207"/>
                    </a:lnTo>
                    <a:lnTo>
                      <a:pt x="101" y="207"/>
                    </a:lnTo>
                    <a:lnTo>
                      <a:pt x="124" y="206"/>
                    </a:lnTo>
                    <a:lnTo>
                      <a:pt x="143" y="201"/>
                    </a:lnTo>
                    <a:lnTo>
                      <a:pt x="160" y="193"/>
                    </a:lnTo>
                    <a:lnTo>
                      <a:pt x="173" y="182"/>
                    </a:lnTo>
                    <a:lnTo>
                      <a:pt x="183" y="170"/>
                    </a:lnTo>
                    <a:lnTo>
                      <a:pt x="192" y="156"/>
                    </a:lnTo>
                    <a:lnTo>
                      <a:pt x="197" y="141"/>
                    </a:lnTo>
                    <a:lnTo>
                      <a:pt x="199" y="126"/>
                    </a:lnTo>
                    <a:lnTo>
                      <a:pt x="200" y="110"/>
                    </a:lnTo>
                    <a:lnTo>
                      <a:pt x="198" y="86"/>
                    </a:lnTo>
                    <a:lnTo>
                      <a:pt x="190" y="65"/>
                    </a:lnTo>
                    <a:lnTo>
                      <a:pt x="179" y="46"/>
                    </a:lnTo>
                    <a:lnTo>
                      <a:pt x="163" y="30"/>
                    </a:lnTo>
                    <a:lnTo>
                      <a:pt x="143" y="19"/>
                    </a:lnTo>
                    <a:lnTo>
                      <a:pt x="119" y="13"/>
                    </a:lnTo>
                    <a:lnTo>
                      <a:pt x="93" y="9"/>
                    </a:lnTo>
                    <a:lnTo>
                      <a:pt x="80" y="9"/>
                    </a:lnTo>
                    <a:lnTo>
                      <a:pt x="72" y="10"/>
                    </a:lnTo>
                    <a:lnTo>
                      <a:pt x="65" y="10"/>
                    </a:lnTo>
                    <a:lnTo>
                      <a:pt x="65" y="18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26" name="Freeform 14"/>
              <p:cNvSpPr>
                <a:spLocks/>
              </p:cNvSpPr>
              <p:nvPr userDrawn="1"/>
            </p:nvSpPr>
            <p:spPr bwMode="auto">
              <a:xfrm>
                <a:off x="2750" y="2808"/>
                <a:ext cx="72" cy="67"/>
              </a:xfrm>
              <a:custGeom>
                <a:avLst/>
                <a:gdLst>
                  <a:gd name="T0" fmla="*/ 145 w 145"/>
                  <a:gd name="T1" fmla="*/ 5 h 134"/>
                  <a:gd name="T2" fmla="*/ 136 w 145"/>
                  <a:gd name="T3" fmla="*/ 5 h 134"/>
                  <a:gd name="T4" fmla="*/ 132 w 145"/>
                  <a:gd name="T5" fmla="*/ 8 h 134"/>
                  <a:gd name="T6" fmla="*/ 129 w 145"/>
                  <a:gd name="T7" fmla="*/ 15 h 134"/>
                  <a:gd name="T8" fmla="*/ 129 w 145"/>
                  <a:gd name="T9" fmla="*/ 23 h 134"/>
                  <a:gd name="T10" fmla="*/ 128 w 145"/>
                  <a:gd name="T11" fmla="*/ 34 h 134"/>
                  <a:gd name="T12" fmla="*/ 128 w 145"/>
                  <a:gd name="T13" fmla="*/ 89 h 134"/>
                  <a:gd name="T14" fmla="*/ 127 w 145"/>
                  <a:gd name="T15" fmla="*/ 102 h 134"/>
                  <a:gd name="T16" fmla="*/ 123 w 145"/>
                  <a:gd name="T17" fmla="*/ 112 h 134"/>
                  <a:gd name="T18" fmla="*/ 115 w 145"/>
                  <a:gd name="T19" fmla="*/ 120 h 134"/>
                  <a:gd name="T20" fmla="*/ 105 w 145"/>
                  <a:gd name="T21" fmla="*/ 128 h 134"/>
                  <a:gd name="T22" fmla="*/ 91 w 145"/>
                  <a:gd name="T23" fmla="*/ 132 h 134"/>
                  <a:gd name="T24" fmla="*/ 74 w 145"/>
                  <a:gd name="T25" fmla="*/ 134 h 134"/>
                  <a:gd name="T26" fmla="*/ 59 w 145"/>
                  <a:gd name="T27" fmla="*/ 132 h 134"/>
                  <a:gd name="T28" fmla="*/ 45 w 145"/>
                  <a:gd name="T29" fmla="*/ 129 h 134"/>
                  <a:gd name="T30" fmla="*/ 34 w 145"/>
                  <a:gd name="T31" fmla="*/ 122 h 134"/>
                  <a:gd name="T32" fmla="*/ 26 w 145"/>
                  <a:gd name="T33" fmla="*/ 113 h 134"/>
                  <a:gd name="T34" fmla="*/ 21 w 145"/>
                  <a:gd name="T35" fmla="*/ 102 h 134"/>
                  <a:gd name="T36" fmla="*/ 19 w 145"/>
                  <a:gd name="T37" fmla="*/ 87 h 134"/>
                  <a:gd name="T38" fmla="*/ 19 w 145"/>
                  <a:gd name="T39" fmla="*/ 18 h 134"/>
                  <a:gd name="T40" fmla="*/ 18 w 145"/>
                  <a:gd name="T41" fmla="*/ 10 h 134"/>
                  <a:gd name="T42" fmla="*/ 13 w 145"/>
                  <a:gd name="T43" fmla="*/ 6 h 134"/>
                  <a:gd name="T44" fmla="*/ 8 w 145"/>
                  <a:gd name="T45" fmla="*/ 5 h 134"/>
                  <a:gd name="T46" fmla="*/ 0 w 145"/>
                  <a:gd name="T47" fmla="*/ 5 h 134"/>
                  <a:gd name="T48" fmla="*/ 0 w 145"/>
                  <a:gd name="T49" fmla="*/ 0 h 134"/>
                  <a:gd name="T50" fmla="*/ 29 w 145"/>
                  <a:gd name="T51" fmla="*/ 0 h 134"/>
                  <a:gd name="T52" fmla="*/ 59 w 145"/>
                  <a:gd name="T53" fmla="*/ 0 h 134"/>
                  <a:gd name="T54" fmla="*/ 59 w 145"/>
                  <a:gd name="T55" fmla="*/ 5 h 134"/>
                  <a:gd name="T56" fmla="*/ 50 w 145"/>
                  <a:gd name="T57" fmla="*/ 5 h 134"/>
                  <a:gd name="T58" fmla="*/ 45 w 145"/>
                  <a:gd name="T59" fmla="*/ 6 h 134"/>
                  <a:gd name="T60" fmla="*/ 41 w 145"/>
                  <a:gd name="T61" fmla="*/ 10 h 134"/>
                  <a:gd name="T62" fmla="*/ 40 w 145"/>
                  <a:gd name="T63" fmla="*/ 18 h 134"/>
                  <a:gd name="T64" fmla="*/ 40 w 145"/>
                  <a:gd name="T65" fmla="*/ 82 h 134"/>
                  <a:gd name="T66" fmla="*/ 40 w 145"/>
                  <a:gd name="T67" fmla="*/ 93 h 134"/>
                  <a:gd name="T68" fmla="*/ 43 w 145"/>
                  <a:gd name="T69" fmla="*/ 104 h 134"/>
                  <a:gd name="T70" fmla="*/ 47 w 145"/>
                  <a:gd name="T71" fmla="*/ 112 h 134"/>
                  <a:gd name="T72" fmla="*/ 54 w 145"/>
                  <a:gd name="T73" fmla="*/ 119 h 134"/>
                  <a:gd name="T74" fmla="*/ 66 w 145"/>
                  <a:gd name="T75" fmla="*/ 125 h 134"/>
                  <a:gd name="T76" fmla="*/ 80 w 145"/>
                  <a:gd name="T77" fmla="*/ 126 h 134"/>
                  <a:gd name="T78" fmla="*/ 92 w 145"/>
                  <a:gd name="T79" fmla="*/ 125 h 134"/>
                  <a:gd name="T80" fmla="*/ 102 w 145"/>
                  <a:gd name="T81" fmla="*/ 120 h 134"/>
                  <a:gd name="T82" fmla="*/ 109 w 145"/>
                  <a:gd name="T83" fmla="*/ 115 h 134"/>
                  <a:gd name="T84" fmla="*/ 113 w 145"/>
                  <a:gd name="T85" fmla="*/ 109 h 134"/>
                  <a:gd name="T86" fmla="*/ 116 w 145"/>
                  <a:gd name="T87" fmla="*/ 102 h 134"/>
                  <a:gd name="T88" fmla="*/ 117 w 145"/>
                  <a:gd name="T89" fmla="*/ 95 h 134"/>
                  <a:gd name="T90" fmla="*/ 117 w 145"/>
                  <a:gd name="T91" fmla="*/ 89 h 134"/>
                  <a:gd name="T92" fmla="*/ 117 w 145"/>
                  <a:gd name="T93" fmla="*/ 35 h 134"/>
                  <a:gd name="T94" fmla="*/ 117 w 145"/>
                  <a:gd name="T95" fmla="*/ 21 h 134"/>
                  <a:gd name="T96" fmla="*/ 115 w 145"/>
                  <a:gd name="T97" fmla="*/ 11 h 134"/>
                  <a:gd name="T98" fmla="*/ 112 w 145"/>
                  <a:gd name="T99" fmla="*/ 7 h 134"/>
                  <a:gd name="T100" fmla="*/ 107 w 145"/>
                  <a:gd name="T101" fmla="*/ 5 h 134"/>
                  <a:gd name="T102" fmla="*/ 97 w 145"/>
                  <a:gd name="T103" fmla="*/ 5 h 134"/>
                  <a:gd name="T104" fmla="*/ 97 w 145"/>
                  <a:gd name="T105" fmla="*/ 0 h 134"/>
                  <a:gd name="T106" fmla="*/ 124 w 145"/>
                  <a:gd name="T107" fmla="*/ 0 h 134"/>
                  <a:gd name="T108" fmla="*/ 145 w 145"/>
                  <a:gd name="T109" fmla="*/ 0 h 134"/>
                  <a:gd name="T110" fmla="*/ 145 w 145"/>
                  <a:gd name="T111" fmla="*/ 5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45" h="134">
                    <a:moveTo>
                      <a:pt x="145" y="5"/>
                    </a:moveTo>
                    <a:lnTo>
                      <a:pt x="136" y="5"/>
                    </a:lnTo>
                    <a:lnTo>
                      <a:pt x="132" y="8"/>
                    </a:lnTo>
                    <a:lnTo>
                      <a:pt x="129" y="15"/>
                    </a:lnTo>
                    <a:lnTo>
                      <a:pt x="129" y="23"/>
                    </a:lnTo>
                    <a:lnTo>
                      <a:pt x="128" y="34"/>
                    </a:lnTo>
                    <a:lnTo>
                      <a:pt x="128" y="89"/>
                    </a:lnTo>
                    <a:lnTo>
                      <a:pt x="127" y="102"/>
                    </a:lnTo>
                    <a:lnTo>
                      <a:pt x="123" y="112"/>
                    </a:lnTo>
                    <a:lnTo>
                      <a:pt x="115" y="120"/>
                    </a:lnTo>
                    <a:lnTo>
                      <a:pt x="105" y="128"/>
                    </a:lnTo>
                    <a:lnTo>
                      <a:pt x="91" y="132"/>
                    </a:lnTo>
                    <a:lnTo>
                      <a:pt x="74" y="134"/>
                    </a:lnTo>
                    <a:lnTo>
                      <a:pt x="59" y="132"/>
                    </a:lnTo>
                    <a:lnTo>
                      <a:pt x="45" y="129"/>
                    </a:lnTo>
                    <a:lnTo>
                      <a:pt x="34" y="122"/>
                    </a:lnTo>
                    <a:lnTo>
                      <a:pt x="26" y="113"/>
                    </a:lnTo>
                    <a:lnTo>
                      <a:pt x="21" y="102"/>
                    </a:lnTo>
                    <a:lnTo>
                      <a:pt x="19" y="87"/>
                    </a:lnTo>
                    <a:lnTo>
                      <a:pt x="19" y="18"/>
                    </a:lnTo>
                    <a:lnTo>
                      <a:pt x="18" y="10"/>
                    </a:lnTo>
                    <a:lnTo>
                      <a:pt x="13" y="6"/>
                    </a:lnTo>
                    <a:lnTo>
                      <a:pt x="8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59" y="0"/>
                    </a:lnTo>
                    <a:lnTo>
                      <a:pt x="59" y="5"/>
                    </a:lnTo>
                    <a:lnTo>
                      <a:pt x="50" y="5"/>
                    </a:lnTo>
                    <a:lnTo>
                      <a:pt x="45" y="6"/>
                    </a:lnTo>
                    <a:lnTo>
                      <a:pt x="41" y="10"/>
                    </a:lnTo>
                    <a:lnTo>
                      <a:pt x="40" y="18"/>
                    </a:lnTo>
                    <a:lnTo>
                      <a:pt x="40" y="82"/>
                    </a:lnTo>
                    <a:lnTo>
                      <a:pt x="40" y="93"/>
                    </a:lnTo>
                    <a:lnTo>
                      <a:pt x="43" y="104"/>
                    </a:lnTo>
                    <a:lnTo>
                      <a:pt x="47" y="112"/>
                    </a:lnTo>
                    <a:lnTo>
                      <a:pt x="54" y="119"/>
                    </a:lnTo>
                    <a:lnTo>
                      <a:pt x="66" y="125"/>
                    </a:lnTo>
                    <a:lnTo>
                      <a:pt x="80" y="126"/>
                    </a:lnTo>
                    <a:lnTo>
                      <a:pt x="92" y="125"/>
                    </a:lnTo>
                    <a:lnTo>
                      <a:pt x="102" y="120"/>
                    </a:lnTo>
                    <a:lnTo>
                      <a:pt x="109" y="115"/>
                    </a:lnTo>
                    <a:lnTo>
                      <a:pt x="113" y="109"/>
                    </a:lnTo>
                    <a:lnTo>
                      <a:pt x="116" y="102"/>
                    </a:lnTo>
                    <a:lnTo>
                      <a:pt x="117" y="95"/>
                    </a:lnTo>
                    <a:lnTo>
                      <a:pt x="117" y="89"/>
                    </a:lnTo>
                    <a:lnTo>
                      <a:pt x="117" y="35"/>
                    </a:lnTo>
                    <a:lnTo>
                      <a:pt x="117" y="21"/>
                    </a:lnTo>
                    <a:lnTo>
                      <a:pt x="115" y="11"/>
                    </a:lnTo>
                    <a:lnTo>
                      <a:pt x="112" y="7"/>
                    </a:lnTo>
                    <a:lnTo>
                      <a:pt x="107" y="5"/>
                    </a:lnTo>
                    <a:lnTo>
                      <a:pt x="97" y="5"/>
                    </a:lnTo>
                    <a:lnTo>
                      <a:pt x="97" y="0"/>
                    </a:lnTo>
                    <a:lnTo>
                      <a:pt x="124" y="0"/>
                    </a:lnTo>
                    <a:lnTo>
                      <a:pt x="145" y="0"/>
                    </a:lnTo>
                    <a:lnTo>
                      <a:pt x="145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27" name="Freeform 15"/>
              <p:cNvSpPr>
                <a:spLocks/>
              </p:cNvSpPr>
              <p:nvPr userDrawn="1"/>
            </p:nvSpPr>
            <p:spPr bwMode="auto">
              <a:xfrm>
                <a:off x="2846" y="2808"/>
                <a:ext cx="83" cy="67"/>
              </a:xfrm>
              <a:custGeom>
                <a:avLst/>
                <a:gdLst>
                  <a:gd name="T0" fmla="*/ 146 w 166"/>
                  <a:gd name="T1" fmla="*/ 133 h 133"/>
                  <a:gd name="T2" fmla="*/ 142 w 166"/>
                  <a:gd name="T3" fmla="*/ 133 h 133"/>
                  <a:gd name="T4" fmla="*/ 34 w 166"/>
                  <a:gd name="T5" fmla="*/ 25 h 133"/>
                  <a:gd name="T6" fmla="*/ 34 w 166"/>
                  <a:gd name="T7" fmla="*/ 95 h 133"/>
                  <a:gd name="T8" fmla="*/ 34 w 166"/>
                  <a:gd name="T9" fmla="*/ 108 h 133"/>
                  <a:gd name="T10" fmla="*/ 36 w 166"/>
                  <a:gd name="T11" fmla="*/ 117 h 133"/>
                  <a:gd name="T12" fmla="*/ 40 w 166"/>
                  <a:gd name="T13" fmla="*/ 122 h 133"/>
                  <a:gd name="T14" fmla="*/ 47 w 166"/>
                  <a:gd name="T15" fmla="*/ 126 h 133"/>
                  <a:gd name="T16" fmla="*/ 58 w 166"/>
                  <a:gd name="T17" fmla="*/ 126 h 133"/>
                  <a:gd name="T18" fmla="*/ 58 w 166"/>
                  <a:gd name="T19" fmla="*/ 131 h 133"/>
                  <a:gd name="T20" fmla="*/ 30 w 166"/>
                  <a:gd name="T21" fmla="*/ 131 h 133"/>
                  <a:gd name="T22" fmla="*/ 3 w 166"/>
                  <a:gd name="T23" fmla="*/ 131 h 133"/>
                  <a:gd name="T24" fmla="*/ 3 w 166"/>
                  <a:gd name="T25" fmla="*/ 126 h 133"/>
                  <a:gd name="T26" fmla="*/ 11 w 166"/>
                  <a:gd name="T27" fmla="*/ 126 h 133"/>
                  <a:gd name="T28" fmla="*/ 16 w 166"/>
                  <a:gd name="T29" fmla="*/ 125 h 133"/>
                  <a:gd name="T30" fmla="*/ 21 w 166"/>
                  <a:gd name="T31" fmla="*/ 120 h 133"/>
                  <a:gd name="T32" fmla="*/ 24 w 166"/>
                  <a:gd name="T33" fmla="*/ 114 h 133"/>
                  <a:gd name="T34" fmla="*/ 25 w 166"/>
                  <a:gd name="T35" fmla="*/ 103 h 133"/>
                  <a:gd name="T36" fmla="*/ 25 w 166"/>
                  <a:gd name="T37" fmla="*/ 27 h 133"/>
                  <a:gd name="T38" fmla="*/ 24 w 166"/>
                  <a:gd name="T39" fmla="*/ 17 h 133"/>
                  <a:gd name="T40" fmla="*/ 19 w 166"/>
                  <a:gd name="T41" fmla="*/ 9 h 133"/>
                  <a:gd name="T42" fmla="*/ 12 w 166"/>
                  <a:gd name="T43" fmla="*/ 6 h 133"/>
                  <a:gd name="T44" fmla="*/ 0 w 166"/>
                  <a:gd name="T45" fmla="*/ 5 h 133"/>
                  <a:gd name="T46" fmla="*/ 0 w 166"/>
                  <a:gd name="T47" fmla="*/ 0 h 133"/>
                  <a:gd name="T48" fmla="*/ 19 w 166"/>
                  <a:gd name="T49" fmla="*/ 0 h 133"/>
                  <a:gd name="T50" fmla="*/ 36 w 166"/>
                  <a:gd name="T51" fmla="*/ 0 h 133"/>
                  <a:gd name="T52" fmla="*/ 44 w 166"/>
                  <a:gd name="T53" fmla="*/ 9 h 133"/>
                  <a:gd name="T54" fmla="*/ 56 w 166"/>
                  <a:gd name="T55" fmla="*/ 21 h 133"/>
                  <a:gd name="T56" fmla="*/ 70 w 166"/>
                  <a:gd name="T57" fmla="*/ 35 h 133"/>
                  <a:gd name="T58" fmla="*/ 87 w 166"/>
                  <a:gd name="T59" fmla="*/ 52 h 133"/>
                  <a:gd name="T60" fmla="*/ 105 w 166"/>
                  <a:gd name="T61" fmla="*/ 70 h 133"/>
                  <a:gd name="T62" fmla="*/ 123 w 166"/>
                  <a:gd name="T63" fmla="*/ 87 h 133"/>
                  <a:gd name="T64" fmla="*/ 139 w 166"/>
                  <a:gd name="T65" fmla="*/ 103 h 133"/>
                  <a:gd name="T66" fmla="*/ 139 w 166"/>
                  <a:gd name="T67" fmla="*/ 27 h 133"/>
                  <a:gd name="T68" fmla="*/ 138 w 166"/>
                  <a:gd name="T69" fmla="*/ 17 h 133"/>
                  <a:gd name="T70" fmla="*/ 133 w 166"/>
                  <a:gd name="T71" fmla="*/ 9 h 133"/>
                  <a:gd name="T72" fmla="*/ 126 w 166"/>
                  <a:gd name="T73" fmla="*/ 6 h 133"/>
                  <a:gd name="T74" fmla="*/ 113 w 166"/>
                  <a:gd name="T75" fmla="*/ 5 h 133"/>
                  <a:gd name="T76" fmla="*/ 113 w 166"/>
                  <a:gd name="T77" fmla="*/ 0 h 133"/>
                  <a:gd name="T78" fmla="*/ 142 w 166"/>
                  <a:gd name="T79" fmla="*/ 0 h 133"/>
                  <a:gd name="T80" fmla="*/ 166 w 166"/>
                  <a:gd name="T81" fmla="*/ 0 h 133"/>
                  <a:gd name="T82" fmla="*/ 166 w 166"/>
                  <a:gd name="T83" fmla="*/ 5 h 133"/>
                  <a:gd name="T84" fmla="*/ 159 w 166"/>
                  <a:gd name="T85" fmla="*/ 5 h 133"/>
                  <a:gd name="T86" fmla="*/ 153 w 166"/>
                  <a:gd name="T87" fmla="*/ 6 h 133"/>
                  <a:gd name="T88" fmla="*/ 150 w 166"/>
                  <a:gd name="T89" fmla="*/ 9 h 133"/>
                  <a:gd name="T90" fmla="*/ 147 w 166"/>
                  <a:gd name="T91" fmla="*/ 15 h 133"/>
                  <a:gd name="T92" fmla="*/ 146 w 166"/>
                  <a:gd name="T93" fmla="*/ 24 h 133"/>
                  <a:gd name="T94" fmla="*/ 146 w 166"/>
                  <a:gd name="T95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6" h="133">
                    <a:moveTo>
                      <a:pt x="146" y="133"/>
                    </a:moveTo>
                    <a:lnTo>
                      <a:pt x="142" y="133"/>
                    </a:lnTo>
                    <a:lnTo>
                      <a:pt x="34" y="25"/>
                    </a:lnTo>
                    <a:lnTo>
                      <a:pt x="34" y="95"/>
                    </a:lnTo>
                    <a:lnTo>
                      <a:pt x="34" y="108"/>
                    </a:lnTo>
                    <a:lnTo>
                      <a:pt x="36" y="117"/>
                    </a:lnTo>
                    <a:lnTo>
                      <a:pt x="40" y="122"/>
                    </a:lnTo>
                    <a:lnTo>
                      <a:pt x="47" y="126"/>
                    </a:lnTo>
                    <a:lnTo>
                      <a:pt x="58" y="126"/>
                    </a:lnTo>
                    <a:lnTo>
                      <a:pt x="58" y="131"/>
                    </a:lnTo>
                    <a:lnTo>
                      <a:pt x="30" y="131"/>
                    </a:lnTo>
                    <a:lnTo>
                      <a:pt x="3" y="131"/>
                    </a:lnTo>
                    <a:lnTo>
                      <a:pt x="3" y="126"/>
                    </a:lnTo>
                    <a:lnTo>
                      <a:pt x="11" y="126"/>
                    </a:lnTo>
                    <a:lnTo>
                      <a:pt x="16" y="125"/>
                    </a:lnTo>
                    <a:lnTo>
                      <a:pt x="21" y="120"/>
                    </a:lnTo>
                    <a:lnTo>
                      <a:pt x="24" y="114"/>
                    </a:lnTo>
                    <a:lnTo>
                      <a:pt x="25" y="103"/>
                    </a:lnTo>
                    <a:lnTo>
                      <a:pt x="25" y="27"/>
                    </a:lnTo>
                    <a:lnTo>
                      <a:pt x="24" y="17"/>
                    </a:lnTo>
                    <a:lnTo>
                      <a:pt x="19" y="9"/>
                    </a:lnTo>
                    <a:lnTo>
                      <a:pt x="12" y="6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36" y="0"/>
                    </a:lnTo>
                    <a:lnTo>
                      <a:pt x="44" y="9"/>
                    </a:lnTo>
                    <a:lnTo>
                      <a:pt x="56" y="21"/>
                    </a:lnTo>
                    <a:lnTo>
                      <a:pt x="70" y="35"/>
                    </a:lnTo>
                    <a:lnTo>
                      <a:pt x="87" y="52"/>
                    </a:lnTo>
                    <a:lnTo>
                      <a:pt x="105" y="70"/>
                    </a:lnTo>
                    <a:lnTo>
                      <a:pt x="123" y="87"/>
                    </a:lnTo>
                    <a:lnTo>
                      <a:pt x="139" y="103"/>
                    </a:lnTo>
                    <a:lnTo>
                      <a:pt x="139" y="27"/>
                    </a:lnTo>
                    <a:lnTo>
                      <a:pt x="138" y="17"/>
                    </a:lnTo>
                    <a:lnTo>
                      <a:pt x="133" y="9"/>
                    </a:lnTo>
                    <a:lnTo>
                      <a:pt x="126" y="6"/>
                    </a:lnTo>
                    <a:lnTo>
                      <a:pt x="113" y="5"/>
                    </a:lnTo>
                    <a:lnTo>
                      <a:pt x="113" y="0"/>
                    </a:lnTo>
                    <a:lnTo>
                      <a:pt x="142" y="0"/>
                    </a:lnTo>
                    <a:lnTo>
                      <a:pt x="166" y="0"/>
                    </a:lnTo>
                    <a:lnTo>
                      <a:pt x="166" y="5"/>
                    </a:lnTo>
                    <a:lnTo>
                      <a:pt x="159" y="5"/>
                    </a:lnTo>
                    <a:lnTo>
                      <a:pt x="153" y="6"/>
                    </a:lnTo>
                    <a:lnTo>
                      <a:pt x="150" y="9"/>
                    </a:lnTo>
                    <a:lnTo>
                      <a:pt x="147" y="15"/>
                    </a:lnTo>
                    <a:lnTo>
                      <a:pt x="146" y="24"/>
                    </a:lnTo>
                    <a:lnTo>
                      <a:pt x="146" y="13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28" name="Freeform 16"/>
              <p:cNvSpPr>
                <a:spLocks/>
              </p:cNvSpPr>
              <p:nvPr userDrawn="1"/>
            </p:nvSpPr>
            <p:spPr bwMode="auto">
              <a:xfrm>
                <a:off x="2954" y="2808"/>
                <a:ext cx="29" cy="66"/>
              </a:xfrm>
              <a:custGeom>
                <a:avLst/>
                <a:gdLst>
                  <a:gd name="T0" fmla="*/ 19 w 59"/>
                  <a:gd name="T1" fmla="*/ 18 h 131"/>
                  <a:gd name="T2" fmla="*/ 18 w 59"/>
                  <a:gd name="T3" fmla="*/ 10 h 131"/>
                  <a:gd name="T4" fmla="*/ 14 w 59"/>
                  <a:gd name="T5" fmla="*/ 6 h 131"/>
                  <a:gd name="T6" fmla="*/ 9 w 59"/>
                  <a:gd name="T7" fmla="*/ 5 h 131"/>
                  <a:gd name="T8" fmla="*/ 0 w 59"/>
                  <a:gd name="T9" fmla="*/ 5 h 131"/>
                  <a:gd name="T10" fmla="*/ 0 w 59"/>
                  <a:gd name="T11" fmla="*/ 0 h 131"/>
                  <a:gd name="T12" fmla="*/ 30 w 59"/>
                  <a:gd name="T13" fmla="*/ 0 h 131"/>
                  <a:gd name="T14" fmla="*/ 59 w 59"/>
                  <a:gd name="T15" fmla="*/ 0 h 131"/>
                  <a:gd name="T16" fmla="*/ 59 w 59"/>
                  <a:gd name="T17" fmla="*/ 5 h 131"/>
                  <a:gd name="T18" fmla="*/ 51 w 59"/>
                  <a:gd name="T19" fmla="*/ 5 h 131"/>
                  <a:gd name="T20" fmla="*/ 46 w 59"/>
                  <a:gd name="T21" fmla="*/ 6 h 131"/>
                  <a:gd name="T22" fmla="*/ 41 w 59"/>
                  <a:gd name="T23" fmla="*/ 10 h 131"/>
                  <a:gd name="T24" fmla="*/ 40 w 59"/>
                  <a:gd name="T25" fmla="*/ 18 h 131"/>
                  <a:gd name="T26" fmla="*/ 40 w 59"/>
                  <a:gd name="T27" fmla="*/ 112 h 131"/>
                  <a:gd name="T28" fmla="*/ 41 w 59"/>
                  <a:gd name="T29" fmla="*/ 120 h 131"/>
                  <a:gd name="T30" fmla="*/ 46 w 59"/>
                  <a:gd name="T31" fmla="*/ 124 h 131"/>
                  <a:gd name="T32" fmla="*/ 51 w 59"/>
                  <a:gd name="T33" fmla="*/ 126 h 131"/>
                  <a:gd name="T34" fmla="*/ 59 w 59"/>
                  <a:gd name="T35" fmla="*/ 126 h 131"/>
                  <a:gd name="T36" fmla="*/ 59 w 59"/>
                  <a:gd name="T37" fmla="*/ 131 h 131"/>
                  <a:gd name="T38" fmla="*/ 31 w 59"/>
                  <a:gd name="T39" fmla="*/ 131 h 131"/>
                  <a:gd name="T40" fmla="*/ 0 w 59"/>
                  <a:gd name="T41" fmla="*/ 131 h 131"/>
                  <a:gd name="T42" fmla="*/ 0 w 59"/>
                  <a:gd name="T43" fmla="*/ 126 h 131"/>
                  <a:gd name="T44" fmla="*/ 9 w 59"/>
                  <a:gd name="T45" fmla="*/ 126 h 131"/>
                  <a:gd name="T46" fmla="*/ 14 w 59"/>
                  <a:gd name="T47" fmla="*/ 124 h 131"/>
                  <a:gd name="T48" fmla="*/ 18 w 59"/>
                  <a:gd name="T49" fmla="*/ 120 h 131"/>
                  <a:gd name="T50" fmla="*/ 19 w 59"/>
                  <a:gd name="T51" fmla="*/ 112 h 131"/>
                  <a:gd name="T52" fmla="*/ 19 w 59"/>
                  <a:gd name="T53" fmla="*/ 18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9" h="131">
                    <a:moveTo>
                      <a:pt x="19" y="18"/>
                    </a:moveTo>
                    <a:lnTo>
                      <a:pt x="18" y="10"/>
                    </a:lnTo>
                    <a:lnTo>
                      <a:pt x="14" y="6"/>
                    </a:lnTo>
                    <a:lnTo>
                      <a:pt x="9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59" y="0"/>
                    </a:lnTo>
                    <a:lnTo>
                      <a:pt x="59" y="5"/>
                    </a:lnTo>
                    <a:lnTo>
                      <a:pt x="51" y="5"/>
                    </a:lnTo>
                    <a:lnTo>
                      <a:pt x="46" y="6"/>
                    </a:lnTo>
                    <a:lnTo>
                      <a:pt x="41" y="10"/>
                    </a:lnTo>
                    <a:lnTo>
                      <a:pt x="40" y="18"/>
                    </a:lnTo>
                    <a:lnTo>
                      <a:pt x="40" y="112"/>
                    </a:lnTo>
                    <a:lnTo>
                      <a:pt x="41" y="120"/>
                    </a:lnTo>
                    <a:lnTo>
                      <a:pt x="46" y="124"/>
                    </a:lnTo>
                    <a:lnTo>
                      <a:pt x="51" y="126"/>
                    </a:lnTo>
                    <a:lnTo>
                      <a:pt x="59" y="126"/>
                    </a:lnTo>
                    <a:lnTo>
                      <a:pt x="59" y="131"/>
                    </a:lnTo>
                    <a:lnTo>
                      <a:pt x="31" y="131"/>
                    </a:lnTo>
                    <a:lnTo>
                      <a:pt x="0" y="131"/>
                    </a:lnTo>
                    <a:lnTo>
                      <a:pt x="0" y="126"/>
                    </a:lnTo>
                    <a:lnTo>
                      <a:pt x="9" y="126"/>
                    </a:lnTo>
                    <a:lnTo>
                      <a:pt x="14" y="124"/>
                    </a:lnTo>
                    <a:lnTo>
                      <a:pt x="18" y="120"/>
                    </a:lnTo>
                    <a:lnTo>
                      <a:pt x="19" y="112"/>
                    </a:lnTo>
                    <a:lnTo>
                      <a:pt x="19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29" name="Freeform 17"/>
              <p:cNvSpPr>
                <a:spLocks/>
              </p:cNvSpPr>
              <p:nvPr userDrawn="1"/>
            </p:nvSpPr>
            <p:spPr bwMode="auto">
              <a:xfrm>
                <a:off x="3007" y="2808"/>
                <a:ext cx="74" cy="67"/>
              </a:xfrm>
              <a:custGeom>
                <a:avLst/>
                <a:gdLst>
                  <a:gd name="T0" fmla="*/ 37 w 148"/>
                  <a:gd name="T1" fmla="*/ 55 h 134"/>
                  <a:gd name="T2" fmla="*/ 22 w 148"/>
                  <a:gd name="T3" fmla="*/ 20 h 134"/>
                  <a:gd name="T4" fmla="*/ 18 w 148"/>
                  <a:gd name="T5" fmla="*/ 12 h 134"/>
                  <a:gd name="T6" fmla="*/ 14 w 148"/>
                  <a:gd name="T7" fmla="*/ 8 h 134"/>
                  <a:gd name="T8" fmla="*/ 8 w 148"/>
                  <a:gd name="T9" fmla="*/ 5 h 134"/>
                  <a:gd name="T10" fmla="*/ 0 w 148"/>
                  <a:gd name="T11" fmla="*/ 5 h 134"/>
                  <a:gd name="T12" fmla="*/ 0 w 148"/>
                  <a:gd name="T13" fmla="*/ 0 h 134"/>
                  <a:gd name="T14" fmla="*/ 29 w 148"/>
                  <a:gd name="T15" fmla="*/ 0 h 134"/>
                  <a:gd name="T16" fmla="*/ 55 w 148"/>
                  <a:gd name="T17" fmla="*/ 0 h 134"/>
                  <a:gd name="T18" fmla="*/ 55 w 148"/>
                  <a:gd name="T19" fmla="*/ 5 h 134"/>
                  <a:gd name="T20" fmla="*/ 51 w 148"/>
                  <a:gd name="T21" fmla="*/ 5 h 134"/>
                  <a:gd name="T22" fmla="*/ 47 w 148"/>
                  <a:gd name="T23" fmla="*/ 5 h 134"/>
                  <a:gd name="T24" fmla="*/ 45 w 148"/>
                  <a:gd name="T25" fmla="*/ 5 h 134"/>
                  <a:gd name="T26" fmla="*/ 43 w 148"/>
                  <a:gd name="T27" fmla="*/ 6 h 134"/>
                  <a:gd name="T28" fmla="*/ 42 w 148"/>
                  <a:gd name="T29" fmla="*/ 8 h 134"/>
                  <a:gd name="T30" fmla="*/ 42 w 148"/>
                  <a:gd name="T31" fmla="*/ 9 h 134"/>
                  <a:gd name="T32" fmla="*/ 43 w 148"/>
                  <a:gd name="T33" fmla="*/ 16 h 134"/>
                  <a:gd name="T34" fmla="*/ 45 w 148"/>
                  <a:gd name="T35" fmla="*/ 23 h 134"/>
                  <a:gd name="T36" fmla="*/ 49 w 148"/>
                  <a:gd name="T37" fmla="*/ 31 h 134"/>
                  <a:gd name="T38" fmla="*/ 52 w 148"/>
                  <a:gd name="T39" fmla="*/ 39 h 134"/>
                  <a:gd name="T40" fmla="*/ 54 w 148"/>
                  <a:gd name="T41" fmla="*/ 44 h 134"/>
                  <a:gd name="T42" fmla="*/ 82 w 148"/>
                  <a:gd name="T43" fmla="*/ 108 h 134"/>
                  <a:gd name="T44" fmla="*/ 97 w 148"/>
                  <a:gd name="T45" fmla="*/ 71 h 134"/>
                  <a:gd name="T46" fmla="*/ 106 w 148"/>
                  <a:gd name="T47" fmla="*/ 53 h 134"/>
                  <a:gd name="T48" fmla="*/ 113 w 148"/>
                  <a:gd name="T49" fmla="*/ 34 h 134"/>
                  <a:gd name="T50" fmla="*/ 115 w 148"/>
                  <a:gd name="T51" fmla="*/ 28 h 134"/>
                  <a:gd name="T52" fmla="*/ 118 w 148"/>
                  <a:gd name="T53" fmla="*/ 20 h 134"/>
                  <a:gd name="T54" fmla="*/ 119 w 148"/>
                  <a:gd name="T55" fmla="*/ 13 h 134"/>
                  <a:gd name="T56" fmla="*/ 119 w 148"/>
                  <a:gd name="T57" fmla="*/ 10 h 134"/>
                  <a:gd name="T58" fmla="*/ 118 w 148"/>
                  <a:gd name="T59" fmla="*/ 8 h 134"/>
                  <a:gd name="T60" fmla="*/ 116 w 148"/>
                  <a:gd name="T61" fmla="*/ 7 h 134"/>
                  <a:gd name="T62" fmla="*/ 114 w 148"/>
                  <a:gd name="T63" fmla="*/ 6 h 134"/>
                  <a:gd name="T64" fmla="*/ 112 w 148"/>
                  <a:gd name="T65" fmla="*/ 5 h 134"/>
                  <a:gd name="T66" fmla="*/ 109 w 148"/>
                  <a:gd name="T67" fmla="*/ 5 h 134"/>
                  <a:gd name="T68" fmla="*/ 107 w 148"/>
                  <a:gd name="T69" fmla="*/ 5 h 134"/>
                  <a:gd name="T70" fmla="*/ 104 w 148"/>
                  <a:gd name="T71" fmla="*/ 5 h 134"/>
                  <a:gd name="T72" fmla="*/ 104 w 148"/>
                  <a:gd name="T73" fmla="*/ 0 h 134"/>
                  <a:gd name="T74" fmla="*/ 128 w 148"/>
                  <a:gd name="T75" fmla="*/ 0 h 134"/>
                  <a:gd name="T76" fmla="*/ 148 w 148"/>
                  <a:gd name="T77" fmla="*/ 0 h 134"/>
                  <a:gd name="T78" fmla="*/ 148 w 148"/>
                  <a:gd name="T79" fmla="*/ 5 h 134"/>
                  <a:gd name="T80" fmla="*/ 144 w 148"/>
                  <a:gd name="T81" fmla="*/ 5 h 134"/>
                  <a:gd name="T82" fmla="*/ 140 w 148"/>
                  <a:gd name="T83" fmla="*/ 6 h 134"/>
                  <a:gd name="T84" fmla="*/ 137 w 148"/>
                  <a:gd name="T85" fmla="*/ 7 h 134"/>
                  <a:gd name="T86" fmla="*/ 135 w 148"/>
                  <a:gd name="T87" fmla="*/ 9 h 134"/>
                  <a:gd name="T88" fmla="*/ 133 w 148"/>
                  <a:gd name="T89" fmla="*/ 12 h 134"/>
                  <a:gd name="T90" fmla="*/ 132 w 148"/>
                  <a:gd name="T91" fmla="*/ 16 h 134"/>
                  <a:gd name="T92" fmla="*/ 129 w 148"/>
                  <a:gd name="T93" fmla="*/ 22 h 134"/>
                  <a:gd name="T94" fmla="*/ 126 w 148"/>
                  <a:gd name="T95" fmla="*/ 30 h 134"/>
                  <a:gd name="T96" fmla="*/ 121 w 148"/>
                  <a:gd name="T97" fmla="*/ 39 h 134"/>
                  <a:gd name="T98" fmla="*/ 118 w 148"/>
                  <a:gd name="T99" fmla="*/ 45 h 134"/>
                  <a:gd name="T100" fmla="*/ 117 w 148"/>
                  <a:gd name="T101" fmla="*/ 47 h 134"/>
                  <a:gd name="T102" fmla="*/ 79 w 148"/>
                  <a:gd name="T103" fmla="*/ 134 h 134"/>
                  <a:gd name="T104" fmla="*/ 72 w 148"/>
                  <a:gd name="T105" fmla="*/ 134 h 134"/>
                  <a:gd name="T106" fmla="*/ 37 w 148"/>
                  <a:gd name="T107" fmla="*/ 55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48" h="134">
                    <a:moveTo>
                      <a:pt x="37" y="55"/>
                    </a:moveTo>
                    <a:lnTo>
                      <a:pt x="22" y="20"/>
                    </a:lnTo>
                    <a:lnTo>
                      <a:pt x="18" y="12"/>
                    </a:lnTo>
                    <a:lnTo>
                      <a:pt x="14" y="8"/>
                    </a:lnTo>
                    <a:lnTo>
                      <a:pt x="8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55" y="0"/>
                    </a:lnTo>
                    <a:lnTo>
                      <a:pt x="55" y="5"/>
                    </a:lnTo>
                    <a:lnTo>
                      <a:pt x="51" y="5"/>
                    </a:lnTo>
                    <a:lnTo>
                      <a:pt x="47" y="5"/>
                    </a:lnTo>
                    <a:lnTo>
                      <a:pt x="45" y="5"/>
                    </a:lnTo>
                    <a:lnTo>
                      <a:pt x="43" y="6"/>
                    </a:lnTo>
                    <a:lnTo>
                      <a:pt x="42" y="8"/>
                    </a:lnTo>
                    <a:lnTo>
                      <a:pt x="42" y="9"/>
                    </a:lnTo>
                    <a:lnTo>
                      <a:pt x="43" y="16"/>
                    </a:lnTo>
                    <a:lnTo>
                      <a:pt x="45" y="23"/>
                    </a:lnTo>
                    <a:lnTo>
                      <a:pt x="49" y="31"/>
                    </a:lnTo>
                    <a:lnTo>
                      <a:pt x="52" y="39"/>
                    </a:lnTo>
                    <a:lnTo>
                      <a:pt x="54" y="44"/>
                    </a:lnTo>
                    <a:lnTo>
                      <a:pt x="82" y="108"/>
                    </a:lnTo>
                    <a:lnTo>
                      <a:pt x="97" y="71"/>
                    </a:lnTo>
                    <a:lnTo>
                      <a:pt x="106" y="53"/>
                    </a:lnTo>
                    <a:lnTo>
                      <a:pt x="113" y="34"/>
                    </a:lnTo>
                    <a:lnTo>
                      <a:pt x="115" y="28"/>
                    </a:lnTo>
                    <a:lnTo>
                      <a:pt x="118" y="20"/>
                    </a:lnTo>
                    <a:lnTo>
                      <a:pt x="119" y="13"/>
                    </a:lnTo>
                    <a:lnTo>
                      <a:pt x="119" y="10"/>
                    </a:lnTo>
                    <a:lnTo>
                      <a:pt x="118" y="8"/>
                    </a:lnTo>
                    <a:lnTo>
                      <a:pt x="116" y="7"/>
                    </a:lnTo>
                    <a:lnTo>
                      <a:pt x="114" y="6"/>
                    </a:lnTo>
                    <a:lnTo>
                      <a:pt x="112" y="5"/>
                    </a:lnTo>
                    <a:lnTo>
                      <a:pt x="109" y="5"/>
                    </a:lnTo>
                    <a:lnTo>
                      <a:pt x="107" y="5"/>
                    </a:lnTo>
                    <a:lnTo>
                      <a:pt x="104" y="5"/>
                    </a:lnTo>
                    <a:lnTo>
                      <a:pt x="104" y="0"/>
                    </a:lnTo>
                    <a:lnTo>
                      <a:pt x="128" y="0"/>
                    </a:lnTo>
                    <a:lnTo>
                      <a:pt x="148" y="0"/>
                    </a:lnTo>
                    <a:lnTo>
                      <a:pt x="148" y="5"/>
                    </a:lnTo>
                    <a:lnTo>
                      <a:pt x="144" y="5"/>
                    </a:lnTo>
                    <a:lnTo>
                      <a:pt x="140" y="6"/>
                    </a:lnTo>
                    <a:lnTo>
                      <a:pt x="137" y="7"/>
                    </a:lnTo>
                    <a:lnTo>
                      <a:pt x="135" y="9"/>
                    </a:lnTo>
                    <a:lnTo>
                      <a:pt x="133" y="12"/>
                    </a:lnTo>
                    <a:lnTo>
                      <a:pt x="132" y="16"/>
                    </a:lnTo>
                    <a:lnTo>
                      <a:pt x="129" y="22"/>
                    </a:lnTo>
                    <a:lnTo>
                      <a:pt x="126" y="30"/>
                    </a:lnTo>
                    <a:lnTo>
                      <a:pt x="121" y="39"/>
                    </a:lnTo>
                    <a:lnTo>
                      <a:pt x="118" y="45"/>
                    </a:lnTo>
                    <a:lnTo>
                      <a:pt x="117" y="47"/>
                    </a:lnTo>
                    <a:lnTo>
                      <a:pt x="79" y="134"/>
                    </a:lnTo>
                    <a:lnTo>
                      <a:pt x="72" y="134"/>
                    </a:lnTo>
                    <a:lnTo>
                      <a:pt x="37" y="5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30" name="Freeform 18"/>
              <p:cNvSpPr>
                <a:spLocks/>
              </p:cNvSpPr>
              <p:nvPr userDrawn="1"/>
            </p:nvSpPr>
            <p:spPr bwMode="auto">
              <a:xfrm>
                <a:off x="3105" y="2808"/>
                <a:ext cx="58" cy="66"/>
              </a:xfrm>
              <a:custGeom>
                <a:avLst/>
                <a:gdLst>
                  <a:gd name="T0" fmla="*/ 40 w 117"/>
                  <a:gd name="T1" fmla="*/ 60 h 131"/>
                  <a:gd name="T2" fmla="*/ 67 w 117"/>
                  <a:gd name="T3" fmla="*/ 60 h 131"/>
                  <a:gd name="T4" fmla="*/ 76 w 117"/>
                  <a:gd name="T5" fmla="*/ 57 h 131"/>
                  <a:gd name="T6" fmla="*/ 81 w 117"/>
                  <a:gd name="T7" fmla="*/ 54 h 131"/>
                  <a:gd name="T8" fmla="*/ 84 w 117"/>
                  <a:gd name="T9" fmla="*/ 50 h 131"/>
                  <a:gd name="T10" fmla="*/ 85 w 117"/>
                  <a:gd name="T11" fmla="*/ 46 h 131"/>
                  <a:gd name="T12" fmla="*/ 85 w 117"/>
                  <a:gd name="T13" fmla="*/ 43 h 131"/>
                  <a:gd name="T14" fmla="*/ 89 w 117"/>
                  <a:gd name="T15" fmla="*/ 43 h 131"/>
                  <a:gd name="T16" fmla="*/ 89 w 117"/>
                  <a:gd name="T17" fmla="*/ 49 h 131"/>
                  <a:gd name="T18" fmla="*/ 88 w 117"/>
                  <a:gd name="T19" fmla="*/ 56 h 131"/>
                  <a:gd name="T20" fmla="*/ 88 w 117"/>
                  <a:gd name="T21" fmla="*/ 64 h 131"/>
                  <a:gd name="T22" fmla="*/ 89 w 117"/>
                  <a:gd name="T23" fmla="*/ 74 h 131"/>
                  <a:gd name="T24" fmla="*/ 89 w 117"/>
                  <a:gd name="T25" fmla="*/ 85 h 131"/>
                  <a:gd name="T26" fmla="*/ 85 w 117"/>
                  <a:gd name="T27" fmla="*/ 85 h 131"/>
                  <a:gd name="T28" fmla="*/ 84 w 117"/>
                  <a:gd name="T29" fmla="*/ 76 h 131"/>
                  <a:gd name="T30" fmla="*/ 82 w 117"/>
                  <a:gd name="T31" fmla="*/ 71 h 131"/>
                  <a:gd name="T32" fmla="*/ 78 w 117"/>
                  <a:gd name="T33" fmla="*/ 68 h 131"/>
                  <a:gd name="T34" fmla="*/ 72 w 117"/>
                  <a:gd name="T35" fmla="*/ 67 h 131"/>
                  <a:gd name="T36" fmla="*/ 63 w 117"/>
                  <a:gd name="T37" fmla="*/ 67 h 131"/>
                  <a:gd name="T38" fmla="*/ 40 w 117"/>
                  <a:gd name="T39" fmla="*/ 67 h 131"/>
                  <a:gd name="T40" fmla="*/ 40 w 117"/>
                  <a:gd name="T41" fmla="*/ 98 h 131"/>
                  <a:gd name="T42" fmla="*/ 41 w 117"/>
                  <a:gd name="T43" fmla="*/ 110 h 131"/>
                  <a:gd name="T44" fmla="*/ 42 w 117"/>
                  <a:gd name="T45" fmla="*/ 117 h 131"/>
                  <a:gd name="T46" fmla="*/ 45 w 117"/>
                  <a:gd name="T47" fmla="*/ 121 h 131"/>
                  <a:gd name="T48" fmla="*/ 52 w 117"/>
                  <a:gd name="T49" fmla="*/ 125 h 131"/>
                  <a:gd name="T50" fmla="*/ 62 w 117"/>
                  <a:gd name="T51" fmla="*/ 125 h 131"/>
                  <a:gd name="T52" fmla="*/ 75 w 117"/>
                  <a:gd name="T53" fmla="*/ 125 h 131"/>
                  <a:gd name="T54" fmla="*/ 88 w 117"/>
                  <a:gd name="T55" fmla="*/ 124 h 131"/>
                  <a:gd name="T56" fmla="*/ 98 w 117"/>
                  <a:gd name="T57" fmla="*/ 120 h 131"/>
                  <a:gd name="T58" fmla="*/ 106 w 117"/>
                  <a:gd name="T59" fmla="*/ 113 h 131"/>
                  <a:gd name="T60" fmla="*/ 113 w 117"/>
                  <a:gd name="T61" fmla="*/ 102 h 131"/>
                  <a:gd name="T62" fmla="*/ 117 w 117"/>
                  <a:gd name="T63" fmla="*/ 103 h 131"/>
                  <a:gd name="T64" fmla="*/ 113 w 117"/>
                  <a:gd name="T65" fmla="*/ 116 h 131"/>
                  <a:gd name="T66" fmla="*/ 108 w 117"/>
                  <a:gd name="T67" fmla="*/ 131 h 131"/>
                  <a:gd name="T68" fmla="*/ 46 w 117"/>
                  <a:gd name="T69" fmla="*/ 131 h 131"/>
                  <a:gd name="T70" fmla="*/ 0 w 117"/>
                  <a:gd name="T71" fmla="*/ 131 h 131"/>
                  <a:gd name="T72" fmla="*/ 0 w 117"/>
                  <a:gd name="T73" fmla="*/ 126 h 131"/>
                  <a:gd name="T74" fmla="*/ 12 w 117"/>
                  <a:gd name="T75" fmla="*/ 126 h 131"/>
                  <a:gd name="T76" fmla="*/ 17 w 117"/>
                  <a:gd name="T77" fmla="*/ 122 h 131"/>
                  <a:gd name="T78" fmla="*/ 20 w 117"/>
                  <a:gd name="T79" fmla="*/ 116 h 131"/>
                  <a:gd name="T80" fmla="*/ 20 w 117"/>
                  <a:gd name="T81" fmla="*/ 105 h 131"/>
                  <a:gd name="T82" fmla="*/ 20 w 117"/>
                  <a:gd name="T83" fmla="*/ 21 h 131"/>
                  <a:gd name="T84" fmla="*/ 19 w 117"/>
                  <a:gd name="T85" fmla="*/ 12 h 131"/>
                  <a:gd name="T86" fmla="*/ 17 w 117"/>
                  <a:gd name="T87" fmla="*/ 7 h 131"/>
                  <a:gd name="T88" fmla="*/ 11 w 117"/>
                  <a:gd name="T89" fmla="*/ 5 h 131"/>
                  <a:gd name="T90" fmla="*/ 0 w 117"/>
                  <a:gd name="T91" fmla="*/ 5 h 131"/>
                  <a:gd name="T92" fmla="*/ 0 w 117"/>
                  <a:gd name="T93" fmla="*/ 0 h 131"/>
                  <a:gd name="T94" fmla="*/ 42 w 117"/>
                  <a:gd name="T95" fmla="*/ 0 h 131"/>
                  <a:gd name="T96" fmla="*/ 102 w 117"/>
                  <a:gd name="T97" fmla="*/ 0 h 131"/>
                  <a:gd name="T98" fmla="*/ 102 w 117"/>
                  <a:gd name="T99" fmla="*/ 28 h 131"/>
                  <a:gd name="T100" fmla="*/ 98 w 117"/>
                  <a:gd name="T101" fmla="*/ 28 h 131"/>
                  <a:gd name="T102" fmla="*/ 95 w 117"/>
                  <a:gd name="T103" fmla="*/ 18 h 131"/>
                  <a:gd name="T104" fmla="*/ 88 w 117"/>
                  <a:gd name="T105" fmla="*/ 10 h 131"/>
                  <a:gd name="T106" fmla="*/ 78 w 117"/>
                  <a:gd name="T107" fmla="*/ 7 h 131"/>
                  <a:gd name="T108" fmla="*/ 65 w 117"/>
                  <a:gd name="T109" fmla="*/ 6 h 131"/>
                  <a:gd name="T110" fmla="*/ 40 w 117"/>
                  <a:gd name="T111" fmla="*/ 6 h 131"/>
                  <a:gd name="T112" fmla="*/ 40 w 117"/>
                  <a:gd name="T113" fmla="*/ 6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7" h="131">
                    <a:moveTo>
                      <a:pt x="40" y="60"/>
                    </a:moveTo>
                    <a:lnTo>
                      <a:pt x="67" y="60"/>
                    </a:lnTo>
                    <a:lnTo>
                      <a:pt x="76" y="57"/>
                    </a:lnTo>
                    <a:lnTo>
                      <a:pt x="81" y="54"/>
                    </a:lnTo>
                    <a:lnTo>
                      <a:pt x="84" y="50"/>
                    </a:lnTo>
                    <a:lnTo>
                      <a:pt x="85" y="46"/>
                    </a:lnTo>
                    <a:lnTo>
                      <a:pt x="85" y="43"/>
                    </a:lnTo>
                    <a:lnTo>
                      <a:pt x="89" y="43"/>
                    </a:lnTo>
                    <a:lnTo>
                      <a:pt x="89" y="49"/>
                    </a:lnTo>
                    <a:lnTo>
                      <a:pt x="88" y="56"/>
                    </a:lnTo>
                    <a:lnTo>
                      <a:pt x="88" y="64"/>
                    </a:lnTo>
                    <a:lnTo>
                      <a:pt x="89" y="74"/>
                    </a:lnTo>
                    <a:lnTo>
                      <a:pt x="89" y="85"/>
                    </a:lnTo>
                    <a:lnTo>
                      <a:pt x="85" y="85"/>
                    </a:lnTo>
                    <a:lnTo>
                      <a:pt x="84" y="76"/>
                    </a:lnTo>
                    <a:lnTo>
                      <a:pt x="82" y="71"/>
                    </a:lnTo>
                    <a:lnTo>
                      <a:pt x="78" y="68"/>
                    </a:lnTo>
                    <a:lnTo>
                      <a:pt x="72" y="67"/>
                    </a:lnTo>
                    <a:lnTo>
                      <a:pt x="63" y="67"/>
                    </a:lnTo>
                    <a:lnTo>
                      <a:pt x="40" y="67"/>
                    </a:lnTo>
                    <a:lnTo>
                      <a:pt x="40" y="98"/>
                    </a:lnTo>
                    <a:lnTo>
                      <a:pt x="41" y="110"/>
                    </a:lnTo>
                    <a:lnTo>
                      <a:pt x="42" y="117"/>
                    </a:lnTo>
                    <a:lnTo>
                      <a:pt x="45" y="121"/>
                    </a:lnTo>
                    <a:lnTo>
                      <a:pt x="52" y="125"/>
                    </a:lnTo>
                    <a:lnTo>
                      <a:pt x="62" y="125"/>
                    </a:lnTo>
                    <a:lnTo>
                      <a:pt x="75" y="125"/>
                    </a:lnTo>
                    <a:lnTo>
                      <a:pt x="88" y="124"/>
                    </a:lnTo>
                    <a:lnTo>
                      <a:pt x="98" y="120"/>
                    </a:lnTo>
                    <a:lnTo>
                      <a:pt x="106" y="113"/>
                    </a:lnTo>
                    <a:lnTo>
                      <a:pt x="113" y="102"/>
                    </a:lnTo>
                    <a:lnTo>
                      <a:pt x="117" y="103"/>
                    </a:lnTo>
                    <a:lnTo>
                      <a:pt x="113" y="116"/>
                    </a:lnTo>
                    <a:lnTo>
                      <a:pt x="108" y="131"/>
                    </a:lnTo>
                    <a:lnTo>
                      <a:pt x="46" y="131"/>
                    </a:lnTo>
                    <a:lnTo>
                      <a:pt x="0" y="131"/>
                    </a:lnTo>
                    <a:lnTo>
                      <a:pt x="0" y="126"/>
                    </a:lnTo>
                    <a:lnTo>
                      <a:pt x="12" y="126"/>
                    </a:lnTo>
                    <a:lnTo>
                      <a:pt x="17" y="122"/>
                    </a:lnTo>
                    <a:lnTo>
                      <a:pt x="20" y="116"/>
                    </a:lnTo>
                    <a:lnTo>
                      <a:pt x="20" y="105"/>
                    </a:lnTo>
                    <a:lnTo>
                      <a:pt x="20" y="21"/>
                    </a:lnTo>
                    <a:lnTo>
                      <a:pt x="19" y="12"/>
                    </a:lnTo>
                    <a:lnTo>
                      <a:pt x="17" y="7"/>
                    </a:lnTo>
                    <a:lnTo>
                      <a:pt x="11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102" y="0"/>
                    </a:lnTo>
                    <a:lnTo>
                      <a:pt x="102" y="28"/>
                    </a:lnTo>
                    <a:lnTo>
                      <a:pt x="98" y="28"/>
                    </a:lnTo>
                    <a:lnTo>
                      <a:pt x="95" y="18"/>
                    </a:lnTo>
                    <a:lnTo>
                      <a:pt x="88" y="10"/>
                    </a:lnTo>
                    <a:lnTo>
                      <a:pt x="78" y="7"/>
                    </a:lnTo>
                    <a:lnTo>
                      <a:pt x="65" y="6"/>
                    </a:lnTo>
                    <a:lnTo>
                      <a:pt x="40" y="6"/>
                    </a:lnTo>
                    <a:lnTo>
                      <a:pt x="40" y="6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31" name="Freeform 19"/>
              <p:cNvSpPr>
                <a:spLocks noEditPoints="1"/>
              </p:cNvSpPr>
              <p:nvPr userDrawn="1"/>
            </p:nvSpPr>
            <p:spPr bwMode="auto">
              <a:xfrm>
                <a:off x="3190" y="2808"/>
                <a:ext cx="69" cy="66"/>
              </a:xfrm>
              <a:custGeom>
                <a:avLst/>
                <a:gdLst>
                  <a:gd name="T0" fmla="*/ 39 w 139"/>
                  <a:gd name="T1" fmla="*/ 112 h 131"/>
                  <a:gd name="T2" fmla="*/ 44 w 139"/>
                  <a:gd name="T3" fmla="*/ 124 h 131"/>
                  <a:gd name="T4" fmla="*/ 58 w 139"/>
                  <a:gd name="T5" fmla="*/ 126 h 131"/>
                  <a:gd name="T6" fmla="*/ 44 w 139"/>
                  <a:gd name="T7" fmla="*/ 131 h 131"/>
                  <a:gd name="T8" fmla="*/ 0 w 139"/>
                  <a:gd name="T9" fmla="*/ 131 h 131"/>
                  <a:gd name="T10" fmla="*/ 8 w 139"/>
                  <a:gd name="T11" fmla="*/ 126 h 131"/>
                  <a:gd name="T12" fmla="*/ 18 w 139"/>
                  <a:gd name="T13" fmla="*/ 120 h 131"/>
                  <a:gd name="T14" fmla="*/ 19 w 139"/>
                  <a:gd name="T15" fmla="*/ 18 h 131"/>
                  <a:gd name="T16" fmla="*/ 14 w 139"/>
                  <a:gd name="T17" fmla="*/ 6 h 131"/>
                  <a:gd name="T18" fmla="*/ 0 w 139"/>
                  <a:gd name="T19" fmla="*/ 5 h 131"/>
                  <a:gd name="T20" fmla="*/ 17 w 139"/>
                  <a:gd name="T21" fmla="*/ 0 h 131"/>
                  <a:gd name="T22" fmla="*/ 39 w 139"/>
                  <a:gd name="T23" fmla="*/ 0 h 131"/>
                  <a:gd name="T24" fmla="*/ 59 w 139"/>
                  <a:gd name="T25" fmla="*/ 0 h 131"/>
                  <a:gd name="T26" fmla="*/ 86 w 139"/>
                  <a:gd name="T27" fmla="*/ 4 h 131"/>
                  <a:gd name="T28" fmla="*/ 101 w 139"/>
                  <a:gd name="T29" fmla="*/ 15 h 131"/>
                  <a:gd name="T30" fmla="*/ 106 w 139"/>
                  <a:gd name="T31" fmla="*/ 27 h 131"/>
                  <a:gd name="T32" fmla="*/ 105 w 139"/>
                  <a:gd name="T33" fmla="*/ 44 h 131"/>
                  <a:gd name="T34" fmla="*/ 90 w 139"/>
                  <a:gd name="T35" fmla="*/ 61 h 131"/>
                  <a:gd name="T36" fmla="*/ 91 w 139"/>
                  <a:gd name="T37" fmla="*/ 82 h 131"/>
                  <a:gd name="T38" fmla="*/ 109 w 139"/>
                  <a:gd name="T39" fmla="*/ 106 h 131"/>
                  <a:gd name="T40" fmla="*/ 122 w 139"/>
                  <a:gd name="T41" fmla="*/ 120 h 131"/>
                  <a:gd name="T42" fmla="*/ 139 w 139"/>
                  <a:gd name="T43" fmla="*/ 126 h 131"/>
                  <a:gd name="T44" fmla="*/ 132 w 139"/>
                  <a:gd name="T45" fmla="*/ 131 h 131"/>
                  <a:gd name="T46" fmla="*/ 106 w 139"/>
                  <a:gd name="T47" fmla="*/ 131 h 131"/>
                  <a:gd name="T48" fmla="*/ 73 w 139"/>
                  <a:gd name="T49" fmla="*/ 90 h 131"/>
                  <a:gd name="T50" fmla="*/ 39 w 139"/>
                  <a:gd name="T51" fmla="*/ 69 h 131"/>
                  <a:gd name="T52" fmla="*/ 48 w 139"/>
                  <a:gd name="T53" fmla="*/ 6 h 131"/>
                  <a:gd name="T54" fmla="*/ 39 w 139"/>
                  <a:gd name="T55" fmla="*/ 7 h 131"/>
                  <a:gd name="T56" fmla="*/ 44 w 139"/>
                  <a:gd name="T57" fmla="*/ 63 h 131"/>
                  <a:gd name="T58" fmla="*/ 64 w 139"/>
                  <a:gd name="T59" fmla="*/ 61 h 131"/>
                  <a:gd name="T60" fmla="*/ 81 w 139"/>
                  <a:gd name="T61" fmla="*/ 50 h 131"/>
                  <a:gd name="T62" fmla="*/ 86 w 139"/>
                  <a:gd name="T63" fmla="*/ 34 h 131"/>
                  <a:gd name="T64" fmla="*/ 81 w 139"/>
                  <a:gd name="T65" fmla="*/ 17 h 131"/>
                  <a:gd name="T66" fmla="*/ 64 w 139"/>
                  <a:gd name="T67" fmla="*/ 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39" h="131">
                    <a:moveTo>
                      <a:pt x="39" y="69"/>
                    </a:moveTo>
                    <a:lnTo>
                      <a:pt x="39" y="112"/>
                    </a:lnTo>
                    <a:lnTo>
                      <a:pt x="41" y="120"/>
                    </a:lnTo>
                    <a:lnTo>
                      <a:pt x="44" y="124"/>
                    </a:lnTo>
                    <a:lnTo>
                      <a:pt x="51" y="126"/>
                    </a:lnTo>
                    <a:lnTo>
                      <a:pt x="58" y="126"/>
                    </a:lnTo>
                    <a:lnTo>
                      <a:pt x="58" y="131"/>
                    </a:lnTo>
                    <a:lnTo>
                      <a:pt x="44" y="131"/>
                    </a:lnTo>
                    <a:lnTo>
                      <a:pt x="31" y="131"/>
                    </a:lnTo>
                    <a:lnTo>
                      <a:pt x="0" y="131"/>
                    </a:lnTo>
                    <a:lnTo>
                      <a:pt x="0" y="126"/>
                    </a:lnTo>
                    <a:lnTo>
                      <a:pt x="8" y="126"/>
                    </a:lnTo>
                    <a:lnTo>
                      <a:pt x="14" y="124"/>
                    </a:lnTo>
                    <a:lnTo>
                      <a:pt x="18" y="120"/>
                    </a:lnTo>
                    <a:lnTo>
                      <a:pt x="19" y="113"/>
                    </a:lnTo>
                    <a:lnTo>
                      <a:pt x="19" y="18"/>
                    </a:lnTo>
                    <a:lnTo>
                      <a:pt x="18" y="10"/>
                    </a:lnTo>
                    <a:lnTo>
                      <a:pt x="14" y="6"/>
                    </a:lnTo>
                    <a:lnTo>
                      <a:pt x="8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32" y="0"/>
                    </a:lnTo>
                    <a:lnTo>
                      <a:pt x="39" y="0"/>
                    </a:lnTo>
                    <a:lnTo>
                      <a:pt x="49" y="0"/>
                    </a:lnTo>
                    <a:lnTo>
                      <a:pt x="59" y="0"/>
                    </a:lnTo>
                    <a:lnTo>
                      <a:pt x="75" y="1"/>
                    </a:lnTo>
                    <a:lnTo>
                      <a:pt x="86" y="4"/>
                    </a:lnTo>
                    <a:lnTo>
                      <a:pt x="95" y="8"/>
                    </a:lnTo>
                    <a:lnTo>
                      <a:pt x="101" y="15"/>
                    </a:lnTo>
                    <a:lnTo>
                      <a:pt x="104" y="21"/>
                    </a:lnTo>
                    <a:lnTo>
                      <a:pt x="106" y="27"/>
                    </a:lnTo>
                    <a:lnTo>
                      <a:pt x="107" y="33"/>
                    </a:lnTo>
                    <a:lnTo>
                      <a:pt x="105" y="44"/>
                    </a:lnTo>
                    <a:lnTo>
                      <a:pt x="99" y="53"/>
                    </a:lnTo>
                    <a:lnTo>
                      <a:pt x="90" y="61"/>
                    </a:lnTo>
                    <a:lnTo>
                      <a:pt x="78" y="65"/>
                    </a:lnTo>
                    <a:lnTo>
                      <a:pt x="91" y="82"/>
                    </a:lnTo>
                    <a:lnTo>
                      <a:pt x="100" y="95"/>
                    </a:lnTo>
                    <a:lnTo>
                      <a:pt x="109" y="106"/>
                    </a:lnTo>
                    <a:lnTo>
                      <a:pt x="116" y="114"/>
                    </a:lnTo>
                    <a:lnTo>
                      <a:pt x="122" y="120"/>
                    </a:lnTo>
                    <a:lnTo>
                      <a:pt x="130" y="125"/>
                    </a:lnTo>
                    <a:lnTo>
                      <a:pt x="139" y="126"/>
                    </a:lnTo>
                    <a:lnTo>
                      <a:pt x="139" y="131"/>
                    </a:lnTo>
                    <a:lnTo>
                      <a:pt x="132" y="131"/>
                    </a:lnTo>
                    <a:lnTo>
                      <a:pt x="123" y="131"/>
                    </a:lnTo>
                    <a:lnTo>
                      <a:pt x="106" y="131"/>
                    </a:lnTo>
                    <a:lnTo>
                      <a:pt x="89" y="111"/>
                    </a:lnTo>
                    <a:lnTo>
                      <a:pt x="73" y="90"/>
                    </a:lnTo>
                    <a:lnTo>
                      <a:pt x="58" y="69"/>
                    </a:lnTo>
                    <a:lnTo>
                      <a:pt x="39" y="69"/>
                    </a:lnTo>
                    <a:close/>
                    <a:moveTo>
                      <a:pt x="52" y="6"/>
                    </a:moveTo>
                    <a:lnTo>
                      <a:pt x="48" y="6"/>
                    </a:lnTo>
                    <a:lnTo>
                      <a:pt x="43" y="6"/>
                    </a:lnTo>
                    <a:lnTo>
                      <a:pt x="39" y="7"/>
                    </a:lnTo>
                    <a:lnTo>
                      <a:pt x="39" y="62"/>
                    </a:lnTo>
                    <a:lnTo>
                      <a:pt x="44" y="63"/>
                    </a:lnTo>
                    <a:lnTo>
                      <a:pt x="51" y="63"/>
                    </a:lnTo>
                    <a:lnTo>
                      <a:pt x="64" y="61"/>
                    </a:lnTo>
                    <a:lnTo>
                      <a:pt x="74" y="56"/>
                    </a:lnTo>
                    <a:lnTo>
                      <a:pt x="81" y="50"/>
                    </a:lnTo>
                    <a:lnTo>
                      <a:pt x="84" y="42"/>
                    </a:lnTo>
                    <a:lnTo>
                      <a:pt x="86" y="34"/>
                    </a:lnTo>
                    <a:lnTo>
                      <a:pt x="84" y="25"/>
                    </a:lnTo>
                    <a:lnTo>
                      <a:pt x="81" y="17"/>
                    </a:lnTo>
                    <a:lnTo>
                      <a:pt x="75" y="11"/>
                    </a:lnTo>
                    <a:lnTo>
                      <a:pt x="64" y="7"/>
                    </a:lnTo>
                    <a:lnTo>
                      <a:pt x="52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32" name="Freeform 20"/>
              <p:cNvSpPr>
                <a:spLocks/>
              </p:cNvSpPr>
              <p:nvPr userDrawn="1"/>
            </p:nvSpPr>
            <p:spPr bwMode="auto">
              <a:xfrm>
                <a:off x="3278" y="2807"/>
                <a:ext cx="42" cy="68"/>
              </a:xfrm>
              <a:custGeom>
                <a:avLst/>
                <a:gdLst>
                  <a:gd name="T0" fmla="*/ 0 w 84"/>
                  <a:gd name="T1" fmla="*/ 102 h 137"/>
                  <a:gd name="T2" fmla="*/ 5 w 84"/>
                  <a:gd name="T3" fmla="*/ 102 h 137"/>
                  <a:gd name="T4" fmla="*/ 8 w 84"/>
                  <a:gd name="T5" fmla="*/ 113 h 137"/>
                  <a:gd name="T6" fmla="*/ 16 w 84"/>
                  <a:gd name="T7" fmla="*/ 122 h 137"/>
                  <a:gd name="T8" fmla="*/ 25 w 84"/>
                  <a:gd name="T9" fmla="*/ 129 h 137"/>
                  <a:gd name="T10" fmla="*/ 37 w 84"/>
                  <a:gd name="T11" fmla="*/ 131 h 137"/>
                  <a:gd name="T12" fmla="*/ 48 w 84"/>
                  <a:gd name="T13" fmla="*/ 129 h 137"/>
                  <a:gd name="T14" fmla="*/ 57 w 84"/>
                  <a:gd name="T15" fmla="*/ 123 h 137"/>
                  <a:gd name="T16" fmla="*/ 63 w 84"/>
                  <a:gd name="T17" fmla="*/ 116 h 137"/>
                  <a:gd name="T18" fmla="*/ 65 w 84"/>
                  <a:gd name="T19" fmla="*/ 106 h 137"/>
                  <a:gd name="T20" fmla="*/ 64 w 84"/>
                  <a:gd name="T21" fmla="*/ 96 h 137"/>
                  <a:gd name="T22" fmla="*/ 59 w 84"/>
                  <a:gd name="T23" fmla="*/ 90 h 137"/>
                  <a:gd name="T24" fmla="*/ 52 w 84"/>
                  <a:gd name="T25" fmla="*/ 84 h 137"/>
                  <a:gd name="T26" fmla="*/ 44 w 84"/>
                  <a:gd name="T27" fmla="*/ 79 h 137"/>
                  <a:gd name="T28" fmla="*/ 35 w 84"/>
                  <a:gd name="T29" fmla="*/ 75 h 137"/>
                  <a:gd name="T30" fmla="*/ 25 w 84"/>
                  <a:gd name="T31" fmla="*/ 70 h 137"/>
                  <a:gd name="T32" fmla="*/ 18 w 84"/>
                  <a:gd name="T33" fmla="*/ 65 h 137"/>
                  <a:gd name="T34" fmla="*/ 10 w 84"/>
                  <a:gd name="T35" fmla="*/ 57 h 137"/>
                  <a:gd name="T36" fmla="*/ 6 w 84"/>
                  <a:gd name="T37" fmla="*/ 49 h 137"/>
                  <a:gd name="T38" fmla="*/ 4 w 84"/>
                  <a:gd name="T39" fmla="*/ 36 h 137"/>
                  <a:gd name="T40" fmla="*/ 6 w 84"/>
                  <a:gd name="T41" fmla="*/ 24 h 137"/>
                  <a:gd name="T42" fmla="*/ 12 w 84"/>
                  <a:gd name="T43" fmla="*/ 13 h 137"/>
                  <a:gd name="T44" fmla="*/ 22 w 84"/>
                  <a:gd name="T45" fmla="*/ 6 h 137"/>
                  <a:gd name="T46" fmla="*/ 35 w 84"/>
                  <a:gd name="T47" fmla="*/ 2 h 137"/>
                  <a:gd name="T48" fmla="*/ 48 w 84"/>
                  <a:gd name="T49" fmla="*/ 0 h 137"/>
                  <a:gd name="T50" fmla="*/ 61 w 84"/>
                  <a:gd name="T51" fmla="*/ 1 h 137"/>
                  <a:gd name="T52" fmla="*/ 73 w 84"/>
                  <a:gd name="T53" fmla="*/ 3 h 137"/>
                  <a:gd name="T54" fmla="*/ 77 w 84"/>
                  <a:gd name="T55" fmla="*/ 27 h 137"/>
                  <a:gd name="T56" fmla="*/ 72 w 84"/>
                  <a:gd name="T57" fmla="*/ 27 h 137"/>
                  <a:gd name="T58" fmla="*/ 69 w 84"/>
                  <a:gd name="T59" fmla="*/ 18 h 137"/>
                  <a:gd name="T60" fmla="*/ 64 w 84"/>
                  <a:gd name="T61" fmla="*/ 11 h 137"/>
                  <a:gd name="T62" fmla="*/ 56 w 84"/>
                  <a:gd name="T63" fmla="*/ 7 h 137"/>
                  <a:gd name="T64" fmla="*/ 45 w 84"/>
                  <a:gd name="T65" fmla="*/ 6 h 137"/>
                  <a:gd name="T66" fmla="*/ 35 w 84"/>
                  <a:gd name="T67" fmla="*/ 8 h 137"/>
                  <a:gd name="T68" fmla="*/ 27 w 84"/>
                  <a:gd name="T69" fmla="*/ 13 h 137"/>
                  <a:gd name="T70" fmla="*/ 22 w 84"/>
                  <a:gd name="T71" fmla="*/ 21 h 137"/>
                  <a:gd name="T72" fmla="*/ 21 w 84"/>
                  <a:gd name="T73" fmla="*/ 30 h 137"/>
                  <a:gd name="T74" fmla="*/ 22 w 84"/>
                  <a:gd name="T75" fmla="*/ 40 h 137"/>
                  <a:gd name="T76" fmla="*/ 27 w 84"/>
                  <a:gd name="T77" fmla="*/ 47 h 137"/>
                  <a:gd name="T78" fmla="*/ 35 w 84"/>
                  <a:gd name="T79" fmla="*/ 52 h 137"/>
                  <a:gd name="T80" fmla="*/ 43 w 84"/>
                  <a:gd name="T81" fmla="*/ 56 h 137"/>
                  <a:gd name="T82" fmla="*/ 52 w 84"/>
                  <a:gd name="T83" fmla="*/ 62 h 137"/>
                  <a:gd name="T84" fmla="*/ 62 w 84"/>
                  <a:gd name="T85" fmla="*/ 66 h 137"/>
                  <a:gd name="T86" fmla="*/ 70 w 84"/>
                  <a:gd name="T87" fmla="*/ 71 h 137"/>
                  <a:gd name="T88" fmla="*/ 78 w 84"/>
                  <a:gd name="T89" fmla="*/ 78 h 137"/>
                  <a:gd name="T90" fmla="*/ 83 w 84"/>
                  <a:gd name="T91" fmla="*/ 87 h 137"/>
                  <a:gd name="T92" fmla="*/ 84 w 84"/>
                  <a:gd name="T93" fmla="*/ 98 h 137"/>
                  <a:gd name="T94" fmla="*/ 82 w 84"/>
                  <a:gd name="T95" fmla="*/ 112 h 137"/>
                  <a:gd name="T96" fmla="*/ 74 w 84"/>
                  <a:gd name="T97" fmla="*/ 122 h 137"/>
                  <a:gd name="T98" fmla="*/ 63 w 84"/>
                  <a:gd name="T99" fmla="*/ 131 h 137"/>
                  <a:gd name="T100" fmla="*/ 50 w 84"/>
                  <a:gd name="T101" fmla="*/ 135 h 137"/>
                  <a:gd name="T102" fmla="*/ 36 w 84"/>
                  <a:gd name="T103" fmla="*/ 137 h 137"/>
                  <a:gd name="T104" fmla="*/ 20 w 84"/>
                  <a:gd name="T105" fmla="*/ 135 h 137"/>
                  <a:gd name="T106" fmla="*/ 4 w 84"/>
                  <a:gd name="T107" fmla="*/ 131 h 137"/>
                  <a:gd name="T108" fmla="*/ 0 w 84"/>
                  <a:gd name="T109" fmla="*/ 102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4" h="137">
                    <a:moveTo>
                      <a:pt x="0" y="102"/>
                    </a:moveTo>
                    <a:lnTo>
                      <a:pt x="5" y="102"/>
                    </a:lnTo>
                    <a:lnTo>
                      <a:pt x="8" y="113"/>
                    </a:lnTo>
                    <a:lnTo>
                      <a:pt x="16" y="122"/>
                    </a:lnTo>
                    <a:lnTo>
                      <a:pt x="25" y="129"/>
                    </a:lnTo>
                    <a:lnTo>
                      <a:pt x="37" y="131"/>
                    </a:lnTo>
                    <a:lnTo>
                      <a:pt x="48" y="129"/>
                    </a:lnTo>
                    <a:lnTo>
                      <a:pt x="57" y="123"/>
                    </a:lnTo>
                    <a:lnTo>
                      <a:pt x="63" y="116"/>
                    </a:lnTo>
                    <a:lnTo>
                      <a:pt x="65" y="106"/>
                    </a:lnTo>
                    <a:lnTo>
                      <a:pt x="64" y="96"/>
                    </a:lnTo>
                    <a:lnTo>
                      <a:pt x="59" y="90"/>
                    </a:lnTo>
                    <a:lnTo>
                      <a:pt x="52" y="84"/>
                    </a:lnTo>
                    <a:lnTo>
                      <a:pt x="44" y="79"/>
                    </a:lnTo>
                    <a:lnTo>
                      <a:pt x="35" y="75"/>
                    </a:lnTo>
                    <a:lnTo>
                      <a:pt x="25" y="70"/>
                    </a:lnTo>
                    <a:lnTo>
                      <a:pt x="18" y="65"/>
                    </a:lnTo>
                    <a:lnTo>
                      <a:pt x="10" y="57"/>
                    </a:lnTo>
                    <a:lnTo>
                      <a:pt x="6" y="49"/>
                    </a:lnTo>
                    <a:lnTo>
                      <a:pt x="4" y="36"/>
                    </a:lnTo>
                    <a:lnTo>
                      <a:pt x="6" y="24"/>
                    </a:lnTo>
                    <a:lnTo>
                      <a:pt x="12" y="13"/>
                    </a:lnTo>
                    <a:lnTo>
                      <a:pt x="22" y="6"/>
                    </a:lnTo>
                    <a:lnTo>
                      <a:pt x="35" y="2"/>
                    </a:lnTo>
                    <a:lnTo>
                      <a:pt x="48" y="0"/>
                    </a:lnTo>
                    <a:lnTo>
                      <a:pt x="61" y="1"/>
                    </a:lnTo>
                    <a:lnTo>
                      <a:pt x="73" y="3"/>
                    </a:lnTo>
                    <a:lnTo>
                      <a:pt x="77" y="27"/>
                    </a:lnTo>
                    <a:lnTo>
                      <a:pt x="72" y="27"/>
                    </a:lnTo>
                    <a:lnTo>
                      <a:pt x="69" y="18"/>
                    </a:lnTo>
                    <a:lnTo>
                      <a:pt x="64" y="11"/>
                    </a:lnTo>
                    <a:lnTo>
                      <a:pt x="56" y="7"/>
                    </a:lnTo>
                    <a:lnTo>
                      <a:pt x="45" y="6"/>
                    </a:lnTo>
                    <a:lnTo>
                      <a:pt x="35" y="8"/>
                    </a:lnTo>
                    <a:lnTo>
                      <a:pt x="27" y="13"/>
                    </a:lnTo>
                    <a:lnTo>
                      <a:pt x="22" y="21"/>
                    </a:lnTo>
                    <a:lnTo>
                      <a:pt x="21" y="30"/>
                    </a:lnTo>
                    <a:lnTo>
                      <a:pt x="22" y="40"/>
                    </a:lnTo>
                    <a:lnTo>
                      <a:pt x="27" y="47"/>
                    </a:lnTo>
                    <a:lnTo>
                      <a:pt x="35" y="52"/>
                    </a:lnTo>
                    <a:lnTo>
                      <a:pt x="43" y="56"/>
                    </a:lnTo>
                    <a:lnTo>
                      <a:pt x="52" y="62"/>
                    </a:lnTo>
                    <a:lnTo>
                      <a:pt x="62" y="66"/>
                    </a:lnTo>
                    <a:lnTo>
                      <a:pt x="70" y="71"/>
                    </a:lnTo>
                    <a:lnTo>
                      <a:pt x="78" y="78"/>
                    </a:lnTo>
                    <a:lnTo>
                      <a:pt x="83" y="87"/>
                    </a:lnTo>
                    <a:lnTo>
                      <a:pt x="84" y="98"/>
                    </a:lnTo>
                    <a:lnTo>
                      <a:pt x="82" y="112"/>
                    </a:lnTo>
                    <a:lnTo>
                      <a:pt x="74" y="122"/>
                    </a:lnTo>
                    <a:lnTo>
                      <a:pt x="63" y="131"/>
                    </a:lnTo>
                    <a:lnTo>
                      <a:pt x="50" y="135"/>
                    </a:lnTo>
                    <a:lnTo>
                      <a:pt x="36" y="137"/>
                    </a:lnTo>
                    <a:lnTo>
                      <a:pt x="20" y="135"/>
                    </a:lnTo>
                    <a:lnTo>
                      <a:pt x="4" y="131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33" name="Freeform 21"/>
              <p:cNvSpPr>
                <a:spLocks/>
              </p:cNvSpPr>
              <p:nvPr userDrawn="1"/>
            </p:nvSpPr>
            <p:spPr bwMode="auto">
              <a:xfrm>
                <a:off x="3348" y="2808"/>
                <a:ext cx="29" cy="66"/>
              </a:xfrm>
              <a:custGeom>
                <a:avLst/>
                <a:gdLst>
                  <a:gd name="T0" fmla="*/ 19 w 57"/>
                  <a:gd name="T1" fmla="*/ 18 h 131"/>
                  <a:gd name="T2" fmla="*/ 18 w 57"/>
                  <a:gd name="T3" fmla="*/ 10 h 131"/>
                  <a:gd name="T4" fmla="*/ 13 w 57"/>
                  <a:gd name="T5" fmla="*/ 6 h 131"/>
                  <a:gd name="T6" fmla="*/ 7 w 57"/>
                  <a:gd name="T7" fmla="*/ 5 h 131"/>
                  <a:gd name="T8" fmla="*/ 0 w 57"/>
                  <a:gd name="T9" fmla="*/ 5 h 131"/>
                  <a:gd name="T10" fmla="*/ 0 w 57"/>
                  <a:gd name="T11" fmla="*/ 0 h 131"/>
                  <a:gd name="T12" fmla="*/ 28 w 57"/>
                  <a:gd name="T13" fmla="*/ 0 h 131"/>
                  <a:gd name="T14" fmla="*/ 57 w 57"/>
                  <a:gd name="T15" fmla="*/ 0 h 131"/>
                  <a:gd name="T16" fmla="*/ 57 w 57"/>
                  <a:gd name="T17" fmla="*/ 5 h 131"/>
                  <a:gd name="T18" fmla="*/ 50 w 57"/>
                  <a:gd name="T19" fmla="*/ 5 h 131"/>
                  <a:gd name="T20" fmla="*/ 44 w 57"/>
                  <a:gd name="T21" fmla="*/ 6 h 131"/>
                  <a:gd name="T22" fmla="*/ 41 w 57"/>
                  <a:gd name="T23" fmla="*/ 10 h 131"/>
                  <a:gd name="T24" fmla="*/ 39 w 57"/>
                  <a:gd name="T25" fmla="*/ 18 h 131"/>
                  <a:gd name="T26" fmla="*/ 39 w 57"/>
                  <a:gd name="T27" fmla="*/ 112 h 131"/>
                  <a:gd name="T28" fmla="*/ 41 w 57"/>
                  <a:gd name="T29" fmla="*/ 120 h 131"/>
                  <a:gd name="T30" fmla="*/ 44 w 57"/>
                  <a:gd name="T31" fmla="*/ 124 h 131"/>
                  <a:gd name="T32" fmla="*/ 50 w 57"/>
                  <a:gd name="T33" fmla="*/ 126 h 131"/>
                  <a:gd name="T34" fmla="*/ 57 w 57"/>
                  <a:gd name="T35" fmla="*/ 126 h 131"/>
                  <a:gd name="T36" fmla="*/ 57 w 57"/>
                  <a:gd name="T37" fmla="*/ 131 h 131"/>
                  <a:gd name="T38" fmla="*/ 30 w 57"/>
                  <a:gd name="T39" fmla="*/ 131 h 131"/>
                  <a:gd name="T40" fmla="*/ 0 w 57"/>
                  <a:gd name="T41" fmla="*/ 131 h 131"/>
                  <a:gd name="T42" fmla="*/ 0 w 57"/>
                  <a:gd name="T43" fmla="*/ 126 h 131"/>
                  <a:gd name="T44" fmla="*/ 7 w 57"/>
                  <a:gd name="T45" fmla="*/ 126 h 131"/>
                  <a:gd name="T46" fmla="*/ 13 w 57"/>
                  <a:gd name="T47" fmla="*/ 124 h 131"/>
                  <a:gd name="T48" fmla="*/ 18 w 57"/>
                  <a:gd name="T49" fmla="*/ 120 h 131"/>
                  <a:gd name="T50" fmla="*/ 19 w 57"/>
                  <a:gd name="T51" fmla="*/ 112 h 131"/>
                  <a:gd name="T52" fmla="*/ 19 w 57"/>
                  <a:gd name="T53" fmla="*/ 18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7" h="131">
                    <a:moveTo>
                      <a:pt x="19" y="18"/>
                    </a:moveTo>
                    <a:lnTo>
                      <a:pt x="18" y="10"/>
                    </a:lnTo>
                    <a:lnTo>
                      <a:pt x="13" y="6"/>
                    </a:lnTo>
                    <a:lnTo>
                      <a:pt x="7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57" y="0"/>
                    </a:lnTo>
                    <a:lnTo>
                      <a:pt x="57" y="5"/>
                    </a:lnTo>
                    <a:lnTo>
                      <a:pt x="50" y="5"/>
                    </a:lnTo>
                    <a:lnTo>
                      <a:pt x="44" y="6"/>
                    </a:lnTo>
                    <a:lnTo>
                      <a:pt x="41" y="10"/>
                    </a:lnTo>
                    <a:lnTo>
                      <a:pt x="39" y="18"/>
                    </a:lnTo>
                    <a:lnTo>
                      <a:pt x="39" y="112"/>
                    </a:lnTo>
                    <a:lnTo>
                      <a:pt x="41" y="120"/>
                    </a:lnTo>
                    <a:lnTo>
                      <a:pt x="44" y="124"/>
                    </a:lnTo>
                    <a:lnTo>
                      <a:pt x="50" y="126"/>
                    </a:lnTo>
                    <a:lnTo>
                      <a:pt x="57" y="126"/>
                    </a:lnTo>
                    <a:lnTo>
                      <a:pt x="57" y="131"/>
                    </a:lnTo>
                    <a:lnTo>
                      <a:pt x="30" y="131"/>
                    </a:lnTo>
                    <a:lnTo>
                      <a:pt x="0" y="131"/>
                    </a:lnTo>
                    <a:lnTo>
                      <a:pt x="0" y="126"/>
                    </a:lnTo>
                    <a:lnTo>
                      <a:pt x="7" y="126"/>
                    </a:lnTo>
                    <a:lnTo>
                      <a:pt x="13" y="124"/>
                    </a:lnTo>
                    <a:lnTo>
                      <a:pt x="18" y="120"/>
                    </a:lnTo>
                    <a:lnTo>
                      <a:pt x="19" y="112"/>
                    </a:lnTo>
                    <a:lnTo>
                      <a:pt x="19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34" name="Freeform 22"/>
              <p:cNvSpPr>
                <a:spLocks/>
              </p:cNvSpPr>
              <p:nvPr userDrawn="1"/>
            </p:nvSpPr>
            <p:spPr bwMode="auto">
              <a:xfrm>
                <a:off x="3402" y="2806"/>
                <a:ext cx="66" cy="68"/>
              </a:xfrm>
              <a:custGeom>
                <a:avLst/>
                <a:gdLst>
                  <a:gd name="T0" fmla="*/ 129 w 131"/>
                  <a:gd name="T1" fmla="*/ 29 h 136"/>
                  <a:gd name="T2" fmla="*/ 124 w 131"/>
                  <a:gd name="T3" fmla="*/ 29 h 136"/>
                  <a:gd name="T4" fmla="*/ 123 w 131"/>
                  <a:gd name="T5" fmla="*/ 24 h 136"/>
                  <a:gd name="T6" fmla="*/ 123 w 131"/>
                  <a:gd name="T7" fmla="*/ 20 h 136"/>
                  <a:gd name="T8" fmla="*/ 120 w 131"/>
                  <a:gd name="T9" fmla="*/ 15 h 136"/>
                  <a:gd name="T10" fmla="*/ 116 w 131"/>
                  <a:gd name="T11" fmla="*/ 13 h 136"/>
                  <a:gd name="T12" fmla="*/ 107 w 131"/>
                  <a:gd name="T13" fmla="*/ 12 h 136"/>
                  <a:gd name="T14" fmla="*/ 76 w 131"/>
                  <a:gd name="T15" fmla="*/ 12 h 136"/>
                  <a:gd name="T16" fmla="*/ 76 w 131"/>
                  <a:gd name="T17" fmla="*/ 117 h 136"/>
                  <a:gd name="T18" fmla="*/ 77 w 131"/>
                  <a:gd name="T19" fmla="*/ 125 h 136"/>
                  <a:gd name="T20" fmla="*/ 81 w 131"/>
                  <a:gd name="T21" fmla="*/ 129 h 136"/>
                  <a:gd name="T22" fmla="*/ 87 w 131"/>
                  <a:gd name="T23" fmla="*/ 131 h 136"/>
                  <a:gd name="T24" fmla="*/ 94 w 131"/>
                  <a:gd name="T25" fmla="*/ 131 h 136"/>
                  <a:gd name="T26" fmla="*/ 94 w 131"/>
                  <a:gd name="T27" fmla="*/ 136 h 136"/>
                  <a:gd name="T28" fmla="*/ 80 w 131"/>
                  <a:gd name="T29" fmla="*/ 136 h 136"/>
                  <a:gd name="T30" fmla="*/ 66 w 131"/>
                  <a:gd name="T31" fmla="*/ 136 h 136"/>
                  <a:gd name="T32" fmla="*/ 37 w 131"/>
                  <a:gd name="T33" fmla="*/ 136 h 136"/>
                  <a:gd name="T34" fmla="*/ 37 w 131"/>
                  <a:gd name="T35" fmla="*/ 131 h 136"/>
                  <a:gd name="T36" fmla="*/ 44 w 131"/>
                  <a:gd name="T37" fmla="*/ 131 h 136"/>
                  <a:gd name="T38" fmla="*/ 50 w 131"/>
                  <a:gd name="T39" fmla="*/ 129 h 136"/>
                  <a:gd name="T40" fmla="*/ 54 w 131"/>
                  <a:gd name="T41" fmla="*/ 125 h 136"/>
                  <a:gd name="T42" fmla="*/ 56 w 131"/>
                  <a:gd name="T43" fmla="*/ 117 h 136"/>
                  <a:gd name="T44" fmla="*/ 56 w 131"/>
                  <a:gd name="T45" fmla="*/ 12 h 136"/>
                  <a:gd name="T46" fmla="*/ 28 w 131"/>
                  <a:gd name="T47" fmla="*/ 12 h 136"/>
                  <a:gd name="T48" fmla="*/ 19 w 131"/>
                  <a:gd name="T49" fmla="*/ 13 h 136"/>
                  <a:gd name="T50" fmla="*/ 13 w 131"/>
                  <a:gd name="T51" fmla="*/ 15 h 136"/>
                  <a:gd name="T52" fmla="*/ 9 w 131"/>
                  <a:gd name="T53" fmla="*/ 18 h 136"/>
                  <a:gd name="T54" fmla="*/ 7 w 131"/>
                  <a:gd name="T55" fmla="*/ 23 h 136"/>
                  <a:gd name="T56" fmla="*/ 5 w 131"/>
                  <a:gd name="T57" fmla="*/ 29 h 136"/>
                  <a:gd name="T58" fmla="*/ 0 w 131"/>
                  <a:gd name="T59" fmla="*/ 29 h 136"/>
                  <a:gd name="T60" fmla="*/ 2 w 131"/>
                  <a:gd name="T61" fmla="*/ 0 h 136"/>
                  <a:gd name="T62" fmla="*/ 6 w 131"/>
                  <a:gd name="T63" fmla="*/ 0 h 136"/>
                  <a:gd name="T64" fmla="*/ 8 w 131"/>
                  <a:gd name="T65" fmla="*/ 2 h 136"/>
                  <a:gd name="T66" fmla="*/ 10 w 131"/>
                  <a:gd name="T67" fmla="*/ 4 h 136"/>
                  <a:gd name="T68" fmla="*/ 14 w 131"/>
                  <a:gd name="T69" fmla="*/ 5 h 136"/>
                  <a:gd name="T70" fmla="*/ 16 w 131"/>
                  <a:gd name="T71" fmla="*/ 5 h 136"/>
                  <a:gd name="T72" fmla="*/ 19 w 131"/>
                  <a:gd name="T73" fmla="*/ 5 h 136"/>
                  <a:gd name="T74" fmla="*/ 113 w 131"/>
                  <a:gd name="T75" fmla="*/ 5 h 136"/>
                  <a:gd name="T76" fmla="*/ 118 w 131"/>
                  <a:gd name="T77" fmla="*/ 5 h 136"/>
                  <a:gd name="T78" fmla="*/ 121 w 131"/>
                  <a:gd name="T79" fmla="*/ 4 h 136"/>
                  <a:gd name="T80" fmla="*/ 124 w 131"/>
                  <a:gd name="T81" fmla="*/ 3 h 136"/>
                  <a:gd name="T82" fmla="*/ 126 w 131"/>
                  <a:gd name="T83" fmla="*/ 2 h 136"/>
                  <a:gd name="T84" fmla="*/ 127 w 131"/>
                  <a:gd name="T85" fmla="*/ 0 h 136"/>
                  <a:gd name="T86" fmla="*/ 131 w 131"/>
                  <a:gd name="T87" fmla="*/ 0 h 136"/>
                  <a:gd name="T88" fmla="*/ 129 w 131"/>
                  <a:gd name="T89" fmla="*/ 29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31" h="136">
                    <a:moveTo>
                      <a:pt x="129" y="29"/>
                    </a:moveTo>
                    <a:lnTo>
                      <a:pt x="124" y="29"/>
                    </a:lnTo>
                    <a:lnTo>
                      <a:pt x="123" y="24"/>
                    </a:lnTo>
                    <a:lnTo>
                      <a:pt x="123" y="20"/>
                    </a:lnTo>
                    <a:lnTo>
                      <a:pt x="120" y="15"/>
                    </a:lnTo>
                    <a:lnTo>
                      <a:pt x="116" y="13"/>
                    </a:lnTo>
                    <a:lnTo>
                      <a:pt x="107" y="12"/>
                    </a:lnTo>
                    <a:lnTo>
                      <a:pt x="76" y="12"/>
                    </a:lnTo>
                    <a:lnTo>
                      <a:pt x="76" y="117"/>
                    </a:lnTo>
                    <a:lnTo>
                      <a:pt x="77" y="125"/>
                    </a:lnTo>
                    <a:lnTo>
                      <a:pt x="81" y="129"/>
                    </a:lnTo>
                    <a:lnTo>
                      <a:pt x="87" y="131"/>
                    </a:lnTo>
                    <a:lnTo>
                      <a:pt x="94" y="131"/>
                    </a:lnTo>
                    <a:lnTo>
                      <a:pt x="94" y="136"/>
                    </a:lnTo>
                    <a:lnTo>
                      <a:pt x="80" y="136"/>
                    </a:lnTo>
                    <a:lnTo>
                      <a:pt x="66" y="136"/>
                    </a:lnTo>
                    <a:lnTo>
                      <a:pt x="37" y="136"/>
                    </a:lnTo>
                    <a:lnTo>
                      <a:pt x="37" y="131"/>
                    </a:lnTo>
                    <a:lnTo>
                      <a:pt x="44" y="131"/>
                    </a:lnTo>
                    <a:lnTo>
                      <a:pt x="50" y="129"/>
                    </a:lnTo>
                    <a:lnTo>
                      <a:pt x="54" y="125"/>
                    </a:lnTo>
                    <a:lnTo>
                      <a:pt x="56" y="117"/>
                    </a:lnTo>
                    <a:lnTo>
                      <a:pt x="56" y="12"/>
                    </a:lnTo>
                    <a:lnTo>
                      <a:pt x="28" y="12"/>
                    </a:lnTo>
                    <a:lnTo>
                      <a:pt x="19" y="13"/>
                    </a:lnTo>
                    <a:lnTo>
                      <a:pt x="13" y="15"/>
                    </a:lnTo>
                    <a:lnTo>
                      <a:pt x="9" y="18"/>
                    </a:lnTo>
                    <a:lnTo>
                      <a:pt x="7" y="23"/>
                    </a:lnTo>
                    <a:lnTo>
                      <a:pt x="5" y="29"/>
                    </a:lnTo>
                    <a:lnTo>
                      <a:pt x="0" y="29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10" y="4"/>
                    </a:lnTo>
                    <a:lnTo>
                      <a:pt x="14" y="5"/>
                    </a:lnTo>
                    <a:lnTo>
                      <a:pt x="16" y="5"/>
                    </a:lnTo>
                    <a:lnTo>
                      <a:pt x="19" y="5"/>
                    </a:lnTo>
                    <a:lnTo>
                      <a:pt x="113" y="5"/>
                    </a:lnTo>
                    <a:lnTo>
                      <a:pt x="118" y="5"/>
                    </a:lnTo>
                    <a:lnTo>
                      <a:pt x="121" y="4"/>
                    </a:lnTo>
                    <a:lnTo>
                      <a:pt x="124" y="3"/>
                    </a:lnTo>
                    <a:lnTo>
                      <a:pt x="126" y="2"/>
                    </a:lnTo>
                    <a:lnTo>
                      <a:pt x="127" y="0"/>
                    </a:lnTo>
                    <a:lnTo>
                      <a:pt x="131" y="0"/>
                    </a:lnTo>
                    <a:lnTo>
                      <a:pt x="129" y="2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35" name="Freeform 23"/>
              <p:cNvSpPr>
                <a:spLocks/>
              </p:cNvSpPr>
              <p:nvPr userDrawn="1"/>
            </p:nvSpPr>
            <p:spPr bwMode="auto">
              <a:xfrm>
                <a:off x="3487" y="2808"/>
                <a:ext cx="69" cy="66"/>
              </a:xfrm>
              <a:custGeom>
                <a:avLst/>
                <a:gdLst>
                  <a:gd name="T0" fmla="*/ 83 w 140"/>
                  <a:gd name="T1" fmla="*/ 112 h 131"/>
                  <a:gd name="T2" fmla="*/ 84 w 140"/>
                  <a:gd name="T3" fmla="*/ 120 h 131"/>
                  <a:gd name="T4" fmla="*/ 88 w 140"/>
                  <a:gd name="T5" fmla="*/ 124 h 131"/>
                  <a:gd name="T6" fmla="*/ 95 w 140"/>
                  <a:gd name="T7" fmla="*/ 126 h 131"/>
                  <a:gd name="T8" fmla="*/ 102 w 140"/>
                  <a:gd name="T9" fmla="*/ 126 h 131"/>
                  <a:gd name="T10" fmla="*/ 102 w 140"/>
                  <a:gd name="T11" fmla="*/ 131 h 131"/>
                  <a:gd name="T12" fmla="*/ 73 w 140"/>
                  <a:gd name="T13" fmla="*/ 131 h 131"/>
                  <a:gd name="T14" fmla="*/ 44 w 140"/>
                  <a:gd name="T15" fmla="*/ 131 h 131"/>
                  <a:gd name="T16" fmla="*/ 44 w 140"/>
                  <a:gd name="T17" fmla="*/ 126 h 131"/>
                  <a:gd name="T18" fmla="*/ 52 w 140"/>
                  <a:gd name="T19" fmla="*/ 126 h 131"/>
                  <a:gd name="T20" fmla="*/ 58 w 140"/>
                  <a:gd name="T21" fmla="*/ 124 h 131"/>
                  <a:gd name="T22" fmla="*/ 61 w 140"/>
                  <a:gd name="T23" fmla="*/ 120 h 131"/>
                  <a:gd name="T24" fmla="*/ 63 w 140"/>
                  <a:gd name="T25" fmla="*/ 112 h 131"/>
                  <a:gd name="T26" fmla="*/ 63 w 140"/>
                  <a:gd name="T27" fmla="*/ 67 h 131"/>
                  <a:gd name="T28" fmla="*/ 20 w 140"/>
                  <a:gd name="T29" fmla="*/ 12 h 131"/>
                  <a:gd name="T30" fmla="*/ 16 w 140"/>
                  <a:gd name="T31" fmla="*/ 8 h 131"/>
                  <a:gd name="T32" fmla="*/ 13 w 140"/>
                  <a:gd name="T33" fmla="*/ 6 h 131"/>
                  <a:gd name="T34" fmla="*/ 7 w 140"/>
                  <a:gd name="T35" fmla="*/ 5 h 131"/>
                  <a:gd name="T36" fmla="*/ 0 w 140"/>
                  <a:gd name="T37" fmla="*/ 5 h 131"/>
                  <a:gd name="T38" fmla="*/ 0 w 140"/>
                  <a:gd name="T39" fmla="*/ 0 h 131"/>
                  <a:gd name="T40" fmla="*/ 7 w 140"/>
                  <a:gd name="T41" fmla="*/ 0 h 131"/>
                  <a:gd name="T42" fmla="*/ 18 w 140"/>
                  <a:gd name="T43" fmla="*/ 0 h 131"/>
                  <a:gd name="T44" fmla="*/ 29 w 140"/>
                  <a:gd name="T45" fmla="*/ 0 h 131"/>
                  <a:gd name="T46" fmla="*/ 55 w 140"/>
                  <a:gd name="T47" fmla="*/ 0 h 131"/>
                  <a:gd name="T48" fmla="*/ 55 w 140"/>
                  <a:gd name="T49" fmla="*/ 5 h 131"/>
                  <a:gd name="T50" fmla="*/ 53 w 140"/>
                  <a:gd name="T51" fmla="*/ 5 h 131"/>
                  <a:gd name="T52" fmla="*/ 49 w 140"/>
                  <a:gd name="T53" fmla="*/ 5 h 131"/>
                  <a:gd name="T54" fmla="*/ 47 w 140"/>
                  <a:gd name="T55" fmla="*/ 5 h 131"/>
                  <a:gd name="T56" fmla="*/ 45 w 140"/>
                  <a:gd name="T57" fmla="*/ 6 h 131"/>
                  <a:gd name="T58" fmla="*/ 43 w 140"/>
                  <a:gd name="T59" fmla="*/ 7 h 131"/>
                  <a:gd name="T60" fmla="*/ 43 w 140"/>
                  <a:gd name="T61" fmla="*/ 8 h 131"/>
                  <a:gd name="T62" fmla="*/ 43 w 140"/>
                  <a:gd name="T63" fmla="*/ 10 h 131"/>
                  <a:gd name="T64" fmla="*/ 45 w 140"/>
                  <a:gd name="T65" fmla="*/ 13 h 131"/>
                  <a:gd name="T66" fmla="*/ 47 w 140"/>
                  <a:gd name="T67" fmla="*/ 17 h 131"/>
                  <a:gd name="T68" fmla="*/ 49 w 140"/>
                  <a:gd name="T69" fmla="*/ 20 h 131"/>
                  <a:gd name="T70" fmla="*/ 79 w 140"/>
                  <a:gd name="T71" fmla="*/ 57 h 131"/>
                  <a:gd name="T72" fmla="*/ 106 w 140"/>
                  <a:gd name="T73" fmla="*/ 24 h 131"/>
                  <a:gd name="T74" fmla="*/ 107 w 140"/>
                  <a:gd name="T75" fmla="*/ 22 h 131"/>
                  <a:gd name="T76" fmla="*/ 109 w 140"/>
                  <a:gd name="T77" fmla="*/ 19 h 131"/>
                  <a:gd name="T78" fmla="*/ 111 w 140"/>
                  <a:gd name="T79" fmla="*/ 16 h 131"/>
                  <a:gd name="T80" fmla="*/ 114 w 140"/>
                  <a:gd name="T81" fmla="*/ 12 h 131"/>
                  <a:gd name="T82" fmla="*/ 114 w 140"/>
                  <a:gd name="T83" fmla="*/ 10 h 131"/>
                  <a:gd name="T84" fmla="*/ 114 w 140"/>
                  <a:gd name="T85" fmla="*/ 8 h 131"/>
                  <a:gd name="T86" fmla="*/ 113 w 140"/>
                  <a:gd name="T87" fmla="*/ 6 h 131"/>
                  <a:gd name="T88" fmla="*/ 110 w 140"/>
                  <a:gd name="T89" fmla="*/ 5 h 131"/>
                  <a:gd name="T90" fmla="*/ 107 w 140"/>
                  <a:gd name="T91" fmla="*/ 5 h 131"/>
                  <a:gd name="T92" fmla="*/ 104 w 140"/>
                  <a:gd name="T93" fmla="*/ 5 h 131"/>
                  <a:gd name="T94" fmla="*/ 99 w 140"/>
                  <a:gd name="T95" fmla="*/ 5 h 131"/>
                  <a:gd name="T96" fmla="*/ 99 w 140"/>
                  <a:gd name="T97" fmla="*/ 0 h 131"/>
                  <a:gd name="T98" fmla="*/ 123 w 140"/>
                  <a:gd name="T99" fmla="*/ 0 h 131"/>
                  <a:gd name="T100" fmla="*/ 140 w 140"/>
                  <a:gd name="T101" fmla="*/ 0 h 131"/>
                  <a:gd name="T102" fmla="*/ 140 w 140"/>
                  <a:gd name="T103" fmla="*/ 5 h 131"/>
                  <a:gd name="T104" fmla="*/ 132 w 140"/>
                  <a:gd name="T105" fmla="*/ 6 h 131"/>
                  <a:gd name="T106" fmla="*/ 127 w 140"/>
                  <a:gd name="T107" fmla="*/ 10 h 131"/>
                  <a:gd name="T108" fmla="*/ 123 w 140"/>
                  <a:gd name="T109" fmla="*/ 16 h 131"/>
                  <a:gd name="T110" fmla="*/ 83 w 140"/>
                  <a:gd name="T111" fmla="*/ 64 h 131"/>
                  <a:gd name="T112" fmla="*/ 83 w 140"/>
                  <a:gd name="T113" fmla="*/ 112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0" h="131">
                    <a:moveTo>
                      <a:pt x="83" y="112"/>
                    </a:moveTo>
                    <a:lnTo>
                      <a:pt x="84" y="120"/>
                    </a:lnTo>
                    <a:lnTo>
                      <a:pt x="88" y="124"/>
                    </a:lnTo>
                    <a:lnTo>
                      <a:pt x="95" y="126"/>
                    </a:lnTo>
                    <a:lnTo>
                      <a:pt x="102" y="126"/>
                    </a:lnTo>
                    <a:lnTo>
                      <a:pt x="102" y="131"/>
                    </a:lnTo>
                    <a:lnTo>
                      <a:pt x="73" y="131"/>
                    </a:lnTo>
                    <a:lnTo>
                      <a:pt x="44" y="131"/>
                    </a:lnTo>
                    <a:lnTo>
                      <a:pt x="44" y="126"/>
                    </a:lnTo>
                    <a:lnTo>
                      <a:pt x="52" y="126"/>
                    </a:lnTo>
                    <a:lnTo>
                      <a:pt x="58" y="124"/>
                    </a:lnTo>
                    <a:lnTo>
                      <a:pt x="61" y="120"/>
                    </a:lnTo>
                    <a:lnTo>
                      <a:pt x="63" y="112"/>
                    </a:lnTo>
                    <a:lnTo>
                      <a:pt x="63" y="67"/>
                    </a:lnTo>
                    <a:lnTo>
                      <a:pt x="20" y="12"/>
                    </a:lnTo>
                    <a:lnTo>
                      <a:pt x="16" y="8"/>
                    </a:lnTo>
                    <a:lnTo>
                      <a:pt x="13" y="6"/>
                    </a:lnTo>
                    <a:lnTo>
                      <a:pt x="7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8" y="0"/>
                    </a:lnTo>
                    <a:lnTo>
                      <a:pt x="29" y="0"/>
                    </a:lnTo>
                    <a:lnTo>
                      <a:pt x="55" y="0"/>
                    </a:lnTo>
                    <a:lnTo>
                      <a:pt x="55" y="5"/>
                    </a:lnTo>
                    <a:lnTo>
                      <a:pt x="53" y="5"/>
                    </a:lnTo>
                    <a:lnTo>
                      <a:pt x="49" y="5"/>
                    </a:lnTo>
                    <a:lnTo>
                      <a:pt x="47" y="5"/>
                    </a:lnTo>
                    <a:lnTo>
                      <a:pt x="45" y="6"/>
                    </a:lnTo>
                    <a:lnTo>
                      <a:pt x="43" y="7"/>
                    </a:lnTo>
                    <a:lnTo>
                      <a:pt x="43" y="8"/>
                    </a:lnTo>
                    <a:lnTo>
                      <a:pt x="43" y="10"/>
                    </a:lnTo>
                    <a:lnTo>
                      <a:pt x="45" y="13"/>
                    </a:lnTo>
                    <a:lnTo>
                      <a:pt x="47" y="17"/>
                    </a:lnTo>
                    <a:lnTo>
                      <a:pt x="49" y="20"/>
                    </a:lnTo>
                    <a:lnTo>
                      <a:pt x="79" y="57"/>
                    </a:lnTo>
                    <a:lnTo>
                      <a:pt x="106" y="24"/>
                    </a:lnTo>
                    <a:lnTo>
                      <a:pt x="107" y="22"/>
                    </a:lnTo>
                    <a:lnTo>
                      <a:pt x="109" y="19"/>
                    </a:lnTo>
                    <a:lnTo>
                      <a:pt x="111" y="16"/>
                    </a:lnTo>
                    <a:lnTo>
                      <a:pt x="114" y="12"/>
                    </a:lnTo>
                    <a:lnTo>
                      <a:pt x="114" y="10"/>
                    </a:lnTo>
                    <a:lnTo>
                      <a:pt x="114" y="8"/>
                    </a:lnTo>
                    <a:lnTo>
                      <a:pt x="113" y="6"/>
                    </a:lnTo>
                    <a:lnTo>
                      <a:pt x="110" y="5"/>
                    </a:lnTo>
                    <a:lnTo>
                      <a:pt x="107" y="5"/>
                    </a:lnTo>
                    <a:lnTo>
                      <a:pt x="104" y="5"/>
                    </a:lnTo>
                    <a:lnTo>
                      <a:pt x="99" y="5"/>
                    </a:lnTo>
                    <a:lnTo>
                      <a:pt x="99" y="0"/>
                    </a:lnTo>
                    <a:lnTo>
                      <a:pt x="123" y="0"/>
                    </a:lnTo>
                    <a:lnTo>
                      <a:pt x="140" y="0"/>
                    </a:lnTo>
                    <a:lnTo>
                      <a:pt x="140" y="5"/>
                    </a:lnTo>
                    <a:lnTo>
                      <a:pt x="132" y="6"/>
                    </a:lnTo>
                    <a:lnTo>
                      <a:pt x="127" y="10"/>
                    </a:lnTo>
                    <a:lnTo>
                      <a:pt x="123" y="16"/>
                    </a:lnTo>
                    <a:lnTo>
                      <a:pt x="83" y="64"/>
                    </a:lnTo>
                    <a:lnTo>
                      <a:pt x="83" y="1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36" name="Freeform 24"/>
              <p:cNvSpPr>
                <a:spLocks/>
              </p:cNvSpPr>
              <p:nvPr userDrawn="1"/>
            </p:nvSpPr>
            <p:spPr bwMode="auto">
              <a:xfrm>
                <a:off x="2646" y="2959"/>
                <a:ext cx="1017" cy="16"/>
              </a:xfrm>
              <a:custGeom>
                <a:avLst/>
                <a:gdLst>
                  <a:gd name="T0" fmla="*/ 2031 w 2032"/>
                  <a:gd name="T1" fmla="*/ 16 h 32"/>
                  <a:gd name="T2" fmla="*/ 1015 w 2032"/>
                  <a:gd name="T3" fmla="*/ 32 h 32"/>
                  <a:gd name="T4" fmla="*/ 0 w 2032"/>
                  <a:gd name="T5" fmla="*/ 16 h 32"/>
                  <a:gd name="T6" fmla="*/ 0 w 2032"/>
                  <a:gd name="T7" fmla="*/ 16 h 32"/>
                  <a:gd name="T8" fmla="*/ 0 w 2032"/>
                  <a:gd name="T9" fmla="*/ 15 h 32"/>
                  <a:gd name="T10" fmla="*/ 0 w 2032"/>
                  <a:gd name="T11" fmla="*/ 15 h 32"/>
                  <a:gd name="T12" fmla="*/ 0 w 2032"/>
                  <a:gd name="T13" fmla="*/ 15 h 32"/>
                  <a:gd name="T14" fmla="*/ 1015 w 2032"/>
                  <a:gd name="T15" fmla="*/ 0 h 32"/>
                  <a:gd name="T16" fmla="*/ 2031 w 2032"/>
                  <a:gd name="T17" fmla="*/ 15 h 32"/>
                  <a:gd name="T18" fmla="*/ 2032 w 2032"/>
                  <a:gd name="T19" fmla="*/ 15 h 32"/>
                  <a:gd name="T20" fmla="*/ 2032 w 2032"/>
                  <a:gd name="T21" fmla="*/ 15 h 32"/>
                  <a:gd name="T22" fmla="*/ 2032 w 2032"/>
                  <a:gd name="T23" fmla="*/ 16 h 32"/>
                  <a:gd name="T24" fmla="*/ 2031 w 2032"/>
                  <a:gd name="T25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2" h="32">
                    <a:moveTo>
                      <a:pt x="2031" y="16"/>
                    </a:moveTo>
                    <a:lnTo>
                      <a:pt x="1015" y="32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1015" y="0"/>
                    </a:lnTo>
                    <a:lnTo>
                      <a:pt x="2031" y="15"/>
                    </a:lnTo>
                    <a:lnTo>
                      <a:pt x="2032" y="15"/>
                    </a:lnTo>
                    <a:lnTo>
                      <a:pt x="2032" y="15"/>
                    </a:lnTo>
                    <a:lnTo>
                      <a:pt x="2032" y="16"/>
                    </a:lnTo>
                    <a:lnTo>
                      <a:pt x="2031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37" name="Freeform 25"/>
              <p:cNvSpPr>
                <a:spLocks/>
              </p:cNvSpPr>
              <p:nvPr userDrawn="1"/>
            </p:nvSpPr>
            <p:spPr bwMode="auto">
              <a:xfrm>
                <a:off x="2018" y="2590"/>
                <a:ext cx="426" cy="424"/>
              </a:xfrm>
              <a:custGeom>
                <a:avLst/>
                <a:gdLst>
                  <a:gd name="T0" fmla="*/ 851 w 851"/>
                  <a:gd name="T1" fmla="*/ 424 h 849"/>
                  <a:gd name="T2" fmla="*/ 848 w 851"/>
                  <a:gd name="T3" fmla="*/ 478 h 849"/>
                  <a:gd name="T4" fmla="*/ 838 w 851"/>
                  <a:gd name="T5" fmla="*/ 529 h 849"/>
                  <a:gd name="T6" fmla="*/ 823 w 851"/>
                  <a:gd name="T7" fmla="*/ 577 h 849"/>
                  <a:gd name="T8" fmla="*/ 802 w 851"/>
                  <a:gd name="T9" fmla="*/ 623 h 849"/>
                  <a:gd name="T10" fmla="*/ 774 w 851"/>
                  <a:gd name="T11" fmla="*/ 666 h 849"/>
                  <a:gd name="T12" fmla="*/ 744 w 851"/>
                  <a:gd name="T13" fmla="*/ 706 h 849"/>
                  <a:gd name="T14" fmla="*/ 708 w 851"/>
                  <a:gd name="T15" fmla="*/ 742 h 849"/>
                  <a:gd name="T16" fmla="*/ 669 w 851"/>
                  <a:gd name="T17" fmla="*/ 772 h 849"/>
                  <a:gd name="T18" fmla="*/ 626 w 851"/>
                  <a:gd name="T19" fmla="*/ 798 h 849"/>
                  <a:gd name="T20" fmla="*/ 580 w 851"/>
                  <a:gd name="T21" fmla="*/ 820 h 849"/>
                  <a:gd name="T22" fmla="*/ 531 w 851"/>
                  <a:gd name="T23" fmla="*/ 835 h 849"/>
                  <a:gd name="T24" fmla="*/ 479 w 851"/>
                  <a:gd name="T25" fmla="*/ 846 h 849"/>
                  <a:gd name="T26" fmla="*/ 425 w 851"/>
                  <a:gd name="T27" fmla="*/ 849 h 849"/>
                  <a:gd name="T28" fmla="*/ 373 w 851"/>
                  <a:gd name="T29" fmla="*/ 846 h 849"/>
                  <a:gd name="T30" fmla="*/ 321 w 851"/>
                  <a:gd name="T31" fmla="*/ 835 h 849"/>
                  <a:gd name="T32" fmla="*/ 272 w 851"/>
                  <a:gd name="T33" fmla="*/ 820 h 849"/>
                  <a:gd name="T34" fmla="*/ 226 w 851"/>
                  <a:gd name="T35" fmla="*/ 798 h 849"/>
                  <a:gd name="T36" fmla="*/ 183 w 851"/>
                  <a:gd name="T37" fmla="*/ 772 h 849"/>
                  <a:gd name="T38" fmla="*/ 143 w 851"/>
                  <a:gd name="T39" fmla="*/ 742 h 849"/>
                  <a:gd name="T40" fmla="*/ 108 w 851"/>
                  <a:gd name="T41" fmla="*/ 706 h 849"/>
                  <a:gd name="T42" fmla="*/ 77 w 851"/>
                  <a:gd name="T43" fmla="*/ 666 h 849"/>
                  <a:gd name="T44" fmla="*/ 50 w 851"/>
                  <a:gd name="T45" fmla="*/ 623 h 849"/>
                  <a:gd name="T46" fmla="*/ 29 w 851"/>
                  <a:gd name="T47" fmla="*/ 577 h 849"/>
                  <a:gd name="T48" fmla="*/ 13 w 851"/>
                  <a:gd name="T49" fmla="*/ 529 h 849"/>
                  <a:gd name="T50" fmla="*/ 3 w 851"/>
                  <a:gd name="T51" fmla="*/ 478 h 849"/>
                  <a:gd name="T52" fmla="*/ 0 w 851"/>
                  <a:gd name="T53" fmla="*/ 424 h 849"/>
                  <a:gd name="T54" fmla="*/ 3 w 851"/>
                  <a:gd name="T55" fmla="*/ 371 h 849"/>
                  <a:gd name="T56" fmla="*/ 13 w 851"/>
                  <a:gd name="T57" fmla="*/ 320 h 849"/>
                  <a:gd name="T58" fmla="*/ 29 w 851"/>
                  <a:gd name="T59" fmla="*/ 271 h 849"/>
                  <a:gd name="T60" fmla="*/ 50 w 851"/>
                  <a:gd name="T61" fmla="*/ 225 h 849"/>
                  <a:gd name="T62" fmla="*/ 77 w 851"/>
                  <a:gd name="T63" fmla="*/ 182 h 849"/>
                  <a:gd name="T64" fmla="*/ 108 w 851"/>
                  <a:gd name="T65" fmla="*/ 142 h 849"/>
                  <a:gd name="T66" fmla="*/ 143 w 851"/>
                  <a:gd name="T67" fmla="*/ 107 h 849"/>
                  <a:gd name="T68" fmla="*/ 183 w 851"/>
                  <a:gd name="T69" fmla="*/ 76 h 849"/>
                  <a:gd name="T70" fmla="*/ 226 w 851"/>
                  <a:gd name="T71" fmla="*/ 49 h 849"/>
                  <a:gd name="T72" fmla="*/ 272 w 851"/>
                  <a:gd name="T73" fmla="*/ 28 h 849"/>
                  <a:gd name="T74" fmla="*/ 321 w 851"/>
                  <a:gd name="T75" fmla="*/ 12 h 849"/>
                  <a:gd name="T76" fmla="*/ 373 w 851"/>
                  <a:gd name="T77" fmla="*/ 3 h 849"/>
                  <a:gd name="T78" fmla="*/ 425 w 851"/>
                  <a:gd name="T79" fmla="*/ 0 h 849"/>
                  <a:gd name="T80" fmla="*/ 479 w 851"/>
                  <a:gd name="T81" fmla="*/ 3 h 849"/>
                  <a:gd name="T82" fmla="*/ 531 w 851"/>
                  <a:gd name="T83" fmla="*/ 12 h 849"/>
                  <a:gd name="T84" fmla="*/ 580 w 851"/>
                  <a:gd name="T85" fmla="*/ 28 h 849"/>
                  <a:gd name="T86" fmla="*/ 626 w 851"/>
                  <a:gd name="T87" fmla="*/ 49 h 849"/>
                  <a:gd name="T88" fmla="*/ 669 w 851"/>
                  <a:gd name="T89" fmla="*/ 76 h 849"/>
                  <a:gd name="T90" fmla="*/ 708 w 851"/>
                  <a:gd name="T91" fmla="*/ 107 h 849"/>
                  <a:gd name="T92" fmla="*/ 744 w 851"/>
                  <a:gd name="T93" fmla="*/ 142 h 849"/>
                  <a:gd name="T94" fmla="*/ 774 w 851"/>
                  <a:gd name="T95" fmla="*/ 182 h 849"/>
                  <a:gd name="T96" fmla="*/ 802 w 851"/>
                  <a:gd name="T97" fmla="*/ 225 h 849"/>
                  <a:gd name="T98" fmla="*/ 823 w 851"/>
                  <a:gd name="T99" fmla="*/ 271 h 849"/>
                  <a:gd name="T100" fmla="*/ 838 w 851"/>
                  <a:gd name="T101" fmla="*/ 320 h 849"/>
                  <a:gd name="T102" fmla="*/ 848 w 851"/>
                  <a:gd name="T103" fmla="*/ 371 h 849"/>
                  <a:gd name="T104" fmla="*/ 851 w 851"/>
                  <a:gd name="T105" fmla="*/ 424 h 8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51" h="849">
                    <a:moveTo>
                      <a:pt x="851" y="424"/>
                    </a:moveTo>
                    <a:lnTo>
                      <a:pt x="848" y="478"/>
                    </a:lnTo>
                    <a:lnTo>
                      <a:pt x="838" y="529"/>
                    </a:lnTo>
                    <a:lnTo>
                      <a:pt x="823" y="577"/>
                    </a:lnTo>
                    <a:lnTo>
                      <a:pt x="802" y="623"/>
                    </a:lnTo>
                    <a:lnTo>
                      <a:pt x="774" y="666"/>
                    </a:lnTo>
                    <a:lnTo>
                      <a:pt x="744" y="706"/>
                    </a:lnTo>
                    <a:lnTo>
                      <a:pt x="708" y="742"/>
                    </a:lnTo>
                    <a:lnTo>
                      <a:pt x="669" y="772"/>
                    </a:lnTo>
                    <a:lnTo>
                      <a:pt x="626" y="798"/>
                    </a:lnTo>
                    <a:lnTo>
                      <a:pt x="580" y="820"/>
                    </a:lnTo>
                    <a:lnTo>
                      <a:pt x="531" y="835"/>
                    </a:lnTo>
                    <a:lnTo>
                      <a:pt x="479" y="846"/>
                    </a:lnTo>
                    <a:lnTo>
                      <a:pt x="425" y="849"/>
                    </a:lnTo>
                    <a:lnTo>
                      <a:pt x="373" y="846"/>
                    </a:lnTo>
                    <a:lnTo>
                      <a:pt x="321" y="835"/>
                    </a:lnTo>
                    <a:lnTo>
                      <a:pt x="272" y="820"/>
                    </a:lnTo>
                    <a:lnTo>
                      <a:pt x="226" y="798"/>
                    </a:lnTo>
                    <a:lnTo>
                      <a:pt x="183" y="772"/>
                    </a:lnTo>
                    <a:lnTo>
                      <a:pt x="143" y="742"/>
                    </a:lnTo>
                    <a:lnTo>
                      <a:pt x="108" y="706"/>
                    </a:lnTo>
                    <a:lnTo>
                      <a:pt x="77" y="666"/>
                    </a:lnTo>
                    <a:lnTo>
                      <a:pt x="50" y="623"/>
                    </a:lnTo>
                    <a:lnTo>
                      <a:pt x="29" y="577"/>
                    </a:lnTo>
                    <a:lnTo>
                      <a:pt x="13" y="529"/>
                    </a:lnTo>
                    <a:lnTo>
                      <a:pt x="3" y="478"/>
                    </a:lnTo>
                    <a:lnTo>
                      <a:pt x="0" y="424"/>
                    </a:lnTo>
                    <a:lnTo>
                      <a:pt x="3" y="371"/>
                    </a:lnTo>
                    <a:lnTo>
                      <a:pt x="13" y="320"/>
                    </a:lnTo>
                    <a:lnTo>
                      <a:pt x="29" y="271"/>
                    </a:lnTo>
                    <a:lnTo>
                      <a:pt x="50" y="225"/>
                    </a:lnTo>
                    <a:lnTo>
                      <a:pt x="77" y="182"/>
                    </a:lnTo>
                    <a:lnTo>
                      <a:pt x="108" y="142"/>
                    </a:lnTo>
                    <a:lnTo>
                      <a:pt x="143" y="107"/>
                    </a:lnTo>
                    <a:lnTo>
                      <a:pt x="183" y="76"/>
                    </a:lnTo>
                    <a:lnTo>
                      <a:pt x="226" y="49"/>
                    </a:lnTo>
                    <a:lnTo>
                      <a:pt x="272" y="28"/>
                    </a:lnTo>
                    <a:lnTo>
                      <a:pt x="321" y="12"/>
                    </a:lnTo>
                    <a:lnTo>
                      <a:pt x="373" y="3"/>
                    </a:lnTo>
                    <a:lnTo>
                      <a:pt x="425" y="0"/>
                    </a:lnTo>
                    <a:lnTo>
                      <a:pt x="479" y="3"/>
                    </a:lnTo>
                    <a:lnTo>
                      <a:pt x="531" y="12"/>
                    </a:lnTo>
                    <a:lnTo>
                      <a:pt x="580" y="28"/>
                    </a:lnTo>
                    <a:lnTo>
                      <a:pt x="626" y="49"/>
                    </a:lnTo>
                    <a:lnTo>
                      <a:pt x="669" y="76"/>
                    </a:lnTo>
                    <a:lnTo>
                      <a:pt x="708" y="107"/>
                    </a:lnTo>
                    <a:lnTo>
                      <a:pt x="744" y="142"/>
                    </a:lnTo>
                    <a:lnTo>
                      <a:pt x="774" y="182"/>
                    </a:lnTo>
                    <a:lnTo>
                      <a:pt x="802" y="225"/>
                    </a:lnTo>
                    <a:lnTo>
                      <a:pt x="823" y="271"/>
                    </a:lnTo>
                    <a:lnTo>
                      <a:pt x="838" y="320"/>
                    </a:lnTo>
                    <a:lnTo>
                      <a:pt x="848" y="371"/>
                    </a:lnTo>
                    <a:lnTo>
                      <a:pt x="851" y="42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38" name="Freeform 26"/>
              <p:cNvSpPr>
                <a:spLocks noEditPoints="1"/>
              </p:cNvSpPr>
              <p:nvPr userDrawn="1"/>
            </p:nvSpPr>
            <p:spPr bwMode="auto">
              <a:xfrm>
                <a:off x="2102" y="2792"/>
                <a:ext cx="15" cy="11"/>
              </a:xfrm>
              <a:custGeom>
                <a:avLst/>
                <a:gdLst>
                  <a:gd name="T0" fmla="*/ 0 w 29"/>
                  <a:gd name="T1" fmla="*/ 14 h 22"/>
                  <a:gd name="T2" fmla="*/ 1 w 29"/>
                  <a:gd name="T3" fmla="*/ 10 h 22"/>
                  <a:gd name="T4" fmla="*/ 2 w 29"/>
                  <a:gd name="T5" fmla="*/ 7 h 22"/>
                  <a:gd name="T6" fmla="*/ 4 w 29"/>
                  <a:gd name="T7" fmla="*/ 5 h 22"/>
                  <a:gd name="T8" fmla="*/ 6 w 29"/>
                  <a:gd name="T9" fmla="*/ 2 h 22"/>
                  <a:gd name="T10" fmla="*/ 8 w 29"/>
                  <a:gd name="T11" fmla="*/ 1 h 22"/>
                  <a:gd name="T12" fmla="*/ 11 w 29"/>
                  <a:gd name="T13" fmla="*/ 0 h 22"/>
                  <a:gd name="T14" fmla="*/ 16 w 29"/>
                  <a:gd name="T15" fmla="*/ 0 h 22"/>
                  <a:gd name="T16" fmla="*/ 19 w 29"/>
                  <a:gd name="T17" fmla="*/ 1 h 22"/>
                  <a:gd name="T18" fmla="*/ 23 w 29"/>
                  <a:gd name="T19" fmla="*/ 2 h 22"/>
                  <a:gd name="T20" fmla="*/ 25 w 29"/>
                  <a:gd name="T21" fmla="*/ 3 h 22"/>
                  <a:gd name="T22" fmla="*/ 27 w 29"/>
                  <a:gd name="T23" fmla="*/ 7 h 22"/>
                  <a:gd name="T24" fmla="*/ 29 w 29"/>
                  <a:gd name="T25" fmla="*/ 10 h 22"/>
                  <a:gd name="T26" fmla="*/ 29 w 29"/>
                  <a:gd name="T27" fmla="*/ 14 h 22"/>
                  <a:gd name="T28" fmla="*/ 29 w 29"/>
                  <a:gd name="T29" fmla="*/ 22 h 22"/>
                  <a:gd name="T30" fmla="*/ 0 w 29"/>
                  <a:gd name="T31" fmla="*/ 21 h 22"/>
                  <a:gd name="T32" fmla="*/ 0 w 29"/>
                  <a:gd name="T33" fmla="*/ 14 h 22"/>
                  <a:gd name="T34" fmla="*/ 24 w 29"/>
                  <a:gd name="T35" fmla="*/ 14 h 22"/>
                  <a:gd name="T36" fmla="*/ 24 w 29"/>
                  <a:gd name="T37" fmla="*/ 11 h 22"/>
                  <a:gd name="T38" fmla="*/ 23 w 29"/>
                  <a:gd name="T39" fmla="*/ 9 h 22"/>
                  <a:gd name="T40" fmla="*/ 21 w 29"/>
                  <a:gd name="T41" fmla="*/ 8 h 22"/>
                  <a:gd name="T42" fmla="*/ 18 w 29"/>
                  <a:gd name="T43" fmla="*/ 7 h 22"/>
                  <a:gd name="T44" fmla="*/ 15 w 29"/>
                  <a:gd name="T45" fmla="*/ 6 h 22"/>
                  <a:gd name="T46" fmla="*/ 11 w 29"/>
                  <a:gd name="T47" fmla="*/ 7 h 22"/>
                  <a:gd name="T48" fmla="*/ 8 w 29"/>
                  <a:gd name="T49" fmla="*/ 7 h 22"/>
                  <a:gd name="T50" fmla="*/ 7 w 29"/>
                  <a:gd name="T51" fmla="*/ 9 h 22"/>
                  <a:gd name="T52" fmla="*/ 5 w 29"/>
                  <a:gd name="T53" fmla="*/ 11 h 22"/>
                  <a:gd name="T54" fmla="*/ 5 w 29"/>
                  <a:gd name="T55" fmla="*/ 14 h 22"/>
                  <a:gd name="T56" fmla="*/ 5 w 29"/>
                  <a:gd name="T57" fmla="*/ 16 h 22"/>
                  <a:gd name="T58" fmla="*/ 24 w 29"/>
                  <a:gd name="T59" fmla="*/ 16 h 22"/>
                  <a:gd name="T60" fmla="*/ 24 w 29"/>
                  <a:gd name="T61" fmla="*/ 1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9" h="22">
                    <a:moveTo>
                      <a:pt x="0" y="14"/>
                    </a:moveTo>
                    <a:lnTo>
                      <a:pt x="1" y="10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6" y="2"/>
                    </a:lnTo>
                    <a:lnTo>
                      <a:pt x="8" y="1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19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7" y="7"/>
                    </a:lnTo>
                    <a:lnTo>
                      <a:pt x="29" y="10"/>
                    </a:lnTo>
                    <a:lnTo>
                      <a:pt x="29" y="14"/>
                    </a:lnTo>
                    <a:lnTo>
                      <a:pt x="29" y="22"/>
                    </a:lnTo>
                    <a:lnTo>
                      <a:pt x="0" y="21"/>
                    </a:lnTo>
                    <a:lnTo>
                      <a:pt x="0" y="14"/>
                    </a:lnTo>
                    <a:close/>
                    <a:moveTo>
                      <a:pt x="24" y="14"/>
                    </a:moveTo>
                    <a:lnTo>
                      <a:pt x="24" y="11"/>
                    </a:lnTo>
                    <a:lnTo>
                      <a:pt x="23" y="9"/>
                    </a:lnTo>
                    <a:lnTo>
                      <a:pt x="21" y="8"/>
                    </a:lnTo>
                    <a:lnTo>
                      <a:pt x="18" y="7"/>
                    </a:lnTo>
                    <a:lnTo>
                      <a:pt x="15" y="6"/>
                    </a:lnTo>
                    <a:lnTo>
                      <a:pt x="11" y="7"/>
                    </a:lnTo>
                    <a:lnTo>
                      <a:pt x="8" y="7"/>
                    </a:lnTo>
                    <a:lnTo>
                      <a:pt x="7" y="9"/>
                    </a:lnTo>
                    <a:lnTo>
                      <a:pt x="5" y="11"/>
                    </a:lnTo>
                    <a:lnTo>
                      <a:pt x="5" y="14"/>
                    </a:lnTo>
                    <a:lnTo>
                      <a:pt x="5" y="16"/>
                    </a:lnTo>
                    <a:lnTo>
                      <a:pt x="24" y="16"/>
                    </a:lnTo>
                    <a:lnTo>
                      <a:pt x="24" y="14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39" name="Freeform 27"/>
              <p:cNvSpPr>
                <a:spLocks/>
              </p:cNvSpPr>
              <p:nvPr userDrawn="1"/>
            </p:nvSpPr>
            <p:spPr bwMode="auto">
              <a:xfrm>
                <a:off x="2103" y="2782"/>
                <a:ext cx="15" cy="5"/>
              </a:xfrm>
              <a:custGeom>
                <a:avLst/>
                <a:gdLst>
                  <a:gd name="T0" fmla="*/ 29 w 30"/>
                  <a:gd name="T1" fmla="*/ 10 h 10"/>
                  <a:gd name="T2" fmla="*/ 0 w 30"/>
                  <a:gd name="T3" fmla="*/ 6 h 10"/>
                  <a:gd name="T4" fmla="*/ 1 w 30"/>
                  <a:gd name="T5" fmla="*/ 0 h 10"/>
                  <a:gd name="T6" fmla="*/ 30 w 30"/>
                  <a:gd name="T7" fmla="*/ 5 h 10"/>
                  <a:gd name="T8" fmla="*/ 29 w 30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0">
                    <a:moveTo>
                      <a:pt x="29" y="10"/>
                    </a:moveTo>
                    <a:lnTo>
                      <a:pt x="0" y="6"/>
                    </a:lnTo>
                    <a:lnTo>
                      <a:pt x="1" y="0"/>
                    </a:lnTo>
                    <a:lnTo>
                      <a:pt x="30" y="5"/>
                    </a:lnTo>
                    <a:lnTo>
                      <a:pt x="29" y="10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40" name="Freeform 28"/>
              <p:cNvSpPr>
                <a:spLocks/>
              </p:cNvSpPr>
              <p:nvPr userDrawn="1"/>
            </p:nvSpPr>
            <p:spPr bwMode="auto">
              <a:xfrm>
                <a:off x="2105" y="2767"/>
                <a:ext cx="16" cy="12"/>
              </a:xfrm>
              <a:custGeom>
                <a:avLst/>
                <a:gdLst>
                  <a:gd name="T0" fmla="*/ 10 w 33"/>
                  <a:gd name="T1" fmla="*/ 2 h 24"/>
                  <a:gd name="T2" fmla="*/ 6 w 33"/>
                  <a:gd name="T3" fmla="*/ 13 h 24"/>
                  <a:gd name="T4" fmla="*/ 14 w 33"/>
                  <a:gd name="T5" fmla="*/ 15 h 24"/>
                  <a:gd name="T6" fmla="*/ 16 w 33"/>
                  <a:gd name="T7" fmla="*/ 5 h 24"/>
                  <a:gd name="T8" fmla="*/ 20 w 33"/>
                  <a:gd name="T9" fmla="*/ 6 h 24"/>
                  <a:gd name="T10" fmla="*/ 18 w 33"/>
                  <a:gd name="T11" fmla="*/ 16 h 24"/>
                  <a:gd name="T12" fmla="*/ 25 w 33"/>
                  <a:gd name="T13" fmla="*/ 18 h 24"/>
                  <a:gd name="T14" fmla="*/ 29 w 33"/>
                  <a:gd name="T15" fmla="*/ 5 h 24"/>
                  <a:gd name="T16" fmla="*/ 33 w 33"/>
                  <a:gd name="T17" fmla="*/ 6 h 24"/>
                  <a:gd name="T18" fmla="*/ 29 w 33"/>
                  <a:gd name="T19" fmla="*/ 24 h 24"/>
                  <a:gd name="T20" fmla="*/ 0 w 33"/>
                  <a:gd name="T21" fmla="*/ 18 h 24"/>
                  <a:gd name="T22" fmla="*/ 4 w 33"/>
                  <a:gd name="T23" fmla="*/ 0 h 24"/>
                  <a:gd name="T24" fmla="*/ 10 w 33"/>
                  <a:gd name="T25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24">
                    <a:moveTo>
                      <a:pt x="10" y="2"/>
                    </a:moveTo>
                    <a:lnTo>
                      <a:pt x="6" y="13"/>
                    </a:lnTo>
                    <a:lnTo>
                      <a:pt x="14" y="15"/>
                    </a:lnTo>
                    <a:lnTo>
                      <a:pt x="16" y="5"/>
                    </a:lnTo>
                    <a:lnTo>
                      <a:pt x="20" y="6"/>
                    </a:lnTo>
                    <a:lnTo>
                      <a:pt x="18" y="16"/>
                    </a:lnTo>
                    <a:lnTo>
                      <a:pt x="25" y="18"/>
                    </a:lnTo>
                    <a:lnTo>
                      <a:pt x="29" y="5"/>
                    </a:lnTo>
                    <a:lnTo>
                      <a:pt x="33" y="6"/>
                    </a:lnTo>
                    <a:lnTo>
                      <a:pt x="29" y="24"/>
                    </a:lnTo>
                    <a:lnTo>
                      <a:pt x="0" y="18"/>
                    </a:lnTo>
                    <a:lnTo>
                      <a:pt x="4" y="0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41" name="Freeform 29"/>
              <p:cNvSpPr>
                <a:spLocks/>
              </p:cNvSpPr>
              <p:nvPr userDrawn="1"/>
            </p:nvSpPr>
            <p:spPr bwMode="auto">
              <a:xfrm>
                <a:off x="2112" y="2749"/>
                <a:ext cx="17" cy="8"/>
              </a:xfrm>
              <a:custGeom>
                <a:avLst/>
                <a:gdLst>
                  <a:gd name="T0" fmla="*/ 24 w 34"/>
                  <a:gd name="T1" fmla="*/ 11 h 17"/>
                  <a:gd name="T2" fmla="*/ 29 w 34"/>
                  <a:gd name="T3" fmla="*/ 0 h 17"/>
                  <a:gd name="T4" fmla="*/ 34 w 34"/>
                  <a:gd name="T5" fmla="*/ 3 h 17"/>
                  <a:gd name="T6" fmla="*/ 26 w 34"/>
                  <a:gd name="T7" fmla="*/ 17 h 17"/>
                  <a:gd name="T8" fmla="*/ 0 w 34"/>
                  <a:gd name="T9" fmla="*/ 6 h 17"/>
                  <a:gd name="T10" fmla="*/ 2 w 34"/>
                  <a:gd name="T11" fmla="*/ 0 h 17"/>
                  <a:gd name="T12" fmla="*/ 24 w 34"/>
                  <a:gd name="T13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7">
                    <a:moveTo>
                      <a:pt x="24" y="11"/>
                    </a:moveTo>
                    <a:lnTo>
                      <a:pt x="29" y="0"/>
                    </a:lnTo>
                    <a:lnTo>
                      <a:pt x="34" y="3"/>
                    </a:lnTo>
                    <a:lnTo>
                      <a:pt x="26" y="17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24" y="11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42" name="Freeform 30"/>
              <p:cNvSpPr>
                <a:spLocks/>
              </p:cNvSpPr>
              <p:nvPr userDrawn="1"/>
            </p:nvSpPr>
            <p:spPr bwMode="auto">
              <a:xfrm>
                <a:off x="2119" y="2730"/>
                <a:ext cx="16" cy="14"/>
              </a:xfrm>
              <a:custGeom>
                <a:avLst/>
                <a:gdLst>
                  <a:gd name="T0" fmla="*/ 9 w 31"/>
                  <a:gd name="T1" fmla="*/ 0 h 28"/>
                  <a:gd name="T2" fmla="*/ 27 w 31"/>
                  <a:gd name="T3" fmla="*/ 10 h 28"/>
                  <a:gd name="T4" fmla="*/ 29 w 31"/>
                  <a:gd name="T5" fmla="*/ 12 h 28"/>
                  <a:gd name="T6" fmla="*/ 31 w 31"/>
                  <a:gd name="T7" fmla="*/ 14 h 28"/>
                  <a:gd name="T8" fmla="*/ 31 w 31"/>
                  <a:gd name="T9" fmla="*/ 17 h 28"/>
                  <a:gd name="T10" fmla="*/ 31 w 31"/>
                  <a:gd name="T11" fmla="*/ 21 h 28"/>
                  <a:gd name="T12" fmla="*/ 29 w 31"/>
                  <a:gd name="T13" fmla="*/ 23 h 28"/>
                  <a:gd name="T14" fmla="*/ 27 w 31"/>
                  <a:gd name="T15" fmla="*/ 26 h 28"/>
                  <a:gd name="T16" fmla="*/ 24 w 31"/>
                  <a:gd name="T17" fmla="*/ 28 h 28"/>
                  <a:gd name="T18" fmla="*/ 20 w 31"/>
                  <a:gd name="T19" fmla="*/ 28 h 28"/>
                  <a:gd name="T20" fmla="*/ 16 w 31"/>
                  <a:gd name="T21" fmla="*/ 27 h 28"/>
                  <a:gd name="T22" fmla="*/ 0 w 31"/>
                  <a:gd name="T23" fmla="*/ 15 h 28"/>
                  <a:gd name="T24" fmla="*/ 2 w 31"/>
                  <a:gd name="T25" fmla="*/ 11 h 28"/>
                  <a:gd name="T26" fmla="*/ 17 w 31"/>
                  <a:gd name="T27" fmla="*/ 21 h 28"/>
                  <a:gd name="T28" fmla="*/ 21 w 31"/>
                  <a:gd name="T29" fmla="*/ 22 h 28"/>
                  <a:gd name="T30" fmla="*/ 23 w 31"/>
                  <a:gd name="T31" fmla="*/ 23 h 28"/>
                  <a:gd name="T32" fmla="*/ 24 w 31"/>
                  <a:gd name="T33" fmla="*/ 22 h 28"/>
                  <a:gd name="T34" fmla="*/ 25 w 31"/>
                  <a:gd name="T35" fmla="*/ 21 h 28"/>
                  <a:gd name="T36" fmla="*/ 26 w 31"/>
                  <a:gd name="T37" fmla="*/ 19 h 28"/>
                  <a:gd name="T38" fmla="*/ 26 w 31"/>
                  <a:gd name="T39" fmla="*/ 17 h 28"/>
                  <a:gd name="T40" fmla="*/ 25 w 31"/>
                  <a:gd name="T41" fmla="*/ 15 h 28"/>
                  <a:gd name="T42" fmla="*/ 22 w 31"/>
                  <a:gd name="T43" fmla="*/ 13 h 28"/>
                  <a:gd name="T44" fmla="*/ 7 w 31"/>
                  <a:gd name="T45" fmla="*/ 4 h 28"/>
                  <a:gd name="T46" fmla="*/ 9 w 31"/>
                  <a:gd name="T4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1" h="28">
                    <a:moveTo>
                      <a:pt x="9" y="0"/>
                    </a:moveTo>
                    <a:lnTo>
                      <a:pt x="27" y="10"/>
                    </a:lnTo>
                    <a:lnTo>
                      <a:pt x="29" y="12"/>
                    </a:lnTo>
                    <a:lnTo>
                      <a:pt x="31" y="14"/>
                    </a:lnTo>
                    <a:lnTo>
                      <a:pt x="31" y="17"/>
                    </a:lnTo>
                    <a:lnTo>
                      <a:pt x="31" y="21"/>
                    </a:lnTo>
                    <a:lnTo>
                      <a:pt x="29" y="23"/>
                    </a:lnTo>
                    <a:lnTo>
                      <a:pt x="27" y="26"/>
                    </a:lnTo>
                    <a:lnTo>
                      <a:pt x="24" y="28"/>
                    </a:lnTo>
                    <a:lnTo>
                      <a:pt x="20" y="28"/>
                    </a:lnTo>
                    <a:lnTo>
                      <a:pt x="16" y="27"/>
                    </a:lnTo>
                    <a:lnTo>
                      <a:pt x="0" y="15"/>
                    </a:lnTo>
                    <a:lnTo>
                      <a:pt x="2" y="11"/>
                    </a:lnTo>
                    <a:lnTo>
                      <a:pt x="17" y="21"/>
                    </a:lnTo>
                    <a:lnTo>
                      <a:pt x="21" y="22"/>
                    </a:lnTo>
                    <a:lnTo>
                      <a:pt x="23" y="23"/>
                    </a:lnTo>
                    <a:lnTo>
                      <a:pt x="24" y="22"/>
                    </a:lnTo>
                    <a:lnTo>
                      <a:pt x="25" y="21"/>
                    </a:lnTo>
                    <a:lnTo>
                      <a:pt x="26" y="19"/>
                    </a:lnTo>
                    <a:lnTo>
                      <a:pt x="26" y="17"/>
                    </a:lnTo>
                    <a:lnTo>
                      <a:pt x="25" y="15"/>
                    </a:lnTo>
                    <a:lnTo>
                      <a:pt x="22" y="13"/>
                    </a:lnTo>
                    <a:lnTo>
                      <a:pt x="7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43" name="Freeform 31"/>
              <p:cNvSpPr>
                <a:spLocks/>
              </p:cNvSpPr>
              <p:nvPr userDrawn="1"/>
            </p:nvSpPr>
            <p:spPr bwMode="auto">
              <a:xfrm>
                <a:off x="2128" y="2717"/>
                <a:ext cx="13" cy="17"/>
              </a:xfrm>
              <a:custGeom>
                <a:avLst/>
                <a:gdLst>
                  <a:gd name="T0" fmla="*/ 15 w 27"/>
                  <a:gd name="T1" fmla="*/ 3 h 32"/>
                  <a:gd name="T2" fmla="*/ 8 w 27"/>
                  <a:gd name="T3" fmla="*/ 12 h 32"/>
                  <a:gd name="T4" fmla="*/ 13 w 27"/>
                  <a:gd name="T5" fmla="*/ 16 h 32"/>
                  <a:gd name="T6" fmla="*/ 19 w 27"/>
                  <a:gd name="T7" fmla="*/ 9 h 32"/>
                  <a:gd name="T8" fmla="*/ 23 w 27"/>
                  <a:gd name="T9" fmla="*/ 12 h 32"/>
                  <a:gd name="T10" fmla="*/ 17 w 27"/>
                  <a:gd name="T11" fmla="*/ 19 h 32"/>
                  <a:gd name="T12" fmla="*/ 27 w 27"/>
                  <a:gd name="T13" fmla="*/ 27 h 32"/>
                  <a:gd name="T14" fmla="*/ 23 w 27"/>
                  <a:gd name="T15" fmla="*/ 32 h 32"/>
                  <a:gd name="T16" fmla="*/ 0 w 27"/>
                  <a:gd name="T17" fmla="*/ 13 h 32"/>
                  <a:gd name="T18" fmla="*/ 11 w 27"/>
                  <a:gd name="T19" fmla="*/ 0 h 32"/>
                  <a:gd name="T20" fmla="*/ 15 w 27"/>
                  <a:gd name="T21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32">
                    <a:moveTo>
                      <a:pt x="15" y="3"/>
                    </a:moveTo>
                    <a:lnTo>
                      <a:pt x="8" y="12"/>
                    </a:lnTo>
                    <a:lnTo>
                      <a:pt x="13" y="16"/>
                    </a:lnTo>
                    <a:lnTo>
                      <a:pt x="19" y="9"/>
                    </a:lnTo>
                    <a:lnTo>
                      <a:pt x="23" y="12"/>
                    </a:lnTo>
                    <a:lnTo>
                      <a:pt x="17" y="19"/>
                    </a:lnTo>
                    <a:lnTo>
                      <a:pt x="27" y="27"/>
                    </a:lnTo>
                    <a:lnTo>
                      <a:pt x="23" y="32"/>
                    </a:lnTo>
                    <a:lnTo>
                      <a:pt x="0" y="13"/>
                    </a:lnTo>
                    <a:lnTo>
                      <a:pt x="11" y="0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44" name="Freeform 32"/>
              <p:cNvSpPr>
                <a:spLocks/>
              </p:cNvSpPr>
              <p:nvPr userDrawn="1"/>
            </p:nvSpPr>
            <p:spPr bwMode="auto">
              <a:xfrm>
                <a:off x="2137" y="2706"/>
                <a:ext cx="15" cy="15"/>
              </a:xfrm>
              <a:custGeom>
                <a:avLst/>
                <a:gdLst>
                  <a:gd name="T0" fmla="*/ 18 w 30"/>
                  <a:gd name="T1" fmla="*/ 4 h 30"/>
                  <a:gd name="T2" fmla="*/ 13 w 30"/>
                  <a:gd name="T3" fmla="*/ 8 h 30"/>
                  <a:gd name="T4" fmla="*/ 30 w 30"/>
                  <a:gd name="T5" fmla="*/ 26 h 30"/>
                  <a:gd name="T6" fmla="*/ 27 w 30"/>
                  <a:gd name="T7" fmla="*/ 30 h 30"/>
                  <a:gd name="T8" fmla="*/ 10 w 30"/>
                  <a:gd name="T9" fmla="*/ 12 h 30"/>
                  <a:gd name="T10" fmla="*/ 5 w 30"/>
                  <a:gd name="T11" fmla="*/ 17 h 30"/>
                  <a:gd name="T12" fmla="*/ 0 w 30"/>
                  <a:gd name="T13" fmla="*/ 14 h 30"/>
                  <a:gd name="T14" fmla="*/ 15 w 30"/>
                  <a:gd name="T15" fmla="*/ 0 h 30"/>
                  <a:gd name="T16" fmla="*/ 18 w 30"/>
                  <a:gd name="T17" fmla="*/ 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30">
                    <a:moveTo>
                      <a:pt x="18" y="4"/>
                    </a:moveTo>
                    <a:lnTo>
                      <a:pt x="13" y="8"/>
                    </a:lnTo>
                    <a:lnTo>
                      <a:pt x="30" y="26"/>
                    </a:lnTo>
                    <a:lnTo>
                      <a:pt x="27" y="30"/>
                    </a:lnTo>
                    <a:lnTo>
                      <a:pt x="10" y="12"/>
                    </a:lnTo>
                    <a:lnTo>
                      <a:pt x="5" y="17"/>
                    </a:lnTo>
                    <a:lnTo>
                      <a:pt x="0" y="14"/>
                    </a:lnTo>
                    <a:lnTo>
                      <a:pt x="15" y="0"/>
                    </a:lnTo>
                    <a:lnTo>
                      <a:pt x="18" y="4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45" name="Freeform 33"/>
              <p:cNvSpPr>
                <a:spLocks noEditPoints="1"/>
              </p:cNvSpPr>
              <p:nvPr userDrawn="1"/>
            </p:nvSpPr>
            <p:spPr bwMode="auto">
              <a:xfrm>
                <a:off x="2157" y="2693"/>
                <a:ext cx="14" cy="15"/>
              </a:xfrm>
              <a:custGeom>
                <a:avLst/>
                <a:gdLst>
                  <a:gd name="T0" fmla="*/ 7 w 29"/>
                  <a:gd name="T1" fmla="*/ 3 h 31"/>
                  <a:gd name="T2" fmla="*/ 14 w 29"/>
                  <a:gd name="T3" fmla="*/ 0 h 31"/>
                  <a:gd name="T4" fmla="*/ 21 w 29"/>
                  <a:gd name="T5" fmla="*/ 2 h 31"/>
                  <a:gd name="T6" fmla="*/ 27 w 29"/>
                  <a:gd name="T7" fmla="*/ 8 h 31"/>
                  <a:gd name="T8" fmla="*/ 29 w 29"/>
                  <a:gd name="T9" fmla="*/ 14 h 31"/>
                  <a:gd name="T10" fmla="*/ 29 w 29"/>
                  <a:gd name="T11" fmla="*/ 21 h 31"/>
                  <a:gd name="T12" fmla="*/ 23 w 29"/>
                  <a:gd name="T13" fmla="*/ 27 h 31"/>
                  <a:gd name="T14" fmla="*/ 16 w 29"/>
                  <a:gd name="T15" fmla="*/ 31 h 31"/>
                  <a:gd name="T16" fmla="*/ 0 w 29"/>
                  <a:gd name="T17" fmla="*/ 7 h 31"/>
                  <a:gd name="T18" fmla="*/ 7 w 29"/>
                  <a:gd name="T19" fmla="*/ 3 h 31"/>
                  <a:gd name="T20" fmla="*/ 20 w 29"/>
                  <a:gd name="T21" fmla="*/ 22 h 31"/>
                  <a:gd name="T22" fmla="*/ 22 w 29"/>
                  <a:gd name="T23" fmla="*/ 21 h 31"/>
                  <a:gd name="T24" fmla="*/ 23 w 29"/>
                  <a:gd name="T25" fmla="*/ 19 h 31"/>
                  <a:gd name="T26" fmla="*/ 23 w 29"/>
                  <a:gd name="T27" fmla="*/ 16 h 31"/>
                  <a:gd name="T28" fmla="*/ 22 w 29"/>
                  <a:gd name="T29" fmla="*/ 14 h 31"/>
                  <a:gd name="T30" fmla="*/ 21 w 29"/>
                  <a:gd name="T31" fmla="*/ 10 h 31"/>
                  <a:gd name="T32" fmla="*/ 18 w 29"/>
                  <a:gd name="T33" fmla="*/ 7 h 31"/>
                  <a:gd name="T34" fmla="*/ 16 w 29"/>
                  <a:gd name="T35" fmla="*/ 6 h 31"/>
                  <a:gd name="T36" fmla="*/ 13 w 29"/>
                  <a:gd name="T37" fmla="*/ 6 h 31"/>
                  <a:gd name="T38" fmla="*/ 10 w 29"/>
                  <a:gd name="T39" fmla="*/ 7 h 31"/>
                  <a:gd name="T40" fmla="*/ 8 w 29"/>
                  <a:gd name="T41" fmla="*/ 8 h 31"/>
                  <a:gd name="T42" fmla="*/ 18 w 29"/>
                  <a:gd name="T43" fmla="*/ 23 h 31"/>
                  <a:gd name="T44" fmla="*/ 20 w 29"/>
                  <a:gd name="T45" fmla="*/ 2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9" h="31">
                    <a:moveTo>
                      <a:pt x="7" y="3"/>
                    </a:moveTo>
                    <a:lnTo>
                      <a:pt x="14" y="0"/>
                    </a:lnTo>
                    <a:lnTo>
                      <a:pt x="21" y="2"/>
                    </a:lnTo>
                    <a:lnTo>
                      <a:pt x="27" y="8"/>
                    </a:lnTo>
                    <a:lnTo>
                      <a:pt x="29" y="14"/>
                    </a:lnTo>
                    <a:lnTo>
                      <a:pt x="29" y="21"/>
                    </a:lnTo>
                    <a:lnTo>
                      <a:pt x="23" y="27"/>
                    </a:lnTo>
                    <a:lnTo>
                      <a:pt x="16" y="31"/>
                    </a:lnTo>
                    <a:lnTo>
                      <a:pt x="0" y="7"/>
                    </a:lnTo>
                    <a:lnTo>
                      <a:pt x="7" y="3"/>
                    </a:lnTo>
                    <a:close/>
                    <a:moveTo>
                      <a:pt x="20" y="22"/>
                    </a:moveTo>
                    <a:lnTo>
                      <a:pt x="22" y="21"/>
                    </a:lnTo>
                    <a:lnTo>
                      <a:pt x="23" y="19"/>
                    </a:lnTo>
                    <a:lnTo>
                      <a:pt x="23" y="16"/>
                    </a:lnTo>
                    <a:lnTo>
                      <a:pt x="22" y="14"/>
                    </a:lnTo>
                    <a:lnTo>
                      <a:pt x="21" y="10"/>
                    </a:lnTo>
                    <a:lnTo>
                      <a:pt x="18" y="7"/>
                    </a:lnTo>
                    <a:lnTo>
                      <a:pt x="16" y="6"/>
                    </a:lnTo>
                    <a:lnTo>
                      <a:pt x="13" y="6"/>
                    </a:lnTo>
                    <a:lnTo>
                      <a:pt x="10" y="7"/>
                    </a:lnTo>
                    <a:lnTo>
                      <a:pt x="8" y="8"/>
                    </a:lnTo>
                    <a:lnTo>
                      <a:pt x="18" y="23"/>
                    </a:lnTo>
                    <a:lnTo>
                      <a:pt x="20" y="22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46" name="Freeform 34"/>
              <p:cNvSpPr>
                <a:spLocks/>
              </p:cNvSpPr>
              <p:nvPr userDrawn="1"/>
            </p:nvSpPr>
            <p:spPr bwMode="auto">
              <a:xfrm>
                <a:off x="2172" y="2684"/>
                <a:ext cx="15" cy="17"/>
              </a:xfrm>
              <a:custGeom>
                <a:avLst/>
                <a:gdLst>
                  <a:gd name="T0" fmla="*/ 18 w 29"/>
                  <a:gd name="T1" fmla="*/ 5 h 34"/>
                  <a:gd name="T2" fmla="*/ 7 w 29"/>
                  <a:gd name="T3" fmla="*/ 10 h 34"/>
                  <a:gd name="T4" fmla="*/ 10 w 29"/>
                  <a:gd name="T5" fmla="*/ 16 h 34"/>
                  <a:gd name="T6" fmla="*/ 19 w 29"/>
                  <a:gd name="T7" fmla="*/ 12 h 34"/>
                  <a:gd name="T8" fmla="*/ 21 w 29"/>
                  <a:gd name="T9" fmla="*/ 16 h 34"/>
                  <a:gd name="T10" fmla="*/ 12 w 29"/>
                  <a:gd name="T11" fmla="*/ 20 h 34"/>
                  <a:gd name="T12" fmla="*/ 15 w 29"/>
                  <a:gd name="T13" fmla="*/ 28 h 34"/>
                  <a:gd name="T14" fmla="*/ 27 w 29"/>
                  <a:gd name="T15" fmla="*/ 21 h 34"/>
                  <a:gd name="T16" fmla="*/ 29 w 29"/>
                  <a:gd name="T17" fmla="*/ 27 h 34"/>
                  <a:gd name="T18" fmla="*/ 12 w 29"/>
                  <a:gd name="T19" fmla="*/ 34 h 34"/>
                  <a:gd name="T20" fmla="*/ 0 w 29"/>
                  <a:gd name="T21" fmla="*/ 8 h 34"/>
                  <a:gd name="T22" fmla="*/ 15 w 29"/>
                  <a:gd name="T23" fmla="*/ 0 h 34"/>
                  <a:gd name="T24" fmla="*/ 18 w 29"/>
                  <a:gd name="T25" fmla="*/ 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34">
                    <a:moveTo>
                      <a:pt x="18" y="5"/>
                    </a:moveTo>
                    <a:lnTo>
                      <a:pt x="7" y="10"/>
                    </a:lnTo>
                    <a:lnTo>
                      <a:pt x="10" y="16"/>
                    </a:lnTo>
                    <a:lnTo>
                      <a:pt x="19" y="12"/>
                    </a:lnTo>
                    <a:lnTo>
                      <a:pt x="21" y="16"/>
                    </a:lnTo>
                    <a:lnTo>
                      <a:pt x="12" y="20"/>
                    </a:lnTo>
                    <a:lnTo>
                      <a:pt x="15" y="28"/>
                    </a:lnTo>
                    <a:lnTo>
                      <a:pt x="27" y="21"/>
                    </a:lnTo>
                    <a:lnTo>
                      <a:pt x="29" y="27"/>
                    </a:lnTo>
                    <a:lnTo>
                      <a:pt x="12" y="34"/>
                    </a:lnTo>
                    <a:lnTo>
                      <a:pt x="0" y="8"/>
                    </a:lnTo>
                    <a:lnTo>
                      <a:pt x="15" y="0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47" name="Freeform 35"/>
              <p:cNvSpPr>
                <a:spLocks noEditPoints="1"/>
              </p:cNvSpPr>
              <p:nvPr userDrawn="1"/>
            </p:nvSpPr>
            <p:spPr bwMode="auto">
              <a:xfrm>
                <a:off x="2187" y="2679"/>
                <a:ext cx="14" cy="16"/>
              </a:xfrm>
              <a:custGeom>
                <a:avLst/>
                <a:gdLst>
                  <a:gd name="T0" fmla="*/ 11 w 28"/>
                  <a:gd name="T1" fmla="*/ 1 h 31"/>
                  <a:gd name="T2" fmla="*/ 14 w 28"/>
                  <a:gd name="T3" fmla="*/ 0 h 31"/>
                  <a:gd name="T4" fmla="*/ 16 w 28"/>
                  <a:gd name="T5" fmla="*/ 1 h 31"/>
                  <a:gd name="T6" fmla="*/ 19 w 28"/>
                  <a:gd name="T7" fmla="*/ 2 h 31"/>
                  <a:gd name="T8" fmla="*/ 20 w 28"/>
                  <a:gd name="T9" fmla="*/ 4 h 31"/>
                  <a:gd name="T10" fmla="*/ 21 w 28"/>
                  <a:gd name="T11" fmla="*/ 6 h 31"/>
                  <a:gd name="T12" fmla="*/ 22 w 28"/>
                  <a:gd name="T13" fmla="*/ 9 h 31"/>
                  <a:gd name="T14" fmla="*/ 21 w 28"/>
                  <a:gd name="T15" fmla="*/ 12 h 31"/>
                  <a:gd name="T16" fmla="*/ 19 w 28"/>
                  <a:gd name="T17" fmla="*/ 15 h 31"/>
                  <a:gd name="T18" fmla="*/ 28 w 28"/>
                  <a:gd name="T19" fmla="*/ 25 h 31"/>
                  <a:gd name="T20" fmla="*/ 23 w 28"/>
                  <a:gd name="T21" fmla="*/ 27 h 31"/>
                  <a:gd name="T22" fmla="*/ 15 w 28"/>
                  <a:gd name="T23" fmla="*/ 17 h 31"/>
                  <a:gd name="T24" fmla="*/ 11 w 28"/>
                  <a:gd name="T25" fmla="*/ 19 h 31"/>
                  <a:gd name="T26" fmla="*/ 14 w 28"/>
                  <a:gd name="T27" fmla="*/ 30 h 31"/>
                  <a:gd name="T28" fmla="*/ 9 w 28"/>
                  <a:gd name="T29" fmla="*/ 31 h 31"/>
                  <a:gd name="T30" fmla="*/ 0 w 28"/>
                  <a:gd name="T31" fmla="*/ 4 h 31"/>
                  <a:gd name="T32" fmla="*/ 11 w 28"/>
                  <a:gd name="T33" fmla="*/ 1 h 31"/>
                  <a:gd name="T34" fmla="*/ 11 w 28"/>
                  <a:gd name="T35" fmla="*/ 13 h 31"/>
                  <a:gd name="T36" fmla="*/ 13 w 28"/>
                  <a:gd name="T37" fmla="*/ 13 h 31"/>
                  <a:gd name="T38" fmla="*/ 14 w 28"/>
                  <a:gd name="T39" fmla="*/ 12 h 31"/>
                  <a:gd name="T40" fmla="*/ 16 w 28"/>
                  <a:gd name="T41" fmla="*/ 11 h 31"/>
                  <a:gd name="T42" fmla="*/ 16 w 28"/>
                  <a:gd name="T43" fmla="*/ 9 h 31"/>
                  <a:gd name="T44" fmla="*/ 16 w 28"/>
                  <a:gd name="T45" fmla="*/ 8 h 31"/>
                  <a:gd name="T46" fmla="*/ 15 w 28"/>
                  <a:gd name="T47" fmla="*/ 6 h 31"/>
                  <a:gd name="T48" fmla="*/ 14 w 28"/>
                  <a:gd name="T49" fmla="*/ 5 h 31"/>
                  <a:gd name="T50" fmla="*/ 12 w 28"/>
                  <a:gd name="T51" fmla="*/ 5 h 31"/>
                  <a:gd name="T52" fmla="*/ 11 w 28"/>
                  <a:gd name="T53" fmla="*/ 6 h 31"/>
                  <a:gd name="T54" fmla="*/ 9 w 28"/>
                  <a:gd name="T55" fmla="*/ 6 h 31"/>
                  <a:gd name="T56" fmla="*/ 6 w 28"/>
                  <a:gd name="T57" fmla="*/ 7 h 31"/>
                  <a:gd name="T58" fmla="*/ 9 w 28"/>
                  <a:gd name="T59" fmla="*/ 14 h 31"/>
                  <a:gd name="T60" fmla="*/ 11 w 28"/>
                  <a:gd name="T61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8" h="31">
                    <a:moveTo>
                      <a:pt x="11" y="1"/>
                    </a:moveTo>
                    <a:lnTo>
                      <a:pt x="14" y="0"/>
                    </a:lnTo>
                    <a:lnTo>
                      <a:pt x="16" y="1"/>
                    </a:lnTo>
                    <a:lnTo>
                      <a:pt x="19" y="2"/>
                    </a:lnTo>
                    <a:lnTo>
                      <a:pt x="20" y="4"/>
                    </a:lnTo>
                    <a:lnTo>
                      <a:pt x="21" y="6"/>
                    </a:lnTo>
                    <a:lnTo>
                      <a:pt x="22" y="9"/>
                    </a:lnTo>
                    <a:lnTo>
                      <a:pt x="21" y="12"/>
                    </a:lnTo>
                    <a:lnTo>
                      <a:pt x="19" y="15"/>
                    </a:lnTo>
                    <a:lnTo>
                      <a:pt x="28" y="25"/>
                    </a:lnTo>
                    <a:lnTo>
                      <a:pt x="23" y="27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14" y="30"/>
                    </a:lnTo>
                    <a:lnTo>
                      <a:pt x="9" y="31"/>
                    </a:lnTo>
                    <a:lnTo>
                      <a:pt x="0" y="4"/>
                    </a:lnTo>
                    <a:lnTo>
                      <a:pt x="11" y="1"/>
                    </a:lnTo>
                    <a:close/>
                    <a:moveTo>
                      <a:pt x="11" y="13"/>
                    </a:moveTo>
                    <a:lnTo>
                      <a:pt x="13" y="13"/>
                    </a:lnTo>
                    <a:lnTo>
                      <a:pt x="14" y="12"/>
                    </a:lnTo>
                    <a:lnTo>
                      <a:pt x="16" y="11"/>
                    </a:lnTo>
                    <a:lnTo>
                      <a:pt x="16" y="9"/>
                    </a:lnTo>
                    <a:lnTo>
                      <a:pt x="16" y="8"/>
                    </a:lnTo>
                    <a:lnTo>
                      <a:pt x="15" y="6"/>
                    </a:lnTo>
                    <a:lnTo>
                      <a:pt x="14" y="5"/>
                    </a:lnTo>
                    <a:lnTo>
                      <a:pt x="12" y="5"/>
                    </a:lnTo>
                    <a:lnTo>
                      <a:pt x="11" y="6"/>
                    </a:lnTo>
                    <a:lnTo>
                      <a:pt x="9" y="6"/>
                    </a:lnTo>
                    <a:lnTo>
                      <a:pt x="6" y="7"/>
                    </a:lnTo>
                    <a:lnTo>
                      <a:pt x="9" y="14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48" name="Freeform 36"/>
              <p:cNvSpPr>
                <a:spLocks/>
              </p:cNvSpPr>
              <p:nvPr userDrawn="1"/>
            </p:nvSpPr>
            <p:spPr bwMode="auto">
              <a:xfrm>
                <a:off x="2257" y="2677"/>
                <a:ext cx="13" cy="15"/>
              </a:xfrm>
              <a:custGeom>
                <a:avLst/>
                <a:gdLst>
                  <a:gd name="T0" fmla="*/ 24 w 25"/>
                  <a:gd name="T1" fmla="*/ 8 h 29"/>
                  <a:gd name="T2" fmla="*/ 13 w 25"/>
                  <a:gd name="T3" fmla="*/ 5 h 29"/>
                  <a:gd name="T4" fmla="*/ 10 w 25"/>
                  <a:gd name="T5" fmla="*/ 12 h 29"/>
                  <a:gd name="T6" fmla="*/ 19 w 25"/>
                  <a:gd name="T7" fmla="*/ 15 h 29"/>
                  <a:gd name="T8" fmla="*/ 18 w 25"/>
                  <a:gd name="T9" fmla="*/ 20 h 29"/>
                  <a:gd name="T10" fmla="*/ 9 w 25"/>
                  <a:gd name="T11" fmla="*/ 17 h 29"/>
                  <a:gd name="T12" fmla="*/ 6 w 25"/>
                  <a:gd name="T13" fmla="*/ 29 h 29"/>
                  <a:gd name="T14" fmla="*/ 0 w 25"/>
                  <a:gd name="T15" fmla="*/ 27 h 29"/>
                  <a:gd name="T16" fmla="*/ 8 w 25"/>
                  <a:gd name="T17" fmla="*/ 0 h 29"/>
                  <a:gd name="T18" fmla="*/ 25 w 25"/>
                  <a:gd name="T19" fmla="*/ 4 h 29"/>
                  <a:gd name="T20" fmla="*/ 24 w 25"/>
                  <a:gd name="T21" fmla="*/ 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" h="29">
                    <a:moveTo>
                      <a:pt x="24" y="8"/>
                    </a:moveTo>
                    <a:lnTo>
                      <a:pt x="13" y="5"/>
                    </a:lnTo>
                    <a:lnTo>
                      <a:pt x="10" y="12"/>
                    </a:lnTo>
                    <a:lnTo>
                      <a:pt x="19" y="15"/>
                    </a:lnTo>
                    <a:lnTo>
                      <a:pt x="18" y="20"/>
                    </a:lnTo>
                    <a:lnTo>
                      <a:pt x="9" y="17"/>
                    </a:lnTo>
                    <a:lnTo>
                      <a:pt x="6" y="29"/>
                    </a:lnTo>
                    <a:lnTo>
                      <a:pt x="0" y="27"/>
                    </a:lnTo>
                    <a:lnTo>
                      <a:pt x="8" y="0"/>
                    </a:lnTo>
                    <a:lnTo>
                      <a:pt x="25" y="4"/>
                    </a:ln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49" name="Freeform 37"/>
              <p:cNvSpPr>
                <a:spLocks noEditPoints="1"/>
              </p:cNvSpPr>
              <p:nvPr userDrawn="1"/>
            </p:nvSpPr>
            <p:spPr bwMode="auto">
              <a:xfrm>
                <a:off x="2270" y="2681"/>
                <a:ext cx="13" cy="17"/>
              </a:xfrm>
              <a:custGeom>
                <a:avLst/>
                <a:gdLst>
                  <a:gd name="T0" fmla="*/ 21 w 27"/>
                  <a:gd name="T1" fmla="*/ 4 h 35"/>
                  <a:gd name="T2" fmla="*/ 24 w 27"/>
                  <a:gd name="T3" fmla="*/ 6 h 35"/>
                  <a:gd name="T4" fmla="*/ 26 w 27"/>
                  <a:gd name="T5" fmla="*/ 9 h 35"/>
                  <a:gd name="T6" fmla="*/ 27 w 27"/>
                  <a:gd name="T7" fmla="*/ 11 h 35"/>
                  <a:gd name="T8" fmla="*/ 27 w 27"/>
                  <a:gd name="T9" fmla="*/ 14 h 35"/>
                  <a:gd name="T10" fmla="*/ 26 w 27"/>
                  <a:gd name="T11" fmla="*/ 16 h 35"/>
                  <a:gd name="T12" fmla="*/ 25 w 27"/>
                  <a:gd name="T13" fmla="*/ 18 h 35"/>
                  <a:gd name="T14" fmla="*/ 22 w 27"/>
                  <a:gd name="T15" fmla="*/ 20 h 35"/>
                  <a:gd name="T16" fmla="*/ 19 w 27"/>
                  <a:gd name="T17" fmla="*/ 21 h 35"/>
                  <a:gd name="T18" fmla="*/ 20 w 27"/>
                  <a:gd name="T19" fmla="*/ 35 h 35"/>
                  <a:gd name="T20" fmla="*/ 15 w 27"/>
                  <a:gd name="T21" fmla="*/ 33 h 35"/>
                  <a:gd name="T22" fmla="*/ 14 w 27"/>
                  <a:gd name="T23" fmla="*/ 20 h 35"/>
                  <a:gd name="T24" fmla="*/ 11 w 27"/>
                  <a:gd name="T25" fmla="*/ 18 h 35"/>
                  <a:gd name="T26" fmla="*/ 5 w 27"/>
                  <a:gd name="T27" fmla="*/ 30 h 35"/>
                  <a:gd name="T28" fmla="*/ 0 w 27"/>
                  <a:gd name="T29" fmla="*/ 27 h 35"/>
                  <a:gd name="T30" fmla="*/ 12 w 27"/>
                  <a:gd name="T31" fmla="*/ 0 h 35"/>
                  <a:gd name="T32" fmla="*/ 21 w 27"/>
                  <a:gd name="T33" fmla="*/ 4 h 35"/>
                  <a:gd name="T34" fmla="*/ 15 w 27"/>
                  <a:gd name="T35" fmla="*/ 15 h 35"/>
                  <a:gd name="T36" fmla="*/ 16 w 27"/>
                  <a:gd name="T37" fmla="*/ 15 h 35"/>
                  <a:gd name="T38" fmla="*/ 17 w 27"/>
                  <a:gd name="T39" fmla="*/ 16 h 35"/>
                  <a:gd name="T40" fmla="*/ 19 w 27"/>
                  <a:gd name="T41" fmla="*/ 16 h 35"/>
                  <a:gd name="T42" fmla="*/ 20 w 27"/>
                  <a:gd name="T43" fmla="*/ 15 h 35"/>
                  <a:gd name="T44" fmla="*/ 21 w 27"/>
                  <a:gd name="T45" fmla="*/ 14 h 35"/>
                  <a:gd name="T46" fmla="*/ 22 w 27"/>
                  <a:gd name="T47" fmla="*/ 12 h 35"/>
                  <a:gd name="T48" fmla="*/ 21 w 27"/>
                  <a:gd name="T49" fmla="*/ 11 h 35"/>
                  <a:gd name="T50" fmla="*/ 20 w 27"/>
                  <a:gd name="T51" fmla="*/ 10 h 35"/>
                  <a:gd name="T52" fmla="*/ 18 w 27"/>
                  <a:gd name="T53" fmla="*/ 9 h 35"/>
                  <a:gd name="T54" fmla="*/ 17 w 27"/>
                  <a:gd name="T55" fmla="*/ 8 h 35"/>
                  <a:gd name="T56" fmla="*/ 15 w 27"/>
                  <a:gd name="T57" fmla="*/ 8 h 35"/>
                  <a:gd name="T58" fmla="*/ 12 w 27"/>
                  <a:gd name="T59" fmla="*/ 14 h 35"/>
                  <a:gd name="T60" fmla="*/ 15 w 27"/>
                  <a:gd name="T61" fmla="*/ 1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7" h="35">
                    <a:moveTo>
                      <a:pt x="21" y="4"/>
                    </a:moveTo>
                    <a:lnTo>
                      <a:pt x="24" y="6"/>
                    </a:lnTo>
                    <a:lnTo>
                      <a:pt x="26" y="9"/>
                    </a:lnTo>
                    <a:lnTo>
                      <a:pt x="27" y="11"/>
                    </a:lnTo>
                    <a:lnTo>
                      <a:pt x="27" y="14"/>
                    </a:lnTo>
                    <a:lnTo>
                      <a:pt x="26" y="16"/>
                    </a:lnTo>
                    <a:lnTo>
                      <a:pt x="25" y="18"/>
                    </a:lnTo>
                    <a:lnTo>
                      <a:pt x="22" y="20"/>
                    </a:lnTo>
                    <a:lnTo>
                      <a:pt x="19" y="21"/>
                    </a:lnTo>
                    <a:lnTo>
                      <a:pt x="20" y="35"/>
                    </a:lnTo>
                    <a:lnTo>
                      <a:pt x="15" y="33"/>
                    </a:lnTo>
                    <a:lnTo>
                      <a:pt x="14" y="20"/>
                    </a:lnTo>
                    <a:lnTo>
                      <a:pt x="11" y="18"/>
                    </a:lnTo>
                    <a:lnTo>
                      <a:pt x="5" y="30"/>
                    </a:lnTo>
                    <a:lnTo>
                      <a:pt x="0" y="27"/>
                    </a:lnTo>
                    <a:lnTo>
                      <a:pt x="12" y="0"/>
                    </a:lnTo>
                    <a:lnTo>
                      <a:pt x="21" y="4"/>
                    </a:lnTo>
                    <a:close/>
                    <a:moveTo>
                      <a:pt x="15" y="15"/>
                    </a:moveTo>
                    <a:lnTo>
                      <a:pt x="16" y="15"/>
                    </a:lnTo>
                    <a:lnTo>
                      <a:pt x="17" y="16"/>
                    </a:lnTo>
                    <a:lnTo>
                      <a:pt x="19" y="16"/>
                    </a:lnTo>
                    <a:lnTo>
                      <a:pt x="20" y="15"/>
                    </a:lnTo>
                    <a:lnTo>
                      <a:pt x="21" y="14"/>
                    </a:lnTo>
                    <a:lnTo>
                      <a:pt x="22" y="12"/>
                    </a:lnTo>
                    <a:lnTo>
                      <a:pt x="21" y="11"/>
                    </a:lnTo>
                    <a:lnTo>
                      <a:pt x="20" y="10"/>
                    </a:lnTo>
                    <a:lnTo>
                      <a:pt x="18" y="9"/>
                    </a:lnTo>
                    <a:lnTo>
                      <a:pt x="17" y="8"/>
                    </a:lnTo>
                    <a:lnTo>
                      <a:pt x="15" y="8"/>
                    </a:lnTo>
                    <a:lnTo>
                      <a:pt x="12" y="14"/>
                    </a:lnTo>
                    <a:lnTo>
                      <a:pt x="15" y="15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50" name="Freeform 38"/>
              <p:cNvSpPr>
                <a:spLocks/>
              </p:cNvSpPr>
              <p:nvPr userDrawn="1"/>
            </p:nvSpPr>
            <p:spPr bwMode="auto">
              <a:xfrm>
                <a:off x="2283" y="2687"/>
                <a:ext cx="14" cy="17"/>
              </a:xfrm>
              <a:custGeom>
                <a:avLst/>
                <a:gdLst>
                  <a:gd name="T0" fmla="*/ 28 w 30"/>
                  <a:gd name="T1" fmla="*/ 13 h 34"/>
                  <a:gd name="T2" fmla="*/ 17 w 30"/>
                  <a:gd name="T3" fmla="*/ 7 h 34"/>
                  <a:gd name="T4" fmla="*/ 14 w 30"/>
                  <a:gd name="T5" fmla="*/ 13 h 34"/>
                  <a:gd name="T6" fmla="*/ 22 w 30"/>
                  <a:gd name="T7" fmla="*/ 18 h 34"/>
                  <a:gd name="T8" fmla="*/ 20 w 30"/>
                  <a:gd name="T9" fmla="*/ 23 h 34"/>
                  <a:gd name="T10" fmla="*/ 12 w 30"/>
                  <a:gd name="T11" fmla="*/ 18 h 34"/>
                  <a:gd name="T12" fmla="*/ 8 w 30"/>
                  <a:gd name="T13" fmla="*/ 24 h 34"/>
                  <a:gd name="T14" fmla="*/ 19 w 30"/>
                  <a:gd name="T15" fmla="*/ 30 h 34"/>
                  <a:gd name="T16" fmla="*/ 16 w 30"/>
                  <a:gd name="T17" fmla="*/ 34 h 34"/>
                  <a:gd name="T18" fmla="*/ 0 w 30"/>
                  <a:gd name="T19" fmla="*/ 26 h 34"/>
                  <a:gd name="T20" fmla="*/ 15 w 30"/>
                  <a:gd name="T21" fmla="*/ 0 h 34"/>
                  <a:gd name="T22" fmla="*/ 30 w 30"/>
                  <a:gd name="T23" fmla="*/ 8 h 34"/>
                  <a:gd name="T24" fmla="*/ 28 w 30"/>
                  <a:gd name="T25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34">
                    <a:moveTo>
                      <a:pt x="28" y="13"/>
                    </a:moveTo>
                    <a:lnTo>
                      <a:pt x="17" y="7"/>
                    </a:lnTo>
                    <a:lnTo>
                      <a:pt x="14" y="13"/>
                    </a:lnTo>
                    <a:lnTo>
                      <a:pt x="22" y="18"/>
                    </a:lnTo>
                    <a:lnTo>
                      <a:pt x="20" y="23"/>
                    </a:lnTo>
                    <a:lnTo>
                      <a:pt x="12" y="18"/>
                    </a:lnTo>
                    <a:lnTo>
                      <a:pt x="8" y="24"/>
                    </a:lnTo>
                    <a:lnTo>
                      <a:pt x="19" y="30"/>
                    </a:lnTo>
                    <a:lnTo>
                      <a:pt x="16" y="34"/>
                    </a:lnTo>
                    <a:lnTo>
                      <a:pt x="0" y="26"/>
                    </a:lnTo>
                    <a:lnTo>
                      <a:pt x="15" y="0"/>
                    </a:lnTo>
                    <a:lnTo>
                      <a:pt x="30" y="8"/>
                    </a:lnTo>
                    <a:lnTo>
                      <a:pt x="28" y="13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51" name="Freeform 39"/>
              <p:cNvSpPr>
                <a:spLocks/>
              </p:cNvSpPr>
              <p:nvPr userDrawn="1"/>
            </p:nvSpPr>
            <p:spPr bwMode="auto">
              <a:xfrm>
                <a:off x="2294" y="2695"/>
                <a:ext cx="11" cy="13"/>
              </a:xfrm>
              <a:custGeom>
                <a:avLst/>
                <a:gdLst>
                  <a:gd name="T0" fmla="*/ 0 w 21"/>
                  <a:gd name="T1" fmla="*/ 24 h 27"/>
                  <a:gd name="T2" fmla="*/ 16 w 21"/>
                  <a:gd name="T3" fmla="*/ 0 h 27"/>
                  <a:gd name="T4" fmla="*/ 21 w 21"/>
                  <a:gd name="T5" fmla="*/ 4 h 27"/>
                  <a:gd name="T6" fmla="*/ 5 w 21"/>
                  <a:gd name="T7" fmla="*/ 27 h 27"/>
                  <a:gd name="T8" fmla="*/ 0 w 21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7">
                    <a:moveTo>
                      <a:pt x="0" y="24"/>
                    </a:moveTo>
                    <a:lnTo>
                      <a:pt x="16" y="0"/>
                    </a:lnTo>
                    <a:lnTo>
                      <a:pt x="21" y="4"/>
                    </a:lnTo>
                    <a:lnTo>
                      <a:pt x="5" y="2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52" name="Freeform 40"/>
              <p:cNvSpPr>
                <a:spLocks/>
              </p:cNvSpPr>
              <p:nvPr userDrawn="1"/>
            </p:nvSpPr>
            <p:spPr bwMode="auto">
              <a:xfrm>
                <a:off x="2301" y="2699"/>
                <a:ext cx="16" cy="18"/>
              </a:xfrm>
              <a:custGeom>
                <a:avLst/>
                <a:gdLst>
                  <a:gd name="T0" fmla="*/ 22 w 34"/>
                  <a:gd name="T1" fmla="*/ 18 h 36"/>
                  <a:gd name="T2" fmla="*/ 30 w 34"/>
                  <a:gd name="T3" fmla="*/ 9 h 36"/>
                  <a:gd name="T4" fmla="*/ 34 w 34"/>
                  <a:gd name="T5" fmla="*/ 12 h 36"/>
                  <a:gd name="T6" fmla="*/ 16 w 34"/>
                  <a:gd name="T7" fmla="*/ 36 h 36"/>
                  <a:gd name="T8" fmla="*/ 12 w 34"/>
                  <a:gd name="T9" fmla="*/ 31 h 36"/>
                  <a:gd name="T10" fmla="*/ 19 w 34"/>
                  <a:gd name="T11" fmla="*/ 22 h 36"/>
                  <a:gd name="T12" fmla="*/ 13 w 34"/>
                  <a:gd name="T13" fmla="*/ 16 h 36"/>
                  <a:gd name="T14" fmla="*/ 4 w 34"/>
                  <a:gd name="T15" fmla="*/ 26 h 36"/>
                  <a:gd name="T16" fmla="*/ 0 w 34"/>
                  <a:gd name="T17" fmla="*/ 22 h 36"/>
                  <a:gd name="T18" fmla="*/ 18 w 34"/>
                  <a:gd name="T19" fmla="*/ 0 h 36"/>
                  <a:gd name="T20" fmla="*/ 22 w 34"/>
                  <a:gd name="T21" fmla="*/ 3 h 36"/>
                  <a:gd name="T22" fmla="*/ 16 w 34"/>
                  <a:gd name="T23" fmla="*/ 12 h 36"/>
                  <a:gd name="T24" fmla="*/ 22 w 34"/>
                  <a:gd name="T25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36">
                    <a:moveTo>
                      <a:pt x="22" y="18"/>
                    </a:moveTo>
                    <a:lnTo>
                      <a:pt x="30" y="9"/>
                    </a:lnTo>
                    <a:lnTo>
                      <a:pt x="34" y="12"/>
                    </a:lnTo>
                    <a:lnTo>
                      <a:pt x="16" y="36"/>
                    </a:lnTo>
                    <a:lnTo>
                      <a:pt x="12" y="31"/>
                    </a:lnTo>
                    <a:lnTo>
                      <a:pt x="19" y="22"/>
                    </a:lnTo>
                    <a:lnTo>
                      <a:pt x="13" y="16"/>
                    </a:lnTo>
                    <a:lnTo>
                      <a:pt x="4" y="26"/>
                    </a:lnTo>
                    <a:lnTo>
                      <a:pt x="0" y="22"/>
                    </a:lnTo>
                    <a:lnTo>
                      <a:pt x="18" y="0"/>
                    </a:lnTo>
                    <a:lnTo>
                      <a:pt x="22" y="3"/>
                    </a:lnTo>
                    <a:lnTo>
                      <a:pt x="16" y="12"/>
                    </a:lnTo>
                    <a:lnTo>
                      <a:pt x="22" y="18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53" name="Freeform 41"/>
              <p:cNvSpPr>
                <a:spLocks/>
              </p:cNvSpPr>
              <p:nvPr userDrawn="1"/>
            </p:nvSpPr>
            <p:spPr bwMode="auto">
              <a:xfrm>
                <a:off x="2312" y="2710"/>
                <a:ext cx="16" cy="17"/>
              </a:xfrm>
              <a:custGeom>
                <a:avLst/>
                <a:gdLst>
                  <a:gd name="T0" fmla="*/ 30 w 33"/>
                  <a:gd name="T1" fmla="*/ 16 h 32"/>
                  <a:gd name="T2" fmla="*/ 21 w 33"/>
                  <a:gd name="T3" fmla="*/ 7 h 32"/>
                  <a:gd name="T4" fmla="*/ 16 w 33"/>
                  <a:gd name="T5" fmla="*/ 11 h 32"/>
                  <a:gd name="T6" fmla="*/ 23 w 33"/>
                  <a:gd name="T7" fmla="*/ 19 h 32"/>
                  <a:gd name="T8" fmla="*/ 19 w 33"/>
                  <a:gd name="T9" fmla="*/ 22 h 32"/>
                  <a:gd name="T10" fmla="*/ 13 w 33"/>
                  <a:gd name="T11" fmla="*/ 15 h 32"/>
                  <a:gd name="T12" fmla="*/ 8 w 33"/>
                  <a:gd name="T13" fmla="*/ 20 h 32"/>
                  <a:gd name="T14" fmla="*/ 16 w 33"/>
                  <a:gd name="T15" fmla="*/ 29 h 32"/>
                  <a:gd name="T16" fmla="*/ 13 w 33"/>
                  <a:gd name="T17" fmla="*/ 32 h 32"/>
                  <a:gd name="T18" fmla="*/ 0 w 33"/>
                  <a:gd name="T19" fmla="*/ 19 h 32"/>
                  <a:gd name="T20" fmla="*/ 21 w 33"/>
                  <a:gd name="T21" fmla="*/ 0 h 32"/>
                  <a:gd name="T22" fmla="*/ 33 w 33"/>
                  <a:gd name="T23" fmla="*/ 12 h 32"/>
                  <a:gd name="T24" fmla="*/ 30 w 33"/>
                  <a:gd name="T25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32">
                    <a:moveTo>
                      <a:pt x="30" y="16"/>
                    </a:moveTo>
                    <a:lnTo>
                      <a:pt x="21" y="7"/>
                    </a:lnTo>
                    <a:lnTo>
                      <a:pt x="16" y="11"/>
                    </a:lnTo>
                    <a:lnTo>
                      <a:pt x="23" y="19"/>
                    </a:lnTo>
                    <a:lnTo>
                      <a:pt x="19" y="22"/>
                    </a:lnTo>
                    <a:lnTo>
                      <a:pt x="13" y="15"/>
                    </a:lnTo>
                    <a:lnTo>
                      <a:pt x="8" y="20"/>
                    </a:lnTo>
                    <a:lnTo>
                      <a:pt x="16" y="29"/>
                    </a:lnTo>
                    <a:lnTo>
                      <a:pt x="13" y="32"/>
                    </a:lnTo>
                    <a:lnTo>
                      <a:pt x="0" y="19"/>
                    </a:lnTo>
                    <a:lnTo>
                      <a:pt x="21" y="0"/>
                    </a:lnTo>
                    <a:lnTo>
                      <a:pt x="33" y="12"/>
                    </a:lnTo>
                    <a:lnTo>
                      <a:pt x="30" y="16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54" name="Freeform 42"/>
              <p:cNvSpPr>
                <a:spLocks/>
              </p:cNvSpPr>
              <p:nvPr userDrawn="1"/>
            </p:nvSpPr>
            <p:spPr bwMode="auto">
              <a:xfrm>
                <a:off x="2321" y="2721"/>
                <a:ext cx="13" cy="11"/>
              </a:xfrm>
              <a:custGeom>
                <a:avLst/>
                <a:gdLst>
                  <a:gd name="T0" fmla="*/ 0 w 26"/>
                  <a:gd name="T1" fmla="*/ 18 h 23"/>
                  <a:gd name="T2" fmla="*/ 22 w 26"/>
                  <a:gd name="T3" fmla="*/ 0 h 23"/>
                  <a:gd name="T4" fmla="*/ 26 w 26"/>
                  <a:gd name="T5" fmla="*/ 4 h 23"/>
                  <a:gd name="T6" fmla="*/ 3 w 26"/>
                  <a:gd name="T7" fmla="*/ 23 h 23"/>
                  <a:gd name="T8" fmla="*/ 0 w 26"/>
                  <a:gd name="T9" fmla="*/ 1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3">
                    <a:moveTo>
                      <a:pt x="0" y="18"/>
                    </a:moveTo>
                    <a:lnTo>
                      <a:pt x="22" y="0"/>
                    </a:lnTo>
                    <a:lnTo>
                      <a:pt x="26" y="4"/>
                    </a:lnTo>
                    <a:lnTo>
                      <a:pt x="3" y="23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55" name="Freeform 43"/>
              <p:cNvSpPr>
                <a:spLocks/>
              </p:cNvSpPr>
              <p:nvPr userDrawn="1"/>
            </p:nvSpPr>
            <p:spPr bwMode="auto">
              <a:xfrm>
                <a:off x="2326" y="2727"/>
                <a:ext cx="16" cy="13"/>
              </a:xfrm>
              <a:custGeom>
                <a:avLst/>
                <a:gdLst>
                  <a:gd name="T0" fmla="*/ 27 w 31"/>
                  <a:gd name="T1" fmla="*/ 20 h 27"/>
                  <a:gd name="T2" fmla="*/ 23 w 31"/>
                  <a:gd name="T3" fmla="*/ 14 h 27"/>
                  <a:gd name="T4" fmla="*/ 3 w 31"/>
                  <a:gd name="T5" fmla="*/ 27 h 27"/>
                  <a:gd name="T6" fmla="*/ 0 w 31"/>
                  <a:gd name="T7" fmla="*/ 22 h 27"/>
                  <a:gd name="T8" fmla="*/ 20 w 31"/>
                  <a:gd name="T9" fmla="*/ 9 h 27"/>
                  <a:gd name="T10" fmla="*/ 16 w 31"/>
                  <a:gd name="T11" fmla="*/ 4 h 27"/>
                  <a:gd name="T12" fmla="*/ 21 w 31"/>
                  <a:gd name="T13" fmla="*/ 0 h 27"/>
                  <a:gd name="T14" fmla="*/ 31 w 31"/>
                  <a:gd name="T15" fmla="*/ 17 h 27"/>
                  <a:gd name="T16" fmla="*/ 27 w 31"/>
                  <a:gd name="T17" fmla="*/ 2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27">
                    <a:moveTo>
                      <a:pt x="27" y="20"/>
                    </a:moveTo>
                    <a:lnTo>
                      <a:pt x="23" y="14"/>
                    </a:lnTo>
                    <a:lnTo>
                      <a:pt x="3" y="27"/>
                    </a:lnTo>
                    <a:lnTo>
                      <a:pt x="0" y="22"/>
                    </a:lnTo>
                    <a:lnTo>
                      <a:pt x="20" y="9"/>
                    </a:lnTo>
                    <a:lnTo>
                      <a:pt x="16" y="4"/>
                    </a:lnTo>
                    <a:lnTo>
                      <a:pt x="21" y="0"/>
                    </a:lnTo>
                    <a:lnTo>
                      <a:pt x="31" y="17"/>
                    </a:lnTo>
                    <a:lnTo>
                      <a:pt x="27" y="20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56" name="Freeform 44"/>
              <p:cNvSpPr>
                <a:spLocks/>
              </p:cNvSpPr>
              <p:nvPr userDrawn="1"/>
            </p:nvSpPr>
            <p:spPr bwMode="auto">
              <a:xfrm>
                <a:off x="2335" y="2746"/>
                <a:ext cx="19" cy="16"/>
              </a:xfrm>
              <a:custGeom>
                <a:avLst/>
                <a:gdLst>
                  <a:gd name="T0" fmla="*/ 7 w 36"/>
                  <a:gd name="T1" fmla="*/ 34 h 34"/>
                  <a:gd name="T2" fmla="*/ 5 w 36"/>
                  <a:gd name="T3" fmla="*/ 28 h 34"/>
                  <a:gd name="T4" fmla="*/ 22 w 36"/>
                  <a:gd name="T5" fmla="*/ 18 h 34"/>
                  <a:gd name="T6" fmla="*/ 2 w 36"/>
                  <a:gd name="T7" fmla="*/ 22 h 34"/>
                  <a:gd name="T8" fmla="*/ 0 w 36"/>
                  <a:gd name="T9" fmla="*/ 17 h 34"/>
                  <a:gd name="T10" fmla="*/ 25 w 36"/>
                  <a:gd name="T11" fmla="*/ 0 h 34"/>
                  <a:gd name="T12" fmla="*/ 27 w 36"/>
                  <a:gd name="T13" fmla="*/ 5 h 34"/>
                  <a:gd name="T14" fmla="*/ 9 w 36"/>
                  <a:gd name="T15" fmla="*/ 16 h 34"/>
                  <a:gd name="T16" fmla="*/ 9 w 36"/>
                  <a:gd name="T17" fmla="*/ 16 h 34"/>
                  <a:gd name="T18" fmla="*/ 29 w 36"/>
                  <a:gd name="T19" fmla="*/ 12 h 34"/>
                  <a:gd name="T20" fmla="*/ 31 w 36"/>
                  <a:gd name="T21" fmla="*/ 17 h 34"/>
                  <a:gd name="T22" fmla="*/ 14 w 36"/>
                  <a:gd name="T23" fmla="*/ 28 h 34"/>
                  <a:gd name="T24" fmla="*/ 14 w 36"/>
                  <a:gd name="T25" fmla="*/ 28 h 34"/>
                  <a:gd name="T26" fmla="*/ 34 w 36"/>
                  <a:gd name="T27" fmla="*/ 24 h 34"/>
                  <a:gd name="T28" fmla="*/ 36 w 36"/>
                  <a:gd name="T29" fmla="*/ 28 h 34"/>
                  <a:gd name="T30" fmla="*/ 7 w 36"/>
                  <a:gd name="T31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6" h="34">
                    <a:moveTo>
                      <a:pt x="7" y="34"/>
                    </a:moveTo>
                    <a:lnTo>
                      <a:pt x="5" y="28"/>
                    </a:lnTo>
                    <a:lnTo>
                      <a:pt x="22" y="18"/>
                    </a:lnTo>
                    <a:lnTo>
                      <a:pt x="2" y="22"/>
                    </a:lnTo>
                    <a:lnTo>
                      <a:pt x="0" y="17"/>
                    </a:lnTo>
                    <a:lnTo>
                      <a:pt x="25" y="0"/>
                    </a:lnTo>
                    <a:lnTo>
                      <a:pt x="27" y="5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29" y="12"/>
                    </a:lnTo>
                    <a:lnTo>
                      <a:pt x="31" y="17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34" y="24"/>
                    </a:lnTo>
                    <a:lnTo>
                      <a:pt x="36" y="28"/>
                    </a:lnTo>
                    <a:lnTo>
                      <a:pt x="7" y="34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57" name="Freeform 45"/>
              <p:cNvSpPr>
                <a:spLocks/>
              </p:cNvSpPr>
              <p:nvPr userDrawn="1"/>
            </p:nvSpPr>
            <p:spPr bwMode="auto">
              <a:xfrm>
                <a:off x="2341" y="2765"/>
                <a:ext cx="16" cy="13"/>
              </a:xfrm>
              <a:custGeom>
                <a:avLst/>
                <a:gdLst>
                  <a:gd name="T0" fmla="*/ 28 w 33"/>
                  <a:gd name="T1" fmla="*/ 19 h 25"/>
                  <a:gd name="T2" fmla="*/ 25 w 33"/>
                  <a:gd name="T3" fmla="*/ 7 h 25"/>
                  <a:gd name="T4" fmla="*/ 18 w 33"/>
                  <a:gd name="T5" fmla="*/ 9 h 25"/>
                  <a:gd name="T6" fmla="*/ 21 w 33"/>
                  <a:gd name="T7" fmla="*/ 19 h 25"/>
                  <a:gd name="T8" fmla="*/ 16 w 33"/>
                  <a:gd name="T9" fmla="*/ 20 h 25"/>
                  <a:gd name="T10" fmla="*/ 14 w 33"/>
                  <a:gd name="T11" fmla="*/ 10 h 25"/>
                  <a:gd name="T12" fmla="*/ 6 w 33"/>
                  <a:gd name="T13" fmla="*/ 11 h 25"/>
                  <a:gd name="T14" fmla="*/ 10 w 33"/>
                  <a:gd name="T15" fmla="*/ 24 h 25"/>
                  <a:gd name="T16" fmla="*/ 5 w 33"/>
                  <a:gd name="T17" fmla="*/ 25 h 25"/>
                  <a:gd name="T18" fmla="*/ 0 w 33"/>
                  <a:gd name="T19" fmla="*/ 8 h 25"/>
                  <a:gd name="T20" fmla="*/ 28 w 33"/>
                  <a:gd name="T21" fmla="*/ 0 h 25"/>
                  <a:gd name="T22" fmla="*/ 33 w 33"/>
                  <a:gd name="T23" fmla="*/ 18 h 25"/>
                  <a:gd name="T24" fmla="*/ 28 w 33"/>
                  <a:gd name="T25" fmla="*/ 1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25">
                    <a:moveTo>
                      <a:pt x="28" y="19"/>
                    </a:moveTo>
                    <a:lnTo>
                      <a:pt x="25" y="7"/>
                    </a:lnTo>
                    <a:lnTo>
                      <a:pt x="18" y="9"/>
                    </a:lnTo>
                    <a:lnTo>
                      <a:pt x="21" y="19"/>
                    </a:lnTo>
                    <a:lnTo>
                      <a:pt x="16" y="20"/>
                    </a:lnTo>
                    <a:lnTo>
                      <a:pt x="14" y="10"/>
                    </a:lnTo>
                    <a:lnTo>
                      <a:pt x="6" y="11"/>
                    </a:lnTo>
                    <a:lnTo>
                      <a:pt x="10" y="24"/>
                    </a:lnTo>
                    <a:lnTo>
                      <a:pt x="5" y="25"/>
                    </a:lnTo>
                    <a:lnTo>
                      <a:pt x="0" y="8"/>
                    </a:lnTo>
                    <a:lnTo>
                      <a:pt x="28" y="0"/>
                    </a:lnTo>
                    <a:lnTo>
                      <a:pt x="33" y="18"/>
                    </a:lnTo>
                    <a:lnTo>
                      <a:pt x="28" y="19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58" name="Freeform 46"/>
              <p:cNvSpPr>
                <a:spLocks/>
              </p:cNvSpPr>
              <p:nvPr userDrawn="1"/>
            </p:nvSpPr>
            <p:spPr bwMode="auto">
              <a:xfrm>
                <a:off x="2344" y="2780"/>
                <a:ext cx="16" cy="12"/>
              </a:xfrm>
              <a:custGeom>
                <a:avLst/>
                <a:gdLst>
                  <a:gd name="T0" fmla="*/ 20 w 32"/>
                  <a:gd name="T1" fmla="*/ 16 h 24"/>
                  <a:gd name="T2" fmla="*/ 31 w 32"/>
                  <a:gd name="T3" fmla="*/ 15 h 24"/>
                  <a:gd name="T4" fmla="*/ 32 w 32"/>
                  <a:gd name="T5" fmla="*/ 20 h 24"/>
                  <a:gd name="T6" fmla="*/ 4 w 32"/>
                  <a:gd name="T7" fmla="*/ 24 h 24"/>
                  <a:gd name="T8" fmla="*/ 2 w 32"/>
                  <a:gd name="T9" fmla="*/ 18 h 24"/>
                  <a:gd name="T10" fmla="*/ 15 w 32"/>
                  <a:gd name="T11" fmla="*/ 17 h 24"/>
                  <a:gd name="T12" fmla="*/ 14 w 32"/>
                  <a:gd name="T13" fmla="*/ 8 h 24"/>
                  <a:gd name="T14" fmla="*/ 1 w 32"/>
                  <a:gd name="T15" fmla="*/ 10 h 24"/>
                  <a:gd name="T16" fmla="*/ 0 w 32"/>
                  <a:gd name="T17" fmla="*/ 3 h 24"/>
                  <a:gd name="T18" fmla="*/ 30 w 32"/>
                  <a:gd name="T19" fmla="*/ 0 h 24"/>
                  <a:gd name="T20" fmla="*/ 30 w 32"/>
                  <a:gd name="T21" fmla="*/ 6 h 24"/>
                  <a:gd name="T22" fmla="*/ 19 w 32"/>
                  <a:gd name="T23" fmla="*/ 8 h 24"/>
                  <a:gd name="T24" fmla="*/ 20 w 32"/>
                  <a:gd name="T25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24">
                    <a:moveTo>
                      <a:pt x="20" y="16"/>
                    </a:moveTo>
                    <a:lnTo>
                      <a:pt x="31" y="15"/>
                    </a:lnTo>
                    <a:lnTo>
                      <a:pt x="32" y="20"/>
                    </a:lnTo>
                    <a:lnTo>
                      <a:pt x="4" y="24"/>
                    </a:lnTo>
                    <a:lnTo>
                      <a:pt x="2" y="18"/>
                    </a:lnTo>
                    <a:lnTo>
                      <a:pt x="15" y="17"/>
                    </a:lnTo>
                    <a:lnTo>
                      <a:pt x="14" y="8"/>
                    </a:lnTo>
                    <a:lnTo>
                      <a:pt x="1" y="10"/>
                    </a:lnTo>
                    <a:lnTo>
                      <a:pt x="0" y="3"/>
                    </a:lnTo>
                    <a:lnTo>
                      <a:pt x="30" y="0"/>
                    </a:lnTo>
                    <a:lnTo>
                      <a:pt x="30" y="6"/>
                    </a:lnTo>
                    <a:lnTo>
                      <a:pt x="19" y="8"/>
                    </a:lnTo>
                    <a:lnTo>
                      <a:pt x="20" y="16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59" name="Freeform 47"/>
              <p:cNvSpPr>
                <a:spLocks/>
              </p:cNvSpPr>
              <p:nvPr userDrawn="1"/>
            </p:nvSpPr>
            <p:spPr bwMode="auto">
              <a:xfrm>
                <a:off x="2346" y="2796"/>
                <a:ext cx="14" cy="10"/>
              </a:xfrm>
              <a:custGeom>
                <a:avLst/>
                <a:gdLst>
                  <a:gd name="T0" fmla="*/ 24 w 29"/>
                  <a:gd name="T1" fmla="*/ 20 h 20"/>
                  <a:gd name="T2" fmla="*/ 24 w 29"/>
                  <a:gd name="T3" fmla="*/ 12 h 20"/>
                  <a:gd name="T4" fmla="*/ 0 w 29"/>
                  <a:gd name="T5" fmla="*/ 12 h 20"/>
                  <a:gd name="T6" fmla="*/ 0 w 29"/>
                  <a:gd name="T7" fmla="*/ 7 h 20"/>
                  <a:gd name="T8" fmla="*/ 24 w 29"/>
                  <a:gd name="T9" fmla="*/ 7 h 20"/>
                  <a:gd name="T10" fmla="*/ 24 w 29"/>
                  <a:gd name="T11" fmla="*/ 0 h 20"/>
                  <a:gd name="T12" fmla="*/ 29 w 29"/>
                  <a:gd name="T13" fmla="*/ 0 h 20"/>
                  <a:gd name="T14" fmla="*/ 29 w 29"/>
                  <a:gd name="T15" fmla="*/ 20 h 20"/>
                  <a:gd name="T16" fmla="*/ 24 w 29"/>
                  <a:gd name="T1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20">
                    <a:moveTo>
                      <a:pt x="24" y="20"/>
                    </a:moveTo>
                    <a:lnTo>
                      <a:pt x="24" y="12"/>
                    </a:lnTo>
                    <a:lnTo>
                      <a:pt x="0" y="12"/>
                    </a:lnTo>
                    <a:lnTo>
                      <a:pt x="0" y="7"/>
                    </a:lnTo>
                    <a:lnTo>
                      <a:pt x="24" y="7"/>
                    </a:lnTo>
                    <a:lnTo>
                      <a:pt x="24" y="0"/>
                    </a:lnTo>
                    <a:lnTo>
                      <a:pt x="29" y="0"/>
                    </a:lnTo>
                    <a:lnTo>
                      <a:pt x="29" y="20"/>
                    </a:lnTo>
                    <a:lnTo>
                      <a:pt x="24" y="20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60" name="Freeform 48"/>
              <p:cNvSpPr>
                <a:spLocks noEditPoints="1"/>
              </p:cNvSpPr>
              <p:nvPr userDrawn="1"/>
            </p:nvSpPr>
            <p:spPr bwMode="auto">
              <a:xfrm>
                <a:off x="2085" y="2655"/>
                <a:ext cx="293" cy="293"/>
              </a:xfrm>
              <a:custGeom>
                <a:avLst/>
                <a:gdLst>
                  <a:gd name="T0" fmla="*/ 250 w 588"/>
                  <a:gd name="T1" fmla="*/ 4 h 586"/>
                  <a:gd name="T2" fmla="*/ 169 w 588"/>
                  <a:gd name="T3" fmla="*/ 27 h 586"/>
                  <a:gd name="T4" fmla="*/ 101 w 588"/>
                  <a:gd name="T5" fmla="*/ 72 h 586"/>
                  <a:gd name="T6" fmla="*/ 48 w 588"/>
                  <a:gd name="T7" fmla="*/ 134 h 586"/>
                  <a:gd name="T8" fmla="*/ 13 w 588"/>
                  <a:gd name="T9" fmla="*/ 208 h 586"/>
                  <a:gd name="T10" fmla="*/ 0 w 588"/>
                  <a:gd name="T11" fmla="*/ 293 h 586"/>
                  <a:gd name="T12" fmla="*/ 13 w 588"/>
                  <a:gd name="T13" fmla="*/ 378 h 586"/>
                  <a:gd name="T14" fmla="*/ 48 w 588"/>
                  <a:gd name="T15" fmla="*/ 453 h 586"/>
                  <a:gd name="T16" fmla="*/ 101 w 588"/>
                  <a:gd name="T17" fmla="*/ 514 h 586"/>
                  <a:gd name="T18" fmla="*/ 169 w 588"/>
                  <a:gd name="T19" fmla="*/ 558 h 586"/>
                  <a:gd name="T20" fmla="*/ 250 w 588"/>
                  <a:gd name="T21" fmla="*/ 582 h 586"/>
                  <a:gd name="T22" fmla="*/ 338 w 588"/>
                  <a:gd name="T23" fmla="*/ 582 h 586"/>
                  <a:gd name="T24" fmla="*/ 417 w 588"/>
                  <a:gd name="T25" fmla="*/ 558 h 586"/>
                  <a:gd name="T26" fmla="*/ 486 w 588"/>
                  <a:gd name="T27" fmla="*/ 514 h 586"/>
                  <a:gd name="T28" fmla="*/ 540 w 588"/>
                  <a:gd name="T29" fmla="*/ 453 h 586"/>
                  <a:gd name="T30" fmla="*/ 575 w 588"/>
                  <a:gd name="T31" fmla="*/ 378 h 586"/>
                  <a:gd name="T32" fmla="*/ 588 w 588"/>
                  <a:gd name="T33" fmla="*/ 293 h 586"/>
                  <a:gd name="T34" fmla="*/ 575 w 588"/>
                  <a:gd name="T35" fmla="*/ 208 h 586"/>
                  <a:gd name="T36" fmla="*/ 540 w 588"/>
                  <a:gd name="T37" fmla="*/ 134 h 586"/>
                  <a:gd name="T38" fmla="*/ 486 w 588"/>
                  <a:gd name="T39" fmla="*/ 72 h 586"/>
                  <a:gd name="T40" fmla="*/ 417 w 588"/>
                  <a:gd name="T41" fmla="*/ 27 h 586"/>
                  <a:gd name="T42" fmla="*/ 338 w 588"/>
                  <a:gd name="T43" fmla="*/ 4 h 586"/>
                  <a:gd name="T44" fmla="*/ 293 w 588"/>
                  <a:gd name="T45" fmla="*/ 578 h 586"/>
                  <a:gd name="T46" fmla="*/ 211 w 588"/>
                  <a:gd name="T47" fmla="*/ 567 h 586"/>
                  <a:gd name="T48" fmla="*/ 138 w 588"/>
                  <a:gd name="T49" fmla="*/ 533 h 586"/>
                  <a:gd name="T50" fmla="*/ 78 w 588"/>
                  <a:gd name="T51" fmla="*/ 481 h 586"/>
                  <a:gd name="T52" fmla="*/ 34 w 588"/>
                  <a:gd name="T53" fmla="*/ 414 h 586"/>
                  <a:gd name="T54" fmla="*/ 11 w 588"/>
                  <a:gd name="T55" fmla="*/ 335 h 586"/>
                  <a:gd name="T56" fmla="*/ 11 w 588"/>
                  <a:gd name="T57" fmla="*/ 251 h 586"/>
                  <a:gd name="T58" fmla="*/ 34 w 588"/>
                  <a:gd name="T59" fmla="*/ 173 h 586"/>
                  <a:gd name="T60" fmla="*/ 78 w 588"/>
                  <a:gd name="T61" fmla="*/ 106 h 586"/>
                  <a:gd name="T62" fmla="*/ 138 w 588"/>
                  <a:gd name="T63" fmla="*/ 53 h 586"/>
                  <a:gd name="T64" fmla="*/ 211 w 588"/>
                  <a:gd name="T65" fmla="*/ 20 h 586"/>
                  <a:gd name="T66" fmla="*/ 293 w 588"/>
                  <a:gd name="T67" fmla="*/ 7 h 586"/>
                  <a:gd name="T68" fmla="*/ 376 w 588"/>
                  <a:gd name="T69" fmla="*/ 20 h 586"/>
                  <a:gd name="T70" fmla="*/ 450 w 588"/>
                  <a:gd name="T71" fmla="*/ 53 h 586"/>
                  <a:gd name="T72" fmla="*/ 510 w 588"/>
                  <a:gd name="T73" fmla="*/ 106 h 586"/>
                  <a:gd name="T74" fmla="*/ 553 w 588"/>
                  <a:gd name="T75" fmla="*/ 173 h 586"/>
                  <a:gd name="T76" fmla="*/ 577 w 588"/>
                  <a:gd name="T77" fmla="*/ 251 h 586"/>
                  <a:gd name="T78" fmla="*/ 577 w 588"/>
                  <a:gd name="T79" fmla="*/ 335 h 586"/>
                  <a:gd name="T80" fmla="*/ 553 w 588"/>
                  <a:gd name="T81" fmla="*/ 414 h 586"/>
                  <a:gd name="T82" fmla="*/ 510 w 588"/>
                  <a:gd name="T83" fmla="*/ 481 h 586"/>
                  <a:gd name="T84" fmla="*/ 450 w 588"/>
                  <a:gd name="T85" fmla="*/ 533 h 586"/>
                  <a:gd name="T86" fmla="*/ 376 w 588"/>
                  <a:gd name="T87" fmla="*/ 567 h 586"/>
                  <a:gd name="T88" fmla="*/ 293 w 588"/>
                  <a:gd name="T89" fmla="*/ 578 h 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88" h="586">
                    <a:moveTo>
                      <a:pt x="293" y="0"/>
                    </a:moveTo>
                    <a:lnTo>
                      <a:pt x="250" y="4"/>
                    </a:lnTo>
                    <a:lnTo>
                      <a:pt x="209" y="12"/>
                    </a:lnTo>
                    <a:lnTo>
                      <a:pt x="169" y="27"/>
                    </a:lnTo>
                    <a:lnTo>
                      <a:pt x="134" y="47"/>
                    </a:lnTo>
                    <a:lnTo>
                      <a:pt x="101" y="72"/>
                    </a:lnTo>
                    <a:lnTo>
                      <a:pt x="72" y="102"/>
                    </a:lnTo>
                    <a:lnTo>
                      <a:pt x="48" y="134"/>
                    </a:lnTo>
                    <a:lnTo>
                      <a:pt x="28" y="170"/>
                    </a:lnTo>
                    <a:lnTo>
                      <a:pt x="13" y="208"/>
                    </a:lnTo>
                    <a:lnTo>
                      <a:pt x="3" y="250"/>
                    </a:lnTo>
                    <a:lnTo>
                      <a:pt x="0" y="293"/>
                    </a:lnTo>
                    <a:lnTo>
                      <a:pt x="3" y="336"/>
                    </a:lnTo>
                    <a:lnTo>
                      <a:pt x="13" y="378"/>
                    </a:lnTo>
                    <a:lnTo>
                      <a:pt x="28" y="417"/>
                    </a:lnTo>
                    <a:lnTo>
                      <a:pt x="48" y="453"/>
                    </a:lnTo>
                    <a:lnTo>
                      <a:pt x="72" y="485"/>
                    </a:lnTo>
                    <a:lnTo>
                      <a:pt x="101" y="514"/>
                    </a:lnTo>
                    <a:lnTo>
                      <a:pt x="134" y="538"/>
                    </a:lnTo>
                    <a:lnTo>
                      <a:pt x="169" y="558"/>
                    </a:lnTo>
                    <a:lnTo>
                      <a:pt x="209" y="573"/>
                    </a:lnTo>
                    <a:lnTo>
                      <a:pt x="250" y="582"/>
                    </a:lnTo>
                    <a:lnTo>
                      <a:pt x="293" y="586"/>
                    </a:lnTo>
                    <a:lnTo>
                      <a:pt x="338" y="582"/>
                    </a:lnTo>
                    <a:lnTo>
                      <a:pt x="379" y="573"/>
                    </a:lnTo>
                    <a:lnTo>
                      <a:pt x="417" y="558"/>
                    </a:lnTo>
                    <a:lnTo>
                      <a:pt x="453" y="538"/>
                    </a:lnTo>
                    <a:lnTo>
                      <a:pt x="486" y="514"/>
                    </a:lnTo>
                    <a:lnTo>
                      <a:pt x="515" y="485"/>
                    </a:lnTo>
                    <a:lnTo>
                      <a:pt x="540" y="453"/>
                    </a:lnTo>
                    <a:lnTo>
                      <a:pt x="560" y="417"/>
                    </a:lnTo>
                    <a:lnTo>
                      <a:pt x="575" y="378"/>
                    </a:lnTo>
                    <a:lnTo>
                      <a:pt x="585" y="336"/>
                    </a:lnTo>
                    <a:lnTo>
                      <a:pt x="588" y="293"/>
                    </a:lnTo>
                    <a:lnTo>
                      <a:pt x="585" y="250"/>
                    </a:lnTo>
                    <a:lnTo>
                      <a:pt x="575" y="208"/>
                    </a:lnTo>
                    <a:lnTo>
                      <a:pt x="560" y="170"/>
                    </a:lnTo>
                    <a:lnTo>
                      <a:pt x="540" y="134"/>
                    </a:lnTo>
                    <a:lnTo>
                      <a:pt x="515" y="102"/>
                    </a:lnTo>
                    <a:lnTo>
                      <a:pt x="486" y="72"/>
                    </a:lnTo>
                    <a:lnTo>
                      <a:pt x="453" y="47"/>
                    </a:lnTo>
                    <a:lnTo>
                      <a:pt x="417" y="27"/>
                    </a:lnTo>
                    <a:lnTo>
                      <a:pt x="379" y="12"/>
                    </a:lnTo>
                    <a:lnTo>
                      <a:pt x="338" y="4"/>
                    </a:lnTo>
                    <a:lnTo>
                      <a:pt x="293" y="0"/>
                    </a:lnTo>
                    <a:close/>
                    <a:moveTo>
                      <a:pt x="293" y="578"/>
                    </a:moveTo>
                    <a:lnTo>
                      <a:pt x="251" y="575"/>
                    </a:lnTo>
                    <a:lnTo>
                      <a:pt x="211" y="567"/>
                    </a:lnTo>
                    <a:lnTo>
                      <a:pt x="173" y="552"/>
                    </a:lnTo>
                    <a:lnTo>
                      <a:pt x="138" y="533"/>
                    </a:lnTo>
                    <a:lnTo>
                      <a:pt x="105" y="509"/>
                    </a:lnTo>
                    <a:lnTo>
                      <a:pt x="78" y="481"/>
                    </a:lnTo>
                    <a:lnTo>
                      <a:pt x="54" y="448"/>
                    </a:lnTo>
                    <a:lnTo>
                      <a:pt x="34" y="414"/>
                    </a:lnTo>
                    <a:lnTo>
                      <a:pt x="19" y="376"/>
                    </a:lnTo>
                    <a:lnTo>
                      <a:pt x="11" y="335"/>
                    </a:lnTo>
                    <a:lnTo>
                      <a:pt x="8" y="293"/>
                    </a:lnTo>
                    <a:lnTo>
                      <a:pt x="11" y="251"/>
                    </a:lnTo>
                    <a:lnTo>
                      <a:pt x="19" y="211"/>
                    </a:lnTo>
                    <a:lnTo>
                      <a:pt x="34" y="173"/>
                    </a:lnTo>
                    <a:lnTo>
                      <a:pt x="54" y="137"/>
                    </a:lnTo>
                    <a:lnTo>
                      <a:pt x="78" y="106"/>
                    </a:lnTo>
                    <a:lnTo>
                      <a:pt x="105" y="77"/>
                    </a:lnTo>
                    <a:lnTo>
                      <a:pt x="138" y="53"/>
                    </a:lnTo>
                    <a:lnTo>
                      <a:pt x="173" y="34"/>
                    </a:lnTo>
                    <a:lnTo>
                      <a:pt x="211" y="20"/>
                    </a:lnTo>
                    <a:lnTo>
                      <a:pt x="251" y="10"/>
                    </a:lnTo>
                    <a:lnTo>
                      <a:pt x="293" y="7"/>
                    </a:lnTo>
                    <a:lnTo>
                      <a:pt x="337" y="10"/>
                    </a:lnTo>
                    <a:lnTo>
                      <a:pt x="376" y="20"/>
                    </a:lnTo>
                    <a:lnTo>
                      <a:pt x="414" y="34"/>
                    </a:lnTo>
                    <a:lnTo>
                      <a:pt x="450" y="53"/>
                    </a:lnTo>
                    <a:lnTo>
                      <a:pt x="482" y="77"/>
                    </a:lnTo>
                    <a:lnTo>
                      <a:pt x="510" y="106"/>
                    </a:lnTo>
                    <a:lnTo>
                      <a:pt x="534" y="137"/>
                    </a:lnTo>
                    <a:lnTo>
                      <a:pt x="553" y="173"/>
                    </a:lnTo>
                    <a:lnTo>
                      <a:pt x="568" y="211"/>
                    </a:lnTo>
                    <a:lnTo>
                      <a:pt x="577" y="251"/>
                    </a:lnTo>
                    <a:lnTo>
                      <a:pt x="580" y="293"/>
                    </a:lnTo>
                    <a:lnTo>
                      <a:pt x="577" y="335"/>
                    </a:lnTo>
                    <a:lnTo>
                      <a:pt x="568" y="376"/>
                    </a:lnTo>
                    <a:lnTo>
                      <a:pt x="553" y="414"/>
                    </a:lnTo>
                    <a:lnTo>
                      <a:pt x="534" y="448"/>
                    </a:lnTo>
                    <a:lnTo>
                      <a:pt x="510" y="481"/>
                    </a:lnTo>
                    <a:lnTo>
                      <a:pt x="482" y="509"/>
                    </a:lnTo>
                    <a:lnTo>
                      <a:pt x="450" y="533"/>
                    </a:lnTo>
                    <a:lnTo>
                      <a:pt x="414" y="552"/>
                    </a:lnTo>
                    <a:lnTo>
                      <a:pt x="376" y="567"/>
                    </a:lnTo>
                    <a:lnTo>
                      <a:pt x="337" y="575"/>
                    </a:lnTo>
                    <a:lnTo>
                      <a:pt x="293" y="578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61" name="Freeform 49"/>
              <p:cNvSpPr>
                <a:spLocks/>
              </p:cNvSpPr>
              <p:nvPr userDrawn="1"/>
            </p:nvSpPr>
            <p:spPr bwMode="auto">
              <a:xfrm>
                <a:off x="2128" y="2865"/>
                <a:ext cx="2" cy="2"/>
              </a:xfrm>
              <a:custGeom>
                <a:avLst/>
                <a:gdLst>
                  <a:gd name="T0" fmla="*/ 4 w 5"/>
                  <a:gd name="T1" fmla="*/ 0 h 4"/>
                  <a:gd name="T2" fmla="*/ 2 w 5"/>
                  <a:gd name="T3" fmla="*/ 1 h 4"/>
                  <a:gd name="T4" fmla="*/ 0 w 5"/>
                  <a:gd name="T5" fmla="*/ 2 h 4"/>
                  <a:gd name="T6" fmla="*/ 0 w 5"/>
                  <a:gd name="T7" fmla="*/ 3 h 4"/>
                  <a:gd name="T8" fmla="*/ 2 w 5"/>
                  <a:gd name="T9" fmla="*/ 4 h 4"/>
                  <a:gd name="T10" fmla="*/ 3 w 5"/>
                  <a:gd name="T11" fmla="*/ 4 h 4"/>
                  <a:gd name="T12" fmla="*/ 5 w 5"/>
                  <a:gd name="T13" fmla="*/ 3 h 4"/>
                  <a:gd name="T14" fmla="*/ 5 w 5"/>
                  <a:gd name="T15" fmla="*/ 2 h 4"/>
                  <a:gd name="T16" fmla="*/ 5 w 5"/>
                  <a:gd name="T17" fmla="*/ 1 h 4"/>
                  <a:gd name="T18" fmla="*/ 5 w 5"/>
                  <a:gd name="T19" fmla="*/ 0 h 4"/>
                  <a:gd name="T20" fmla="*/ 4 w 5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4">
                    <a:moveTo>
                      <a:pt x="4" y="0"/>
                    </a:moveTo>
                    <a:lnTo>
                      <a:pt x="2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62" name="Freeform 50"/>
              <p:cNvSpPr>
                <a:spLocks/>
              </p:cNvSpPr>
              <p:nvPr userDrawn="1"/>
            </p:nvSpPr>
            <p:spPr bwMode="auto">
              <a:xfrm>
                <a:off x="2308" y="2901"/>
                <a:ext cx="6" cy="4"/>
              </a:xfrm>
              <a:custGeom>
                <a:avLst/>
                <a:gdLst>
                  <a:gd name="T0" fmla="*/ 10 w 10"/>
                  <a:gd name="T1" fmla="*/ 0 h 8"/>
                  <a:gd name="T2" fmla="*/ 9 w 10"/>
                  <a:gd name="T3" fmla="*/ 0 h 8"/>
                  <a:gd name="T4" fmla="*/ 8 w 10"/>
                  <a:gd name="T5" fmla="*/ 1 h 8"/>
                  <a:gd name="T6" fmla="*/ 6 w 10"/>
                  <a:gd name="T7" fmla="*/ 1 h 8"/>
                  <a:gd name="T8" fmla="*/ 4 w 10"/>
                  <a:gd name="T9" fmla="*/ 2 h 8"/>
                  <a:gd name="T10" fmla="*/ 2 w 10"/>
                  <a:gd name="T11" fmla="*/ 3 h 8"/>
                  <a:gd name="T12" fmla="*/ 1 w 10"/>
                  <a:gd name="T13" fmla="*/ 5 h 8"/>
                  <a:gd name="T14" fmla="*/ 0 w 10"/>
                  <a:gd name="T15" fmla="*/ 6 h 8"/>
                  <a:gd name="T16" fmla="*/ 0 w 10"/>
                  <a:gd name="T17" fmla="*/ 7 h 8"/>
                  <a:gd name="T18" fmla="*/ 1 w 10"/>
                  <a:gd name="T19" fmla="*/ 8 h 8"/>
                  <a:gd name="T20" fmla="*/ 2 w 10"/>
                  <a:gd name="T21" fmla="*/ 8 h 8"/>
                  <a:gd name="T22" fmla="*/ 3 w 10"/>
                  <a:gd name="T23" fmla="*/ 7 h 8"/>
                  <a:gd name="T24" fmla="*/ 4 w 10"/>
                  <a:gd name="T25" fmla="*/ 7 h 8"/>
                  <a:gd name="T26" fmla="*/ 6 w 10"/>
                  <a:gd name="T27" fmla="*/ 5 h 8"/>
                  <a:gd name="T28" fmla="*/ 8 w 10"/>
                  <a:gd name="T29" fmla="*/ 3 h 8"/>
                  <a:gd name="T30" fmla="*/ 10 w 10"/>
                  <a:gd name="T31" fmla="*/ 2 h 8"/>
                  <a:gd name="T32" fmla="*/ 10 w 10"/>
                  <a:gd name="T33" fmla="*/ 2 h 8"/>
                  <a:gd name="T34" fmla="*/ 10 w 10"/>
                  <a:gd name="T35" fmla="*/ 1 h 8"/>
                  <a:gd name="T36" fmla="*/ 10 w 10"/>
                  <a:gd name="T3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" h="8">
                    <a:moveTo>
                      <a:pt x="10" y="0"/>
                    </a:moveTo>
                    <a:lnTo>
                      <a:pt x="9" y="0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1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8"/>
                    </a:lnTo>
                    <a:lnTo>
                      <a:pt x="2" y="8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6" y="5"/>
                    </a:lnTo>
                    <a:lnTo>
                      <a:pt x="8" y="3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63" name="Freeform 51"/>
              <p:cNvSpPr>
                <a:spLocks/>
              </p:cNvSpPr>
              <p:nvPr userDrawn="1"/>
            </p:nvSpPr>
            <p:spPr bwMode="auto">
              <a:xfrm>
                <a:off x="2242" y="2869"/>
                <a:ext cx="14" cy="11"/>
              </a:xfrm>
              <a:custGeom>
                <a:avLst/>
                <a:gdLst>
                  <a:gd name="T0" fmla="*/ 29 w 30"/>
                  <a:gd name="T1" fmla="*/ 2 h 23"/>
                  <a:gd name="T2" fmla="*/ 30 w 30"/>
                  <a:gd name="T3" fmla="*/ 1 h 23"/>
                  <a:gd name="T4" fmla="*/ 30 w 30"/>
                  <a:gd name="T5" fmla="*/ 1 h 23"/>
                  <a:gd name="T6" fmla="*/ 30 w 30"/>
                  <a:gd name="T7" fmla="*/ 0 h 23"/>
                  <a:gd name="T8" fmla="*/ 29 w 30"/>
                  <a:gd name="T9" fmla="*/ 0 h 23"/>
                  <a:gd name="T10" fmla="*/ 27 w 30"/>
                  <a:gd name="T11" fmla="*/ 1 h 23"/>
                  <a:gd name="T12" fmla="*/ 23 w 30"/>
                  <a:gd name="T13" fmla="*/ 4 h 23"/>
                  <a:gd name="T14" fmla="*/ 18 w 30"/>
                  <a:gd name="T15" fmla="*/ 7 h 23"/>
                  <a:gd name="T16" fmla="*/ 14 w 30"/>
                  <a:gd name="T17" fmla="*/ 10 h 23"/>
                  <a:gd name="T18" fmla="*/ 13 w 30"/>
                  <a:gd name="T19" fmla="*/ 11 h 23"/>
                  <a:gd name="T20" fmla="*/ 11 w 30"/>
                  <a:gd name="T21" fmla="*/ 13 h 23"/>
                  <a:gd name="T22" fmla="*/ 8 w 30"/>
                  <a:gd name="T23" fmla="*/ 16 h 23"/>
                  <a:gd name="T24" fmla="*/ 6 w 30"/>
                  <a:gd name="T25" fmla="*/ 18 h 23"/>
                  <a:gd name="T26" fmla="*/ 4 w 30"/>
                  <a:gd name="T27" fmla="*/ 20 h 23"/>
                  <a:gd name="T28" fmla="*/ 0 w 30"/>
                  <a:gd name="T29" fmla="*/ 21 h 23"/>
                  <a:gd name="T30" fmla="*/ 2 w 30"/>
                  <a:gd name="T31" fmla="*/ 23 h 23"/>
                  <a:gd name="T32" fmla="*/ 3 w 30"/>
                  <a:gd name="T33" fmla="*/ 23 h 23"/>
                  <a:gd name="T34" fmla="*/ 4 w 30"/>
                  <a:gd name="T35" fmla="*/ 23 h 23"/>
                  <a:gd name="T36" fmla="*/ 6 w 30"/>
                  <a:gd name="T37" fmla="*/ 22 h 23"/>
                  <a:gd name="T38" fmla="*/ 6 w 30"/>
                  <a:gd name="T39" fmla="*/ 21 h 23"/>
                  <a:gd name="T40" fmla="*/ 7 w 30"/>
                  <a:gd name="T41" fmla="*/ 20 h 23"/>
                  <a:gd name="T42" fmla="*/ 8 w 30"/>
                  <a:gd name="T43" fmla="*/ 19 h 23"/>
                  <a:gd name="T44" fmla="*/ 10 w 30"/>
                  <a:gd name="T45" fmla="*/ 17 h 23"/>
                  <a:gd name="T46" fmla="*/ 11 w 30"/>
                  <a:gd name="T47" fmla="*/ 15 h 23"/>
                  <a:gd name="T48" fmla="*/ 13 w 30"/>
                  <a:gd name="T49" fmla="*/ 14 h 23"/>
                  <a:gd name="T50" fmla="*/ 13 w 30"/>
                  <a:gd name="T51" fmla="*/ 14 h 23"/>
                  <a:gd name="T52" fmla="*/ 16 w 30"/>
                  <a:gd name="T53" fmla="*/ 11 h 23"/>
                  <a:gd name="T54" fmla="*/ 18 w 30"/>
                  <a:gd name="T55" fmla="*/ 10 h 23"/>
                  <a:gd name="T56" fmla="*/ 21 w 30"/>
                  <a:gd name="T57" fmla="*/ 8 h 23"/>
                  <a:gd name="T58" fmla="*/ 25 w 30"/>
                  <a:gd name="T59" fmla="*/ 6 h 23"/>
                  <a:gd name="T60" fmla="*/ 29 w 30"/>
                  <a:gd name="T61" fmla="*/ 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0" h="23">
                    <a:moveTo>
                      <a:pt x="29" y="2"/>
                    </a:moveTo>
                    <a:lnTo>
                      <a:pt x="30" y="1"/>
                    </a:lnTo>
                    <a:lnTo>
                      <a:pt x="30" y="1"/>
                    </a:lnTo>
                    <a:lnTo>
                      <a:pt x="30" y="0"/>
                    </a:lnTo>
                    <a:lnTo>
                      <a:pt x="29" y="0"/>
                    </a:lnTo>
                    <a:lnTo>
                      <a:pt x="27" y="1"/>
                    </a:lnTo>
                    <a:lnTo>
                      <a:pt x="23" y="4"/>
                    </a:lnTo>
                    <a:lnTo>
                      <a:pt x="18" y="7"/>
                    </a:lnTo>
                    <a:lnTo>
                      <a:pt x="14" y="10"/>
                    </a:lnTo>
                    <a:lnTo>
                      <a:pt x="13" y="11"/>
                    </a:lnTo>
                    <a:lnTo>
                      <a:pt x="11" y="13"/>
                    </a:lnTo>
                    <a:lnTo>
                      <a:pt x="8" y="16"/>
                    </a:lnTo>
                    <a:lnTo>
                      <a:pt x="6" y="18"/>
                    </a:lnTo>
                    <a:lnTo>
                      <a:pt x="4" y="20"/>
                    </a:lnTo>
                    <a:lnTo>
                      <a:pt x="0" y="21"/>
                    </a:lnTo>
                    <a:lnTo>
                      <a:pt x="2" y="23"/>
                    </a:lnTo>
                    <a:lnTo>
                      <a:pt x="3" y="23"/>
                    </a:lnTo>
                    <a:lnTo>
                      <a:pt x="4" y="23"/>
                    </a:lnTo>
                    <a:lnTo>
                      <a:pt x="6" y="22"/>
                    </a:lnTo>
                    <a:lnTo>
                      <a:pt x="6" y="21"/>
                    </a:lnTo>
                    <a:lnTo>
                      <a:pt x="7" y="20"/>
                    </a:lnTo>
                    <a:lnTo>
                      <a:pt x="8" y="19"/>
                    </a:lnTo>
                    <a:lnTo>
                      <a:pt x="10" y="17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6" y="11"/>
                    </a:lnTo>
                    <a:lnTo>
                      <a:pt x="18" y="10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9" y="2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64" name="Freeform 52"/>
              <p:cNvSpPr>
                <a:spLocks/>
              </p:cNvSpPr>
              <p:nvPr userDrawn="1"/>
            </p:nvSpPr>
            <p:spPr bwMode="auto">
              <a:xfrm>
                <a:off x="2243" y="2869"/>
                <a:ext cx="4" cy="2"/>
              </a:xfrm>
              <a:custGeom>
                <a:avLst/>
                <a:gdLst>
                  <a:gd name="T0" fmla="*/ 2 w 7"/>
                  <a:gd name="T1" fmla="*/ 5 h 6"/>
                  <a:gd name="T2" fmla="*/ 4 w 7"/>
                  <a:gd name="T3" fmla="*/ 4 h 6"/>
                  <a:gd name="T4" fmla="*/ 5 w 7"/>
                  <a:gd name="T5" fmla="*/ 4 h 6"/>
                  <a:gd name="T6" fmla="*/ 5 w 7"/>
                  <a:gd name="T7" fmla="*/ 4 h 6"/>
                  <a:gd name="T8" fmla="*/ 6 w 7"/>
                  <a:gd name="T9" fmla="*/ 2 h 6"/>
                  <a:gd name="T10" fmla="*/ 7 w 7"/>
                  <a:gd name="T11" fmla="*/ 1 h 6"/>
                  <a:gd name="T12" fmla="*/ 6 w 7"/>
                  <a:gd name="T13" fmla="*/ 1 h 6"/>
                  <a:gd name="T14" fmla="*/ 6 w 7"/>
                  <a:gd name="T15" fmla="*/ 0 h 6"/>
                  <a:gd name="T16" fmla="*/ 5 w 7"/>
                  <a:gd name="T17" fmla="*/ 0 h 6"/>
                  <a:gd name="T18" fmla="*/ 3 w 7"/>
                  <a:gd name="T19" fmla="*/ 1 h 6"/>
                  <a:gd name="T20" fmla="*/ 3 w 7"/>
                  <a:gd name="T21" fmla="*/ 1 h 6"/>
                  <a:gd name="T22" fmla="*/ 2 w 7"/>
                  <a:gd name="T23" fmla="*/ 2 h 6"/>
                  <a:gd name="T24" fmla="*/ 0 w 7"/>
                  <a:gd name="T25" fmla="*/ 4 h 6"/>
                  <a:gd name="T26" fmla="*/ 0 w 7"/>
                  <a:gd name="T27" fmla="*/ 4 h 6"/>
                  <a:gd name="T28" fmla="*/ 0 w 7"/>
                  <a:gd name="T29" fmla="*/ 5 h 6"/>
                  <a:gd name="T30" fmla="*/ 1 w 7"/>
                  <a:gd name="T31" fmla="*/ 5 h 6"/>
                  <a:gd name="T32" fmla="*/ 1 w 7"/>
                  <a:gd name="T33" fmla="*/ 6 h 6"/>
                  <a:gd name="T34" fmla="*/ 2 w 7"/>
                  <a:gd name="T3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" h="6">
                    <a:moveTo>
                      <a:pt x="2" y="5"/>
                    </a:move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6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65" name="Freeform 53"/>
              <p:cNvSpPr>
                <a:spLocks/>
              </p:cNvSpPr>
              <p:nvPr userDrawn="1"/>
            </p:nvSpPr>
            <p:spPr bwMode="auto">
              <a:xfrm>
                <a:off x="2239" y="2871"/>
                <a:ext cx="3" cy="3"/>
              </a:xfrm>
              <a:custGeom>
                <a:avLst/>
                <a:gdLst>
                  <a:gd name="T0" fmla="*/ 5 w 6"/>
                  <a:gd name="T1" fmla="*/ 0 h 5"/>
                  <a:gd name="T2" fmla="*/ 3 w 6"/>
                  <a:gd name="T3" fmla="*/ 1 h 5"/>
                  <a:gd name="T4" fmla="*/ 2 w 6"/>
                  <a:gd name="T5" fmla="*/ 2 h 5"/>
                  <a:gd name="T6" fmla="*/ 0 w 6"/>
                  <a:gd name="T7" fmla="*/ 3 h 5"/>
                  <a:gd name="T8" fmla="*/ 0 w 6"/>
                  <a:gd name="T9" fmla="*/ 3 h 5"/>
                  <a:gd name="T10" fmla="*/ 0 w 6"/>
                  <a:gd name="T11" fmla="*/ 4 h 5"/>
                  <a:gd name="T12" fmla="*/ 1 w 6"/>
                  <a:gd name="T13" fmla="*/ 5 h 5"/>
                  <a:gd name="T14" fmla="*/ 2 w 6"/>
                  <a:gd name="T15" fmla="*/ 4 h 5"/>
                  <a:gd name="T16" fmla="*/ 4 w 6"/>
                  <a:gd name="T17" fmla="*/ 3 h 5"/>
                  <a:gd name="T18" fmla="*/ 6 w 6"/>
                  <a:gd name="T19" fmla="*/ 3 h 5"/>
                  <a:gd name="T20" fmla="*/ 6 w 6"/>
                  <a:gd name="T21" fmla="*/ 2 h 5"/>
                  <a:gd name="T22" fmla="*/ 6 w 6"/>
                  <a:gd name="T23" fmla="*/ 1 h 5"/>
                  <a:gd name="T24" fmla="*/ 6 w 6"/>
                  <a:gd name="T25" fmla="*/ 0 h 5"/>
                  <a:gd name="T26" fmla="*/ 5 w 6"/>
                  <a:gd name="T2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5">
                    <a:moveTo>
                      <a:pt x="5" y="0"/>
                    </a:moveTo>
                    <a:lnTo>
                      <a:pt x="3" y="1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66" name="Freeform 54"/>
              <p:cNvSpPr>
                <a:spLocks/>
              </p:cNvSpPr>
              <p:nvPr userDrawn="1"/>
            </p:nvSpPr>
            <p:spPr bwMode="auto">
              <a:xfrm>
                <a:off x="2253" y="2868"/>
                <a:ext cx="13" cy="10"/>
              </a:xfrm>
              <a:custGeom>
                <a:avLst/>
                <a:gdLst>
                  <a:gd name="T0" fmla="*/ 25 w 25"/>
                  <a:gd name="T1" fmla="*/ 0 h 21"/>
                  <a:gd name="T2" fmla="*/ 24 w 25"/>
                  <a:gd name="T3" fmla="*/ 0 h 21"/>
                  <a:gd name="T4" fmla="*/ 23 w 25"/>
                  <a:gd name="T5" fmla="*/ 0 h 21"/>
                  <a:gd name="T6" fmla="*/ 16 w 25"/>
                  <a:gd name="T7" fmla="*/ 4 h 21"/>
                  <a:gd name="T8" fmla="*/ 11 w 25"/>
                  <a:gd name="T9" fmla="*/ 9 h 21"/>
                  <a:gd name="T10" fmla="*/ 8 w 25"/>
                  <a:gd name="T11" fmla="*/ 11 h 21"/>
                  <a:gd name="T12" fmla="*/ 6 w 25"/>
                  <a:gd name="T13" fmla="*/ 14 h 21"/>
                  <a:gd name="T14" fmla="*/ 4 w 25"/>
                  <a:gd name="T15" fmla="*/ 15 h 21"/>
                  <a:gd name="T16" fmla="*/ 3 w 25"/>
                  <a:gd name="T17" fmla="*/ 17 h 21"/>
                  <a:gd name="T18" fmla="*/ 1 w 25"/>
                  <a:gd name="T19" fmla="*/ 19 h 21"/>
                  <a:gd name="T20" fmla="*/ 1 w 25"/>
                  <a:gd name="T21" fmla="*/ 19 h 21"/>
                  <a:gd name="T22" fmla="*/ 0 w 25"/>
                  <a:gd name="T23" fmla="*/ 20 h 21"/>
                  <a:gd name="T24" fmla="*/ 1 w 25"/>
                  <a:gd name="T25" fmla="*/ 21 h 21"/>
                  <a:gd name="T26" fmla="*/ 2 w 25"/>
                  <a:gd name="T27" fmla="*/ 21 h 21"/>
                  <a:gd name="T28" fmla="*/ 4 w 25"/>
                  <a:gd name="T29" fmla="*/ 20 h 21"/>
                  <a:gd name="T30" fmla="*/ 6 w 25"/>
                  <a:gd name="T31" fmla="*/ 18 h 21"/>
                  <a:gd name="T32" fmla="*/ 7 w 25"/>
                  <a:gd name="T33" fmla="*/ 16 h 21"/>
                  <a:gd name="T34" fmla="*/ 9 w 25"/>
                  <a:gd name="T35" fmla="*/ 14 h 21"/>
                  <a:gd name="T36" fmla="*/ 13 w 25"/>
                  <a:gd name="T37" fmla="*/ 10 h 21"/>
                  <a:gd name="T38" fmla="*/ 18 w 25"/>
                  <a:gd name="T39" fmla="*/ 7 h 21"/>
                  <a:gd name="T40" fmla="*/ 24 w 25"/>
                  <a:gd name="T41" fmla="*/ 2 h 21"/>
                  <a:gd name="T42" fmla="*/ 25 w 25"/>
                  <a:gd name="T43" fmla="*/ 1 h 21"/>
                  <a:gd name="T44" fmla="*/ 25 w 25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5" h="21">
                    <a:moveTo>
                      <a:pt x="25" y="0"/>
                    </a:moveTo>
                    <a:lnTo>
                      <a:pt x="24" y="0"/>
                    </a:lnTo>
                    <a:lnTo>
                      <a:pt x="23" y="0"/>
                    </a:lnTo>
                    <a:lnTo>
                      <a:pt x="16" y="4"/>
                    </a:lnTo>
                    <a:lnTo>
                      <a:pt x="11" y="9"/>
                    </a:lnTo>
                    <a:lnTo>
                      <a:pt x="8" y="11"/>
                    </a:lnTo>
                    <a:lnTo>
                      <a:pt x="6" y="14"/>
                    </a:lnTo>
                    <a:lnTo>
                      <a:pt x="4" y="15"/>
                    </a:lnTo>
                    <a:lnTo>
                      <a:pt x="3" y="17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0" y="20"/>
                    </a:lnTo>
                    <a:lnTo>
                      <a:pt x="1" y="21"/>
                    </a:lnTo>
                    <a:lnTo>
                      <a:pt x="2" y="21"/>
                    </a:lnTo>
                    <a:lnTo>
                      <a:pt x="4" y="20"/>
                    </a:lnTo>
                    <a:lnTo>
                      <a:pt x="6" y="18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0"/>
                    </a:lnTo>
                    <a:lnTo>
                      <a:pt x="18" y="7"/>
                    </a:lnTo>
                    <a:lnTo>
                      <a:pt x="24" y="2"/>
                    </a:lnTo>
                    <a:lnTo>
                      <a:pt x="25" y="1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67" name="Freeform 55"/>
              <p:cNvSpPr>
                <a:spLocks/>
              </p:cNvSpPr>
              <p:nvPr userDrawn="1"/>
            </p:nvSpPr>
            <p:spPr bwMode="auto">
              <a:xfrm>
                <a:off x="2249" y="2879"/>
                <a:ext cx="4" cy="5"/>
              </a:xfrm>
              <a:custGeom>
                <a:avLst/>
                <a:gdLst>
                  <a:gd name="T0" fmla="*/ 6 w 8"/>
                  <a:gd name="T1" fmla="*/ 0 h 11"/>
                  <a:gd name="T2" fmla="*/ 5 w 8"/>
                  <a:gd name="T3" fmla="*/ 1 h 11"/>
                  <a:gd name="T4" fmla="*/ 4 w 8"/>
                  <a:gd name="T5" fmla="*/ 2 h 11"/>
                  <a:gd name="T6" fmla="*/ 2 w 8"/>
                  <a:gd name="T7" fmla="*/ 4 h 11"/>
                  <a:gd name="T8" fmla="*/ 2 w 8"/>
                  <a:gd name="T9" fmla="*/ 6 h 11"/>
                  <a:gd name="T10" fmla="*/ 1 w 8"/>
                  <a:gd name="T11" fmla="*/ 7 h 11"/>
                  <a:gd name="T12" fmla="*/ 0 w 8"/>
                  <a:gd name="T13" fmla="*/ 8 h 11"/>
                  <a:gd name="T14" fmla="*/ 0 w 8"/>
                  <a:gd name="T15" fmla="*/ 9 h 11"/>
                  <a:gd name="T16" fmla="*/ 0 w 8"/>
                  <a:gd name="T17" fmla="*/ 10 h 11"/>
                  <a:gd name="T18" fmla="*/ 0 w 8"/>
                  <a:gd name="T19" fmla="*/ 11 h 11"/>
                  <a:gd name="T20" fmla="*/ 1 w 8"/>
                  <a:gd name="T21" fmla="*/ 11 h 11"/>
                  <a:gd name="T22" fmla="*/ 3 w 8"/>
                  <a:gd name="T23" fmla="*/ 9 h 11"/>
                  <a:gd name="T24" fmla="*/ 4 w 8"/>
                  <a:gd name="T25" fmla="*/ 6 h 11"/>
                  <a:gd name="T26" fmla="*/ 5 w 8"/>
                  <a:gd name="T27" fmla="*/ 4 h 11"/>
                  <a:gd name="T28" fmla="*/ 5 w 8"/>
                  <a:gd name="T29" fmla="*/ 3 h 11"/>
                  <a:gd name="T30" fmla="*/ 6 w 8"/>
                  <a:gd name="T31" fmla="*/ 3 h 11"/>
                  <a:gd name="T32" fmla="*/ 6 w 8"/>
                  <a:gd name="T33" fmla="*/ 3 h 11"/>
                  <a:gd name="T34" fmla="*/ 8 w 8"/>
                  <a:gd name="T35" fmla="*/ 3 h 11"/>
                  <a:gd name="T36" fmla="*/ 8 w 8"/>
                  <a:gd name="T37" fmla="*/ 2 h 11"/>
                  <a:gd name="T38" fmla="*/ 8 w 8"/>
                  <a:gd name="T39" fmla="*/ 1 h 11"/>
                  <a:gd name="T40" fmla="*/ 6 w 8"/>
                  <a:gd name="T4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" h="11">
                    <a:moveTo>
                      <a:pt x="6" y="0"/>
                    </a:moveTo>
                    <a:lnTo>
                      <a:pt x="5" y="1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1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1" y="11"/>
                    </a:lnTo>
                    <a:lnTo>
                      <a:pt x="3" y="9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68" name="Freeform 56"/>
              <p:cNvSpPr>
                <a:spLocks/>
              </p:cNvSpPr>
              <p:nvPr userDrawn="1"/>
            </p:nvSpPr>
            <p:spPr bwMode="auto">
              <a:xfrm>
                <a:off x="2265" y="2871"/>
                <a:ext cx="6" cy="5"/>
              </a:xfrm>
              <a:custGeom>
                <a:avLst/>
                <a:gdLst>
                  <a:gd name="T0" fmla="*/ 10 w 10"/>
                  <a:gd name="T1" fmla="*/ 0 h 9"/>
                  <a:gd name="T2" fmla="*/ 9 w 10"/>
                  <a:gd name="T3" fmla="*/ 0 h 9"/>
                  <a:gd name="T4" fmla="*/ 8 w 10"/>
                  <a:gd name="T5" fmla="*/ 1 h 9"/>
                  <a:gd name="T6" fmla="*/ 6 w 10"/>
                  <a:gd name="T7" fmla="*/ 2 h 9"/>
                  <a:gd name="T8" fmla="*/ 4 w 10"/>
                  <a:gd name="T9" fmla="*/ 3 h 9"/>
                  <a:gd name="T10" fmla="*/ 4 w 10"/>
                  <a:gd name="T11" fmla="*/ 4 h 9"/>
                  <a:gd name="T12" fmla="*/ 3 w 10"/>
                  <a:gd name="T13" fmla="*/ 4 h 9"/>
                  <a:gd name="T14" fmla="*/ 1 w 10"/>
                  <a:gd name="T15" fmla="*/ 5 h 9"/>
                  <a:gd name="T16" fmla="*/ 1 w 10"/>
                  <a:gd name="T17" fmla="*/ 7 h 9"/>
                  <a:gd name="T18" fmla="*/ 0 w 10"/>
                  <a:gd name="T19" fmla="*/ 8 h 9"/>
                  <a:gd name="T20" fmla="*/ 1 w 10"/>
                  <a:gd name="T21" fmla="*/ 9 h 9"/>
                  <a:gd name="T22" fmla="*/ 2 w 10"/>
                  <a:gd name="T23" fmla="*/ 9 h 9"/>
                  <a:gd name="T24" fmla="*/ 3 w 10"/>
                  <a:gd name="T25" fmla="*/ 8 h 9"/>
                  <a:gd name="T26" fmla="*/ 4 w 10"/>
                  <a:gd name="T27" fmla="*/ 7 h 9"/>
                  <a:gd name="T28" fmla="*/ 5 w 10"/>
                  <a:gd name="T29" fmla="*/ 5 h 9"/>
                  <a:gd name="T30" fmla="*/ 7 w 10"/>
                  <a:gd name="T31" fmla="*/ 5 h 9"/>
                  <a:gd name="T32" fmla="*/ 8 w 10"/>
                  <a:gd name="T33" fmla="*/ 4 h 9"/>
                  <a:gd name="T34" fmla="*/ 10 w 10"/>
                  <a:gd name="T35" fmla="*/ 3 h 9"/>
                  <a:gd name="T36" fmla="*/ 10 w 10"/>
                  <a:gd name="T37" fmla="*/ 2 h 9"/>
                  <a:gd name="T38" fmla="*/ 10 w 10"/>
                  <a:gd name="T39" fmla="*/ 1 h 9"/>
                  <a:gd name="T40" fmla="*/ 10 w 10"/>
                  <a:gd name="T4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" h="9">
                    <a:moveTo>
                      <a:pt x="10" y="0"/>
                    </a:moveTo>
                    <a:lnTo>
                      <a:pt x="9" y="0"/>
                    </a:lnTo>
                    <a:lnTo>
                      <a:pt x="8" y="1"/>
                    </a:lnTo>
                    <a:lnTo>
                      <a:pt x="6" y="2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1" y="5"/>
                    </a:lnTo>
                    <a:lnTo>
                      <a:pt x="1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9"/>
                    </a:lnTo>
                    <a:lnTo>
                      <a:pt x="3" y="8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8" y="4"/>
                    </a:lnTo>
                    <a:lnTo>
                      <a:pt x="10" y="3"/>
                    </a:lnTo>
                    <a:lnTo>
                      <a:pt x="10" y="2"/>
                    </a:lnTo>
                    <a:lnTo>
                      <a:pt x="10" y="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69" name="Freeform 57"/>
              <p:cNvSpPr>
                <a:spLocks/>
              </p:cNvSpPr>
              <p:nvPr userDrawn="1"/>
            </p:nvSpPr>
            <p:spPr bwMode="auto">
              <a:xfrm>
                <a:off x="2261" y="2878"/>
                <a:ext cx="3" cy="2"/>
              </a:xfrm>
              <a:custGeom>
                <a:avLst/>
                <a:gdLst>
                  <a:gd name="T0" fmla="*/ 6 w 8"/>
                  <a:gd name="T1" fmla="*/ 0 h 4"/>
                  <a:gd name="T2" fmla="*/ 4 w 8"/>
                  <a:gd name="T3" fmla="*/ 0 h 4"/>
                  <a:gd name="T4" fmla="*/ 4 w 8"/>
                  <a:gd name="T5" fmla="*/ 0 h 4"/>
                  <a:gd name="T6" fmla="*/ 3 w 8"/>
                  <a:gd name="T7" fmla="*/ 1 h 4"/>
                  <a:gd name="T8" fmla="*/ 3 w 8"/>
                  <a:gd name="T9" fmla="*/ 1 h 4"/>
                  <a:gd name="T10" fmla="*/ 2 w 8"/>
                  <a:gd name="T11" fmla="*/ 1 h 4"/>
                  <a:gd name="T12" fmla="*/ 0 w 8"/>
                  <a:gd name="T13" fmla="*/ 2 h 4"/>
                  <a:gd name="T14" fmla="*/ 0 w 8"/>
                  <a:gd name="T15" fmla="*/ 3 h 4"/>
                  <a:gd name="T16" fmla="*/ 0 w 8"/>
                  <a:gd name="T17" fmla="*/ 3 h 4"/>
                  <a:gd name="T18" fmla="*/ 1 w 8"/>
                  <a:gd name="T19" fmla="*/ 4 h 4"/>
                  <a:gd name="T20" fmla="*/ 2 w 8"/>
                  <a:gd name="T21" fmla="*/ 4 h 4"/>
                  <a:gd name="T22" fmla="*/ 2 w 8"/>
                  <a:gd name="T23" fmla="*/ 4 h 4"/>
                  <a:gd name="T24" fmla="*/ 6 w 8"/>
                  <a:gd name="T25" fmla="*/ 3 h 4"/>
                  <a:gd name="T26" fmla="*/ 6 w 8"/>
                  <a:gd name="T27" fmla="*/ 3 h 4"/>
                  <a:gd name="T28" fmla="*/ 6 w 8"/>
                  <a:gd name="T29" fmla="*/ 2 h 4"/>
                  <a:gd name="T30" fmla="*/ 7 w 8"/>
                  <a:gd name="T31" fmla="*/ 2 h 4"/>
                  <a:gd name="T32" fmla="*/ 7 w 8"/>
                  <a:gd name="T33" fmla="*/ 2 h 4"/>
                  <a:gd name="T34" fmla="*/ 7 w 8"/>
                  <a:gd name="T35" fmla="*/ 2 h 4"/>
                  <a:gd name="T36" fmla="*/ 8 w 8"/>
                  <a:gd name="T37" fmla="*/ 1 h 4"/>
                  <a:gd name="T38" fmla="*/ 8 w 8"/>
                  <a:gd name="T39" fmla="*/ 1 h 4"/>
                  <a:gd name="T40" fmla="*/ 7 w 8"/>
                  <a:gd name="T41" fmla="*/ 0 h 4"/>
                  <a:gd name="T42" fmla="*/ 7 w 8"/>
                  <a:gd name="T43" fmla="*/ 0 h 4"/>
                  <a:gd name="T44" fmla="*/ 6 w 8"/>
                  <a:gd name="T4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70" name="Freeform 58"/>
              <p:cNvSpPr>
                <a:spLocks/>
              </p:cNvSpPr>
              <p:nvPr userDrawn="1"/>
            </p:nvSpPr>
            <p:spPr bwMode="auto">
              <a:xfrm>
                <a:off x="2273" y="2876"/>
                <a:ext cx="3" cy="3"/>
              </a:xfrm>
              <a:custGeom>
                <a:avLst/>
                <a:gdLst>
                  <a:gd name="T0" fmla="*/ 6 w 7"/>
                  <a:gd name="T1" fmla="*/ 0 h 5"/>
                  <a:gd name="T2" fmla="*/ 4 w 7"/>
                  <a:gd name="T3" fmla="*/ 0 h 5"/>
                  <a:gd name="T4" fmla="*/ 3 w 7"/>
                  <a:gd name="T5" fmla="*/ 1 h 5"/>
                  <a:gd name="T6" fmla="*/ 2 w 7"/>
                  <a:gd name="T7" fmla="*/ 2 h 5"/>
                  <a:gd name="T8" fmla="*/ 0 w 7"/>
                  <a:gd name="T9" fmla="*/ 3 h 5"/>
                  <a:gd name="T10" fmla="*/ 0 w 7"/>
                  <a:gd name="T11" fmla="*/ 4 h 5"/>
                  <a:gd name="T12" fmla="*/ 0 w 7"/>
                  <a:gd name="T13" fmla="*/ 5 h 5"/>
                  <a:gd name="T14" fmla="*/ 2 w 7"/>
                  <a:gd name="T15" fmla="*/ 5 h 5"/>
                  <a:gd name="T16" fmla="*/ 3 w 7"/>
                  <a:gd name="T17" fmla="*/ 5 h 5"/>
                  <a:gd name="T18" fmla="*/ 4 w 7"/>
                  <a:gd name="T19" fmla="*/ 4 h 5"/>
                  <a:gd name="T20" fmla="*/ 4 w 7"/>
                  <a:gd name="T21" fmla="*/ 3 h 5"/>
                  <a:gd name="T22" fmla="*/ 5 w 7"/>
                  <a:gd name="T23" fmla="*/ 3 h 5"/>
                  <a:gd name="T24" fmla="*/ 6 w 7"/>
                  <a:gd name="T25" fmla="*/ 2 h 5"/>
                  <a:gd name="T26" fmla="*/ 7 w 7"/>
                  <a:gd name="T27" fmla="*/ 2 h 5"/>
                  <a:gd name="T28" fmla="*/ 7 w 7"/>
                  <a:gd name="T29" fmla="*/ 1 h 5"/>
                  <a:gd name="T30" fmla="*/ 7 w 7"/>
                  <a:gd name="T31" fmla="*/ 0 h 5"/>
                  <a:gd name="T32" fmla="*/ 6 w 7"/>
                  <a:gd name="T3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" h="5">
                    <a:moveTo>
                      <a:pt x="6" y="0"/>
                    </a:moveTo>
                    <a:lnTo>
                      <a:pt x="4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71" name="Freeform 59"/>
              <p:cNvSpPr>
                <a:spLocks/>
              </p:cNvSpPr>
              <p:nvPr userDrawn="1"/>
            </p:nvSpPr>
            <p:spPr bwMode="auto">
              <a:xfrm>
                <a:off x="2275" y="2889"/>
                <a:ext cx="4" cy="4"/>
              </a:xfrm>
              <a:custGeom>
                <a:avLst/>
                <a:gdLst>
                  <a:gd name="T0" fmla="*/ 1 w 8"/>
                  <a:gd name="T1" fmla="*/ 8 h 8"/>
                  <a:gd name="T2" fmla="*/ 3 w 8"/>
                  <a:gd name="T3" fmla="*/ 7 h 8"/>
                  <a:gd name="T4" fmla="*/ 4 w 8"/>
                  <a:gd name="T5" fmla="*/ 5 h 8"/>
                  <a:gd name="T6" fmla="*/ 5 w 8"/>
                  <a:gd name="T7" fmla="*/ 4 h 8"/>
                  <a:gd name="T8" fmla="*/ 6 w 8"/>
                  <a:gd name="T9" fmla="*/ 3 h 8"/>
                  <a:gd name="T10" fmla="*/ 7 w 8"/>
                  <a:gd name="T11" fmla="*/ 3 h 8"/>
                  <a:gd name="T12" fmla="*/ 8 w 8"/>
                  <a:gd name="T13" fmla="*/ 2 h 8"/>
                  <a:gd name="T14" fmla="*/ 8 w 8"/>
                  <a:gd name="T15" fmla="*/ 2 h 8"/>
                  <a:gd name="T16" fmla="*/ 8 w 8"/>
                  <a:gd name="T17" fmla="*/ 1 h 8"/>
                  <a:gd name="T18" fmla="*/ 8 w 8"/>
                  <a:gd name="T19" fmla="*/ 0 h 8"/>
                  <a:gd name="T20" fmla="*/ 6 w 8"/>
                  <a:gd name="T21" fmla="*/ 0 h 8"/>
                  <a:gd name="T22" fmla="*/ 5 w 8"/>
                  <a:gd name="T23" fmla="*/ 1 h 8"/>
                  <a:gd name="T24" fmla="*/ 4 w 8"/>
                  <a:gd name="T25" fmla="*/ 1 h 8"/>
                  <a:gd name="T26" fmla="*/ 4 w 8"/>
                  <a:gd name="T27" fmla="*/ 2 h 8"/>
                  <a:gd name="T28" fmla="*/ 2 w 8"/>
                  <a:gd name="T29" fmla="*/ 3 h 8"/>
                  <a:gd name="T30" fmla="*/ 1 w 8"/>
                  <a:gd name="T31" fmla="*/ 4 h 8"/>
                  <a:gd name="T32" fmla="*/ 1 w 8"/>
                  <a:gd name="T33" fmla="*/ 4 h 8"/>
                  <a:gd name="T34" fmla="*/ 0 w 8"/>
                  <a:gd name="T35" fmla="*/ 5 h 8"/>
                  <a:gd name="T36" fmla="*/ 0 w 8"/>
                  <a:gd name="T37" fmla="*/ 7 h 8"/>
                  <a:gd name="T38" fmla="*/ 0 w 8"/>
                  <a:gd name="T39" fmla="*/ 8 h 8"/>
                  <a:gd name="T40" fmla="*/ 1 w 8"/>
                  <a:gd name="T4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" h="8">
                    <a:moveTo>
                      <a:pt x="1" y="8"/>
                    </a:moveTo>
                    <a:lnTo>
                      <a:pt x="3" y="7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8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72" name="Freeform 60"/>
              <p:cNvSpPr>
                <a:spLocks noEditPoints="1"/>
              </p:cNvSpPr>
              <p:nvPr userDrawn="1"/>
            </p:nvSpPr>
            <p:spPr bwMode="auto">
              <a:xfrm>
                <a:off x="2092" y="2663"/>
                <a:ext cx="278" cy="278"/>
              </a:xfrm>
              <a:custGeom>
                <a:avLst/>
                <a:gdLst>
                  <a:gd name="T0" fmla="*/ 224 w 557"/>
                  <a:gd name="T1" fmla="*/ 483 h 555"/>
                  <a:gd name="T2" fmla="*/ 105 w 557"/>
                  <a:gd name="T3" fmla="*/ 472 h 555"/>
                  <a:gd name="T4" fmla="*/ 194 w 557"/>
                  <a:gd name="T5" fmla="*/ 471 h 555"/>
                  <a:gd name="T6" fmla="*/ 146 w 557"/>
                  <a:gd name="T7" fmla="*/ 454 h 555"/>
                  <a:gd name="T8" fmla="*/ 104 w 557"/>
                  <a:gd name="T9" fmla="*/ 452 h 555"/>
                  <a:gd name="T10" fmla="*/ 58 w 557"/>
                  <a:gd name="T11" fmla="*/ 428 h 555"/>
                  <a:gd name="T12" fmla="*/ 127 w 557"/>
                  <a:gd name="T13" fmla="*/ 409 h 555"/>
                  <a:gd name="T14" fmla="*/ 250 w 557"/>
                  <a:gd name="T15" fmla="*/ 448 h 555"/>
                  <a:gd name="T16" fmla="*/ 165 w 557"/>
                  <a:gd name="T17" fmla="*/ 423 h 555"/>
                  <a:gd name="T18" fmla="*/ 137 w 557"/>
                  <a:gd name="T19" fmla="*/ 409 h 555"/>
                  <a:gd name="T20" fmla="*/ 158 w 557"/>
                  <a:gd name="T21" fmla="*/ 394 h 555"/>
                  <a:gd name="T22" fmla="*/ 252 w 557"/>
                  <a:gd name="T23" fmla="*/ 439 h 555"/>
                  <a:gd name="T24" fmla="*/ 227 w 557"/>
                  <a:gd name="T25" fmla="*/ 429 h 555"/>
                  <a:gd name="T26" fmla="*/ 294 w 557"/>
                  <a:gd name="T27" fmla="*/ 452 h 555"/>
                  <a:gd name="T28" fmla="*/ 425 w 557"/>
                  <a:gd name="T29" fmla="*/ 448 h 555"/>
                  <a:gd name="T30" fmla="*/ 355 w 557"/>
                  <a:gd name="T31" fmla="*/ 462 h 555"/>
                  <a:gd name="T32" fmla="*/ 350 w 557"/>
                  <a:gd name="T33" fmla="*/ 447 h 555"/>
                  <a:gd name="T34" fmla="*/ 409 w 557"/>
                  <a:gd name="T35" fmla="*/ 484 h 555"/>
                  <a:gd name="T36" fmla="*/ 350 w 557"/>
                  <a:gd name="T37" fmla="*/ 480 h 555"/>
                  <a:gd name="T38" fmla="*/ 381 w 557"/>
                  <a:gd name="T39" fmla="*/ 475 h 555"/>
                  <a:gd name="T40" fmla="*/ 356 w 557"/>
                  <a:gd name="T41" fmla="*/ 432 h 555"/>
                  <a:gd name="T42" fmla="*/ 333 w 557"/>
                  <a:gd name="T43" fmla="*/ 397 h 555"/>
                  <a:gd name="T44" fmla="*/ 415 w 557"/>
                  <a:gd name="T45" fmla="*/ 414 h 555"/>
                  <a:gd name="T46" fmla="*/ 410 w 557"/>
                  <a:gd name="T47" fmla="*/ 403 h 555"/>
                  <a:gd name="T48" fmla="*/ 484 w 557"/>
                  <a:gd name="T49" fmla="*/ 416 h 555"/>
                  <a:gd name="T50" fmla="*/ 517 w 557"/>
                  <a:gd name="T51" fmla="*/ 412 h 555"/>
                  <a:gd name="T52" fmla="*/ 461 w 557"/>
                  <a:gd name="T53" fmla="*/ 408 h 555"/>
                  <a:gd name="T54" fmla="*/ 292 w 557"/>
                  <a:gd name="T55" fmla="*/ 382 h 555"/>
                  <a:gd name="T56" fmla="*/ 318 w 557"/>
                  <a:gd name="T57" fmla="*/ 352 h 555"/>
                  <a:gd name="T58" fmla="*/ 311 w 557"/>
                  <a:gd name="T59" fmla="*/ 322 h 555"/>
                  <a:gd name="T60" fmla="*/ 340 w 557"/>
                  <a:gd name="T61" fmla="*/ 353 h 555"/>
                  <a:gd name="T62" fmla="*/ 323 w 557"/>
                  <a:gd name="T63" fmla="*/ 294 h 555"/>
                  <a:gd name="T64" fmla="*/ 363 w 557"/>
                  <a:gd name="T65" fmla="*/ 293 h 555"/>
                  <a:gd name="T66" fmla="*/ 345 w 557"/>
                  <a:gd name="T67" fmla="*/ 278 h 555"/>
                  <a:gd name="T68" fmla="*/ 345 w 557"/>
                  <a:gd name="T69" fmla="*/ 273 h 555"/>
                  <a:gd name="T70" fmla="*/ 331 w 557"/>
                  <a:gd name="T71" fmla="*/ 242 h 555"/>
                  <a:gd name="T72" fmla="*/ 293 w 557"/>
                  <a:gd name="T73" fmla="*/ 188 h 555"/>
                  <a:gd name="T74" fmla="*/ 367 w 557"/>
                  <a:gd name="T75" fmla="*/ 206 h 555"/>
                  <a:gd name="T76" fmla="*/ 305 w 557"/>
                  <a:gd name="T77" fmla="*/ 167 h 555"/>
                  <a:gd name="T78" fmla="*/ 285 w 557"/>
                  <a:gd name="T79" fmla="*/ 120 h 555"/>
                  <a:gd name="T80" fmla="*/ 281 w 557"/>
                  <a:gd name="T81" fmla="*/ 109 h 555"/>
                  <a:gd name="T82" fmla="*/ 341 w 557"/>
                  <a:gd name="T83" fmla="*/ 165 h 555"/>
                  <a:gd name="T84" fmla="*/ 291 w 557"/>
                  <a:gd name="T85" fmla="*/ 108 h 555"/>
                  <a:gd name="T86" fmla="*/ 336 w 557"/>
                  <a:gd name="T87" fmla="*/ 113 h 555"/>
                  <a:gd name="T88" fmla="*/ 288 w 557"/>
                  <a:gd name="T89" fmla="*/ 62 h 555"/>
                  <a:gd name="T90" fmla="*/ 283 w 557"/>
                  <a:gd name="T91" fmla="*/ 27 h 555"/>
                  <a:gd name="T92" fmla="*/ 247 w 557"/>
                  <a:gd name="T93" fmla="*/ 65 h 555"/>
                  <a:gd name="T94" fmla="*/ 228 w 557"/>
                  <a:gd name="T95" fmla="*/ 119 h 555"/>
                  <a:gd name="T96" fmla="*/ 214 w 557"/>
                  <a:gd name="T97" fmla="*/ 145 h 555"/>
                  <a:gd name="T98" fmla="*/ 254 w 557"/>
                  <a:gd name="T99" fmla="*/ 120 h 555"/>
                  <a:gd name="T100" fmla="*/ 199 w 557"/>
                  <a:gd name="T101" fmla="*/ 171 h 555"/>
                  <a:gd name="T102" fmla="*/ 243 w 557"/>
                  <a:gd name="T103" fmla="*/ 181 h 555"/>
                  <a:gd name="T104" fmla="*/ 219 w 557"/>
                  <a:gd name="T105" fmla="*/ 236 h 555"/>
                  <a:gd name="T106" fmla="*/ 238 w 557"/>
                  <a:gd name="T107" fmla="*/ 240 h 555"/>
                  <a:gd name="T108" fmla="*/ 163 w 557"/>
                  <a:gd name="T109" fmla="*/ 313 h 555"/>
                  <a:gd name="T110" fmla="*/ 202 w 557"/>
                  <a:gd name="T111" fmla="*/ 276 h 555"/>
                  <a:gd name="T112" fmla="*/ 249 w 557"/>
                  <a:gd name="T113" fmla="*/ 261 h 555"/>
                  <a:gd name="T114" fmla="*/ 247 w 557"/>
                  <a:gd name="T115" fmla="*/ 286 h 555"/>
                  <a:gd name="T116" fmla="*/ 190 w 557"/>
                  <a:gd name="T117" fmla="*/ 378 h 555"/>
                  <a:gd name="T118" fmla="*/ 230 w 557"/>
                  <a:gd name="T119" fmla="*/ 342 h 555"/>
                  <a:gd name="T120" fmla="*/ 260 w 557"/>
                  <a:gd name="T121" fmla="*/ 359 h 555"/>
                  <a:gd name="T122" fmla="*/ 108 w 557"/>
                  <a:gd name="T123" fmla="*/ 399 h 555"/>
                  <a:gd name="T124" fmla="*/ 527 w 557"/>
                  <a:gd name="T125" fmla="*/ 162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57" h="555">
                    <a:moveTo>
                      <a:pt x="278" y="0"/>
                    </a:moveTo>
                    <a:lnTo>
                      <a:pt x="237" y="3"/>
                    </a:lnTo>
                    <a:lnTo>
                      <a:pt x="199" y="11"/>
                    </a:lnTo>
                    <a:lnTo>
                      <a:pt x="161" y="26"/>
                    </a:lnTo>
                    <a:lnTo>
                      <a:pt x="127" y="45"/>
                    </a:lnTo>
                    <a:lnTo>
                      <a:pt x="96" y="68"/>
                    </a:lnTo>
                    <a:lnTo>
                      <a:pt x="68" y="95"/>
                    </a:lnTo>
                    <a:lnTo>
                      <a:pt x="45" y="126"/>
                    </a:lnTo>
                    <a:lnTo>
                      <a:pt x="26" y="160"/>
                    </a:lnTo>
                    <a:lnTo>
                      <a:pt x="12" y="197"/>
                    </a:lnTo>
                    <a:lnTo>
                      <a:pt x="3" y="236"/>
                    </a:lnTo>
                    <a:lnTo>
                      <a:pt x="0" y="277"/>
                    </a:lnTo>
                    <a:lnTo>
                      <a:pt x="3" y="318"/>
                    </a:lnTo>
                    <a:lnTo>
                      <a:pt x="12" y="357"/>
                    </a:lnTo>
                    <a:lnTo>
                      <a:pt x="26" y="394"/>
                    </a:lnTo>
                    <a:lnTo>
                      <a:pt x="45" y="428"/>
                    </a:lnTo>
                    <a:lnTo>
                      <a:pt x="68" y="460"/>
                    </a:lnTo>
                    <a:lnTo>
                      <a:pt x="96" y="487"/>
                    </a:lnTo>
                    <a:lnTo>
                      <a:pt x="127" y="510"/>
                    </a:lnTo>
                    <a:lnTo>
                      <a:pt x="161" y="529"/>
                    </a:lnTo>
                    <a:lnTo>
                      <a:pt x="199" y="542"/>
                    </a:lnTo>
                    <a:lnTo>
                      <a:pt x="237" y="552"/>
                    </a:lnTo>
                    <a:lnTo>
                      <a:pt x="278" y="555"/>
                    </a:lnTo>
                    <a:lnTo>
                      <a:pt x="319" y="552"/>
                    </a:lnTo>
                    <a:lnTo>
                      <a:pt x="359" y="542"/>
                    </a:lnTo>
                    <a:lnTo>
                      <a:pt x="396" y="529"/>
                    </a:lnTo>
                    <a:lnTo>
                      <a:pt x="430" y="510"/>
                    </a:lnTo>
                    <a:lnTo>
                      <a:pt x="461" y="487"/>
                    </a:lnTo>
                    <a:lnTo>
                      <a:pt x="489" y="460"/>
                    </a:lnTo>
                    <a:lnTo>
                      <a:pt x="512" y="428"/>
                    </a:lnTo>
                    <a:lnTo>
                      <a:pt x="531" y="394"/>
                    </a:lnTo>
                    <a:lnTo>
                      <a:pt x="545" y="357"/>
                    </a:lnTo>
                    <a:lnTo>
                      <a:pt x="554" y="318"/>
                    </a:lnTo>
                    <a:lnTo>
                      <a:pt x="557" y="277"/>
                    </a:lnTo>
                    <a:lnTo>
                      <a:pt x="554" y="236"/>
                    </a:lnTo>
                    <a:lnTo>
                      <a:pt x="545" y="197"/>
                    </a:lnTo>
                    <a:lnTo>
                      <a:pt x="531" y="160"/>
                    </a:lnTo>
                    <a:lnTo>
                      <a:pt x="512" y="126"/>
                    </a:lnTo>
                    <a:lnTo>
                      <a:pt x="489" y="95"/>
                    </a:lnTo>
                    <a:lnTo>
                      <a:pt x="461" y="68"/>
                    </a:lnTo>
                    <a:lnTo>
                      <a:pt x="430" y="45"/>
                    </a:lnTo>
                    <a:lnTo>
                      <a:pt x="396" y="26"/>
                    </a:lnTo>
                    <a:lnTo>
                      <a:pt x="359" y="11"/>
                    </a:lnTo>
                    <a:lnTo>
                      <a:pt x="319" y="3"/>
                    </a:lnTo>
                    <a:lnTo>
                      <a:pt x="278" y="0"/>
                    </a:lnTo>
                    <a:close/>
                    <a:moveTo>
                      <a:pt x="224" y="483"/>
                    </a:moveTo>
                    <a:lnTo>
                      <a:pt x="216" y="487"/>
                    </a:lnTo>
                    <a:lnTo>
                      <a:pt x="209" y="489"/>
                    </a:lnTo>
                    <a:lnTo>
                      <a:pt x="202" y="492"/>
                    </a:lnTo>
                    <a:lnTo>
                      <a:pt x="193" y="493"/>
                    </a:lnTo>
                    <a:lnTo>
                      <a:pt x="185" y="495"/>
                    </a:lnTo>
                    <a:lnTo>
                      <a:pt x="175" y="496"/>
                    </a:lnTo>
                    <a:lnTo>
                      <a:pt x="168" y="499"/>
                    </a:lnTo>
                    <a:lnTo>
                      <a:pt x="161" y="500"/>
                    </a:lnTo>
                    <a:lnTo>
                      <a:pt x="153" y="503"/>
                    </a:lnTo>
                    <a:lnTo>
                      <a:pt x="147" y="503"/>
                    </a:lnTo>
                    <a:lnTo>
                      <a:pt x="140" y="504"/>
                    </a:lnTo>
                    <a:lnTo>
                      <a:pt x="134" y="506"/>
                    </a:lnTo>
                    <a:lnTo>
                      <a:pt x="129" y="506"/>
                    </a:lnTo>
                    <a:lnTo>
                      <a:pt x="117" y="497"/>
                    </a:lnTo>
                    <a:lnTo>
                      <a:pt x="120" y="495"/>
                    </a:lnTo>
                    <a:lnTo>
                      <a:pt x="127" y="489"/>
                    </a:lnTo>
                    <a:lnTo>
                      <a:pt x="137" y="483"/>
                    </a:lnTo>
                    <a:lnTo>
                      <a:pt x="138" y="483"/>
                    </a:lnTo>
                    <a:lnTo>
                      <a:pt x="141" y="482"/>
                    </a:lnTo>
                    <a:lnTo>
                      <a:pt x="143" y="481"/>
                    </a:lnTo>
                    <a:lnTo>
                      <a:pt x="145" y="478"/>
                    </a:lnTo>
                    <a:lnTo>
                      <a:pt x="146" y="477"/>
                    </a:lnTo>
                    <a:lnTo>
                      <a:pt x="146" y="477"/>
                    </a:lnTo>
                    <a:lnTo>
                      <a:pt x="145" y="476"/>
                    </a:lnTo>
                    <a:lnTo>
                      <a:pt x="145" y="476"/>
                    </a:lnTo>
                    <a:lnTo>
                      <a:pt x="140" y="477"/>
                    </a:lnTo>
                    <a:lnTo>
                      <a:pt x="136" y="480"/>
                    </a:lnTo>
                    <a:lnTo>
                      <a:pt x="133" y="482"/>
                    </a:lnTo>
                    <a:lnTo>
                      <a:pt x="130" y="483"/>
                    </a:lnTo>
                    <a:lnTo>
                      <a:pt x="128" y="485"/>
                    </a:lnTo>
                    <a:lnTo>
                      <a:pt x="122" y="491"/>
                    </a:lnTo>
                    <a:lnTo>
                      <a:pt x="114" y="496"/>
                    </a:lnTo>
                    <a:lnTo>
                      <a:pt x="96" y="481"/>
                    </a:lnTo>
                    <a:lnTo>
                      <a:pt x="97" y="480"/>
                    </a:lnTo>
                    <a:lnTo>
                      <a:pt x="100" y="478"/>
                    </a:lnTo>
                    <a:lnTo>
                      <a:pt x="103" y="477"/>
                    </a:lnTo>
                    <a:lnTo>
                      <a:pt x="104" y="476"/>
                    </a:lnTo>
                    <a:lnTo>
                      <a:pt x="106" y="475"/>
                    </a:lnTo>
                    <a:lnTo>
                      <a:pt x="108" y="474"/>
                    </a:lnTo>
                    <a:lnTo>
                      <a:pt x="110" y="472"/>
                    </a:lnTo>
                    <a:lnTo>
                      <a:pt x="111" y="471"/>
                    </a:lnTo>
                    <a:lnTo>
                      <a:pt x="111" y="470"/>
                    </a:lnTo>
                    <a:lnTo>
                      <a:pt x="110" y="470"/>
                    </a:lnTo>
                    <a:lnTo>
                      <a:pt x="109" y="470"/>
                    </a:lnTo>
                    <a:lnTo>
                      <a:pt x="107" y="471"/>
                    </a:lnTo>
                    <a:lnTo>
                      <a:pt x="105" y="472"/>
                    </a:lnTo>
                    <a:lnTo>
                      <a:pt x="104" y="473"/>
                    </a:lnTo>
                    <a:lnTo>
                      <a:pt x="102" y="474"/>
                    </a:lnTo>
                    <a:lnTo>
                      <a:pt x="98" y="476"/>
                    </a:lnTo>
                    <a:lnTo>
                      <a:pt x="93" y="478"/>
                    </a:lnTo>
                    <a:lnTo>
                      <a:pt x="86" y="471"/>
                    </a:lnTo>
                    <a:lnTo>
                      <a:pt x="78" y="464"/>
                    </a:lnTo>
                    <a:lnTo>
                      <a:pt x="79" y="463"/>
                    </a:lnTo>
                    <a:lnTo>
                      <a:pt x="80" y="462"/>
                    </a:lnTo>
                    <a:lnTo>
                      <a:pt x="82" y="461"/>
                    </a:lnTo>
                    <a:lnTo>
                      <a:pt x="83" y="460"/>
                    </a:lnTo>
                    <a:lnTo>
                      <a:pt x="83" y="459"/>
                    </a:lnTo>
                    <a:lnTo>
                      <a:pt x="83" y="459"/>
                    </a:lnTo>
                    <a:lnTo>
                      <a:pt x="83" y="458"/>
                    </a:lnTo>
                    <a:lnTo>
                      <a:pt x="82" y="459"/>
                    </a:lnTo>
                    <a:lnTo>
                      <a:pt x="80" y="459"/>
                    </a:lnTo>
                    <a:lnTo>
                      <a:pt x="79" y="460"/>
                    </a:lnTo>
                    <a:lnTo>
                      <a:pt x="78" y="461"/>
                    </a:lnTo>
                    <a:lnTo>
                      <a:pt x="77" y="462"/>
                    </a:lnTo>
                    <a:lnTo>
                      <a:pt x="68" y="452"/>
                    </a:lnTo>
                    <a:lnTo>
                      <a:pt x="71" y="451"/>
                    </a:lnTo>
                    <a:lnTo>
                      <a:pt x="75" y="450"/>
                    </a:lnTo>
                    <a:lnTo>
                      <a:pt x="78" y="450"/>
                    </a:lnTo>
                    <a:lnTo>
                      <a:pt x="80" y="451"/>
                    </a:lnTo>
                    <a:lnTo>
                      <a:pt x="88" y="453"/>
                    </a:lnTo>
                    <a:lnTo>
                      <a:pt x="98" y="453"/>
                    </a:lnTo>
                    <a:lnTo>
                      <a:pt x="100" y="454"/>
                    </a:lnTo>
                    <a:lnTo>
                      <a:pt x="102" y="454"/>
                    </a:lnTo>
                    <a:lnTo>
                      <a:pt x="104" y="454"/>
                    </a:lnTo>
                    <a:lnTo>
                      <a:pt x="107" y="454"/>
                    </a:lnTo>
                    <a:lnTo>
                      <a:pt x="109" y="454"/>
                    </a:lnTo>
                    <a:lnTo>
                      <a:pt x="117" y="456"/>
                    </a:lnTo>
                    <a:lnTo>
                      <a:pt x="125" y="455"/>
                    </a:lnTo>
                    <a:lnTo>
                      <a:pt x="133" y="454"/>
                    </a:lnTo>
                    <a:lnTo>
                      <a:pt x="141" y="454"/>
                    </a:lnTo>
                    <a:lnTo>
                      <a:pt x="148" y="458"/>
                    </a:lnTo>
                    <a:lnTo>
                      <a:pt x="150" y="458"/>
                    </a:lnTo>
                    <a:lnTo>
                      <a:pt x="152" y="458"/>
                    </a:lnTo>
                    <a:lnTo>
                      <a:pt x="154" y="459"/>
                    </a:lnTo>
                    <a:lnTo>
                      <a:pt x="157" y="460"/>
                    </a:lnTo>
                    <a:lnTo>
                      <a:pt x="159" y="461"/>
                    </a:lnTo>
                    <a:lnTo>
                      <a:pt x="161" y="461"/>
                    </a:lnTo>
                    <a:lnTo>
                      <a:pt x="165" y="464"/>
                    </a:lnTo>
                    <a:lnTo>
                      <a:pt x="169" y="466"/>
                    </a:lnTo>
                    <a:lnTo>
                      <a:pt x="172" y="467"/>
                    </a:lnTo>
                    <a:lnTo>
                      <a:pt x="178" y="467"/>
                    </a:lnTo>
                    <a:lnTo>
                      <a:pt x="194" y="471"/>
                    </a:lnTo>
                    <a:lnTo>
                      <a:pt x="213" y="473"/>
                    </a:lnTo>
                    <a:lnTo>
                      <a:pt x="215" y="474"/>
                    </a:lnTo>
                    <a:lnTo>
                      <a:pt x="219" y="475"/>
                    </a:lnTo>
                    <a:lnTo>
                      <a:pt x="223" y="475"/>
                    </a:lnTo>
                    <a:lnTo>
                      <a:pt x="228" y="476"/>
                    </a:lnTo>
                    <a:lnTo>
                      <a:pt x="228" y="477"/>
                    </a:lnTo>
                    <a:lnTo>
                      <a:pt x="228" y="478"/>
                    </a:lnTo>
                    <a:lnTo>
                      <a:pt x="226" y="481"/>
                    </a:lnTo>
                    <a:lnTo>
                      <a:pt x="224" y="483"/>
                    </a:lnTo>
                    <a:close/>
                    <a:moveTo>
                      <a:pt x="247" y="459"/>
                    </a:moveTo>
                    <a:lnTo>
                      <a:pt x="242" y="462"/>
                    </a:lnTo>
                    <a:lnTo>
                      <a:pt x="236" y="464"/>
                    </a:lnTo>
                    <a:lnTo>
                      <a:pt x="234" y="467"/>
                    </a:lnTo>
                    <a:lnTo>
                      <a:pt x="232" y="469"/>
                    </a:lnTo>
                    <a:lnTo>
                      <a:pt x="230" y="472"/>
                    </a:lnTo>
                    <a:lnTo>
                      <a:pt x="228" y="474"/>
                    </a:lnTo>
                    <a:lnTo>
                      <a:pt x="226" y="473"/>
                    </a:lnTo>
                    <a:lnTo>
                      <a:pt x="225" y="473"/>
                    </a:lnTo>
                    <a:lnTo>
                      <a:pt x="221" y="472"/>
                    </a:lnTo>
                    <a:lnTo>
                      <a:pt x="213" y="471"/>
                    </a:lnTo>
                    <a:lnTo>
                      <a:pt x="207" y="469"/>
                    </a:lnTo>
                    <a:lnTo>
                      <a:pt x="203" y="469"/>
                    </a:lnTo>
                    <a:lnTo>
                      <a:pt x="190" y="468"/>
                    </a:lnTo>
                    <a:lnTo>
                      <a:pt x="179" y="464"/>
                    </a:lnTo>
                    <a:lnTo>
                      <a:pt x="175" y="464"/>
                    </a:lnTo>
                    <a:lnTo>
                      <a:pt x="171" y="463"/>
                    </a:lnTo>
                    <a:lnTo>
                      <a:pt x="168" y="462"/>
                    </a:lnTo>
                    <a:lnTo>
                      <a:pt x="169" y="461"/>
                    </a:lnTo>
                    <a:lnTo>
                      <a:pt x="170" y="459"/>
                    </a:lnTo>
                    <a:lnTo>
                      <a:pt x="171" y="458"/>
                    </a:lnTo>
                    <a:lnTo>
                      <a:pt x="172" y="455"/>
                    </a:lnTo>
                    <a:lnTo>
                      <a:pt x="173" y="454"/>
                    </a:lnTo>
                    <a:lnTo>
                      <a:pt x="173" y="453"/>
                    </a:lnTo>
                    <a:lnTo>
                      <a:pt x="173" y="452"/>
                    </a:lnTo>
                    <a:lnTo>
                      <a:pt x="172" y="452"/>
                    </a:lnTo>
                    <a:lnTo>
                      <a:pt x="172" y="452"/>
                    </a:lnTo>
                    <a:lnTo>
                      <a:pt x="171" y="452"/>
                    </a:lnTo>
                    <a:lnTo>
                      <a:pt x="171" y="453"/>
                    </a:lnTo>
                    <a:lnTo>
                      <a:pt x="170" y="454"/>
                    </a:lnTo>
                    <a:lnTo>
                      <a:pt x="169" y="456"/>
                    </a:lnTo>
                    <a:lnTo>
                      <a:pt x="167" y="458"/>
                    </a:lnTo>
                    <a:lnTo>
                      <a:pt x="166" y="460"/>
                    </a:lnTo>
                    <a:lnTo>
                      <a:pt x="166" y="460"/>
                    </a:lnTo>
                    <a:lnTo>
                      <a:pt x="160" y="456"/>
                    </a:lnTo>
                    <a:lnTo>
                      <a:pt x="152" y="455"/>
                    </a:lnTo>
                    <a:lnTo>
                      <a:pt x="146" y="454"/>
                    </a:lnTo>
                    <a:lnTo>
                      <a:pt x="145" y="453"/>
                    </a:lnTo>
                    <a:lnTo>
                      <a:pt x="147" y="451"/>
                    </a:lnTo>
                    <a:lnTo>
                      <a:pt x="149" y="449"/>
                    </a:lnTo>
                    <a:lnTo>
                      <a:pt x="150" y="447"/>
                    </a:lnTo>
                    <a:lnTo>
                      <a:pt x="152" y="445"/>
                    </a:lnTo>
                    <a:lnTo>
                      <a:pt x="152" y="444"/>
                    </a:lnTo>
                    <a:lnTo>
                      <a:pt x="152" y="444"/>
                    </a:lnTo>
                    <a:lnTo>
                      <a:pt x="151" y="443"/>
                    </a:lnTo>
                    <a:lnTo>
                      <a:pt x="150" y="443"/>
                    </a:lnTo>
                    <a:lnTo>
                      <a:pt x="150" y="444"/>
                    </a:lnTo>
                    <a:lnTo>
                      <a:pt x="149" y="444"/>
                    </a:lnTo>
                    <a:lnTo>
                      <a:pt x="148" y="446"/>
                    </a:lnTo>
                    <a:lnTo>
                      <a:pt x="147" y="447"/>
                    </a:lnTo>
                    <a:lnTo>
                      <a:pt x="146" y="449"/>
                    </a:lnTo>
                    <a:lnTo>
                      <a:pt x="144" y="450"/>
                    </a:lnTo>
                    <a:lnTo>
                      <a:pt x="143" y="451"/>
                    </a:lnTo>
                    <a:lnTo>
                      <a:pt x="143" y="452"/>
                    </a:lnTo>
                    <a:lnTo>
                      <a:pt x="143" y="452"/>
                    </a:lnTo>
                    <a:lnTo>
                      <a:pt x="142" y="452"/>
                    </a:lnTo>
                    <a:lnTo>
                      <a:pt x="140" y="450"/>
                    </a:lnTo>
                    <a:lnTo>
                      <a:pt x="137" y="449"/>
                    </a:lnTo>
                    <a:lnTo>
                      <a:pt x="133" y="449"/>
                    </a:lnTo>
                    <a:lnTo>
                      <a:pt x="130" y="449"/>
                    </a:lnTo>
                    <a:lnTo>
                      <a:pt x="127" y="451"/>
                    </a:lnTo>
                    <a:lnTo>
                      <a:pt x="121" y="452"/>
                    </a:lnTo>
                    <a:lnTo>
                      <a:pt x="122" y="450"/>
                    </a:lnTo>
                    <a:lnTo>
                      <a:pt x="124" y="448"/>
                    </a:lnTo>
                    <a:lnTo>
                      <a:pt x="126" y="445"/>
                    </a:lnTo>
                    <a:lnTo>
                      <a:pt x="127" y="443"/>
                    </a:lnTo>
                    <a:lnTo>
                      <a:pt x="129" y="441"/>
                    </a:lnTo>
                    <a:lnTo>
                      <a:pt x="130" y="440"/>
                    </a:lnTo>
                    <a:lnTo>
                      <a:pt x="130" y="439"/>
                    </a:lnTo>
                    <a:lnTo>
                      <a:pt x="130" y="438"/>
                    </a:lnTo>
                    <a:lnTo>
                      <a:pt x="129" y="438"/>
                    </a:lnTo>
                    <a:lnTo>
                      <a:pt x="128" y="438"/>
                    </a:lnTo>
                    <a:lnTo>
                      <a:pt x="128" y="439"/>
                    </a:lnTo>
                    <a:lnTo>
                      <a:pt x="127" y="439"/>
                    </a:lnTo>
                    <a:lnTo>
                      <a:pt x="126" y="441"/>
                    </a:lnTo>
                    <a:lnTo>
                      <a:pt x="125" y="443"/>
                    </a:lnTo>
                    <a:lnTo>
                      <a:pt x="123" y="445"/>
                    </a:lnTo>
                    <a:lnTo>
                      <a:pt x="121" y="447"/>
                    </a:lnTo>
                    <a:lnTo>
                      <a:pt x="120" y="449"/>
                    </a:lnTo>
                    <a:lnTo>
                      <a:pt x="118" y="451"/>
                    </a:lnTo>
                    <a:lnTo>
                      <a:pt x="118" y="451"/>
                    </a:lnTo>
                    <a:lnTo>
                      <a:pt x="117" y="452"/>
                    </a:lnTo>
                    <a:lnTo>
                      <a:pt x="104" y="452"/>
                    </a:lnTo>
                    <a:lnTo>
                      <a:pt x="91" y="450"/>
                    </a:lnTo>
                    <a:lnTo>
                      <a:pt x="90" y="450"/>
                    </a:lnTo>
                    <a:lnTo>
                      <a:pt x="93" y="447"/>
                    </a:lnTo>
                    <a:lnTo>
                      <a:pt x="99" y="443"/>
                    </a:lnTo>
                    <a:lnTo>
                      <a:pt x="104" y="438"/>
                    </a:lnTo>
                    <a:lnTo>
                      <a:pt x="108" y="433"/>
                    </a:lnTo>
                    <a:lnTo>
                      <a:pt x="110" y="431"/>
                    </a:lnTo>
                    <a:lnTo>
                      <a:pt x="110" y="430"/>
                    </a:lnTo>
                    <a:lnTo>
                      <a:pt x="110" y="430"/>
                    </a:lnTo>
                    <a:lnTo>
                      <a:pt x="107" y="431"/>
                    </a:lnTo>
                    <a:lnTo>
                      <a:pt x="104" y="434"/>
                    </a:lnTo>
                    <a:lnTo>
                      <a:pt x="99" y="439"/>
                    </a:lnTo>
                    <a:lnTo>
                      <a:pt x="95" y="443"/>
                    </a:lnTo>
                    <a:lnTo>
                      <a:pt x="90" y="448"/>
                    </a:lnTo>
                    <a:lnTo>
                      <a:pt x="87" y="450"/>
                    </a:lnTo>
                    <a:lnTo>
                      <a:pt x="86" y="449"/>
                    </a:lnTo>
                    <a:lnTo>
                      <a:pt x="85" y="448"/>
                    </a:lnTo>
                    <a:lnTo>
                      <a:pt x="83" y="447"/>
                    </a:lnTo>
                    <a:lnTo>
                      <a:pt x="81" y="447"/>
                    </a:lnTo>
                    <a:lnTo>
                      <a:pt x="79" y="446"/>
                    </a:lnTo>
                    <a:lnTo>
                      <a:pt x="76" y="446"/>
                    </a:lnTo>
                    <a:lnTo>
                      <a:pt x="72" y="447"/>
                    </a:lnTo>
                    <a:lnTo>
                      <a:pt x="68" y="447"/>
                    </a:lnTo>
                    <a:lnTo>
                      <a:pt x="65" y="448"/>
                    </a:lnTo>
                    <a:lnTo>
                      <a:pt x="62" y="444"/>
                    </a:lnTo>
                    <a:lnTo>
                      <a:pt x="66" y="442"/>
                    </a:lnTo>
                    <a:lnTo>
                      <a:pt x="70" y="439"/>
                    </a:lnTo>
                    <a:lnTo>
                      <a:pt x="75" y="436"/>
                    </a:lnTo>
                    <a:lnTo>
                      <a:pt x="82" y="432"/>
                    </a:lnTo>
                    <a:lnTo>
                      <a:pt x="90" y="428"/>
                    </a:lnTo>
                    <a:lnTo>
                      <a:pt x="97" y="424"/>
                    </a:lnTo>
                    <a:lnTo>
                      <a:pt x="99" y="420"/>
                    </a:lnTo>
                    <a:lnTo>
                      <a:pt x="99" y="419"/>
                    </a:lnTo>
                    <a:lnTo>
                      <a:pt x="98" y="419"/>
                    </a:lnTo>
                    <a:lnTo>
                      <a:pt x="97" y="419"/>
                    </a:lnTo>
                    <a:lnTo>
                      <a:pt x="97" y="420"/>
                    </a:lnTo>
                    <a:lnTo>
                      <a:pt x="93" y="424"/>
                    </a:lnTo>
                    <a:lnTo>
                      <a:pt x="86" y="428"/>
                    </a:lnTo>
                    <a:lnTo>
                      <a:pt x="78" y="431"/>
                    </a:lnTo>
                    <a:lnTo>
                      <a:pt x="72" y="433"/>
                    </a:lnTo>
                    <a:lnTo>
                      <a:pt x="66" y="438"/>
                    </a:lnTo>
                    <a:lnTo>
                      <a:pt x="60" y="442"/>
                    </a:lnTo>
                    <a:lnTo>
                      <a:pt x="52" y="432"/>
                    </a:lnTo>
                    <a:lnTo>
                      <a:pt x="54" y="431"/>
                    </a:lnTo>
                    <a:lnTo>
                      <a:pt x="56" y="430"/>
                    </a:lnTo>
                    <a:lnTo>
                      <a:pt x="58" y="428"/>
                    </a:lnTo>
                    <a:lnTo>
                      <a:pt x="60" y="427"/>
                    </a:lnTo>
                    <a:lnTo>
                      <a:pt x="62" y="426"/>
                    </a:lnTo>
                    <a:lnTo>
                      <a:pt x="63" y="425"/>
                    </a:lnTo>
                    <a:lnTo>
                      <a:pt x="67" y="424"/>
                    </a:lnTo>
                    <a:lnTo>
                      <a:pt x="75" y="422"/>
                    </a:lnTo>
                    <a:lnTo>
                      <a:pt x="81" y="419"/>
                    </a:lnTo>
                    <a:lnTo>
                      <a:pt x="84" y="416"/>
                    </a:lnTo>
                    <a:lnTo>
                      <a:pt x="84" y="415"/>
                    </a:lnTo>
                    <a:lnTo>
                      <a:pt x="83" y="414"/>
                    </a:lnTo>
                    <a:lnTo>
                      <a:pt x="82" y="415"/>
                    </a:lnTo>
                    <a:lnTo>
                      <a:pt x="82" y="415"/>
                    </a:lnTo>
                    <a:lnTo>
                      <a:pt x="79" y="418"/>
                    </a:lnTo>
                    <a:lnTo>
                      <a:pt x="72" y="420"/>
                    </a:lnTo>
                    <a:lnTo>
                      <a:pt x="65" y="422"/>
                    </a:lnTo>
                    <a:lnTo>
                      <a:pt x="61" y="423"/>
                    </a:lnTo>
                    <a:lnTo>
                      <a:pt x="58" y="425"/>
                    </a:lnTo>
                    <a:lnTo>
                      <a:pt x="55" y="427"/>
                    </a:lnTo>
                    <a:lnTo>
                      <a:pt x="51" y="430"/>
                    </a:lnTo>
                    <a:lnTo>
                      <a:pt x="51" y="430"/>
                    </a:lnTo>
                    <a:lnTo>
                      <a:pt x="44" y="418"/>
                    </a:lnTo>
                    <a:lnTo>
                      <a:pt x="44" y="418"/>
                    </a:lnTo>
                    <a:lnTo>
                      <a:pt x="68" y="408"/>
                    </a:lnTo>
                    <a:lnTo>
                      <a:pt x="69" y="408"/>
                    </a:lnTo>
                    <a:lnTo>
                      <a:pt x="69" y="407"/>
                    </a:lnTo>
                    <a:lnTo>
                      <a:pt x="69" y="407"/>
                    </a:lnTo>
                    <a:lnTo>
                      <a:pt x="68" y="406"/>
                    </a:lnTo>
                    <a:lnTo>
                      <a:pt x="65" y="407"/>
                    </a:lnTo>
                    <a:lnTo>
                      <a:pt x="59" y="409"/>
                    </a:lnTo>
                    <a:lnTo>
                      <a:pt x="52" y="412"/>
                    </a:lnTo>
                    <a:lnTo>
                      <a:pt x="46" y="415"/>
                    </a:lnTo>
                    <a:lnTo>
                      <a:pt x="42" y="416"/>
                    </a:lnTo>
                    <a:lnTo>
                      <a:pt x="37" y="405"/>
                    </a:lnTo>
                    <a:lnTo>
                      <a:pt x="38" y="405"/>
                    </a:lnTo>
                    <a:lnTo>
                      <a:pt x="40" y="404"/>
                    </a:lnTo>
                    <a:lnTo>
                      <a:pt x="42" y="403"/>
                    </a:lnTo>
                    <a:lnTo>
                      <a:pt x="45" y="401"/>
                    </a:lnTo>
                    <a:lnTo>
                      <a:pt x="55" y="399"/>
                    </a:lnTo>
                    <a:lnTo>
                      <a:pt x="65" y="395"/>
                    </a:lnTo>
                    <a:lnTo>
                      <a:pt x="69" y="393"/>
                    </a:lnTo>
                    <a:lnTo>
                      <a:pt x="75" y="393"/>
                    </a:lnTo>
                    <a:lnTo>
                      <a:pt x="81" y="394"/>
                    </a:lnTo>
                    <a:lnTo>
                      <a:pt x="86" y="394"/>
                    </a:lnTo>
                    <a:lnTo>
                      <a:pt x="97" y="398"/>
                    </a:lnTo>
                    <a:lnTo>
                      <a:pt x="107" y="402"/>
                    </a:lnTo>
                    <a:lnTo>
                      <a:pt x="119" y="406"/>
                    </a:lnTo>
                    <a:lnTo>
                      <a:pt x="127" y="409"/>
                    </a:lnTo>
                    <a:lnTo>
                      <a:pt x="134" y="415"/>
                    </a:lnTo>
                    <a:lnTo>
                      <a:pt x="143" y="420"/>
                    </a:lnTo>
                    <a:lnTo>
                      <a:pt x="150" y="424"/>
                    </a:lnTo>
                    <a:lnTo>
                      <a:pt x="160" y="426"/>
                    </a:lnTo>
                    <a:lnTo>
                      <a:pt x="167" y="428"/>
                    </a:lnTo>
                    <a:lnTo>
                      <a:pt x="174" y="430"/>
                    </a:lnTo>
                    <a:lnTo>
                      <a:pt x="181" y="432"/>
                    </a:lnTo>
                    <a:lnTo>
                      <a:pt x="186" y="434"/>
                    </a:lnTo>
                    <a:lnTo>
                      <a:pt x="187" y="434"/>
                    </a:lnTo>
                    <a:lnTo>
                      <a:pt x="188" y="436"/>
                    </a:lnTo>
                    <a:lnTo>
                      <a:pt x="190" y="436"/>
                    </a:lnTo>
                    <a:lnTo>
                      <a:pt x="191" y="436"/>
                    </a:lnTo>
                    <a:lnTo>
                      <a:pt x="192" y="436"/>
                    </a:lnTo>
                    <a:lnTo>
                      <a:pt x="194" y="436"/>
                    </a:lnTo>
                    <a:lnTo>
                      <a:pt x="196" y="436"/>
                    </a:lnTo>
                    <a:lnTo>
                      <a:pt x="198" y="437"/>
                    </a:lnTo>
                    <a:lnTo>
                      <a:pt x="200" y="438"/>
                    </a:lnTo>
                    <a:lnTo>
                      <a:pt x="202" y="438"/>
                    </a:lnTo>
                    <a:lnTo>
                      <a:pt x="206" y="439"/>
                    </a:lnTo>
                    <a:lnTo>
                      <a:pt x="211" y="440"/>
                    </a:lnTo>
                    <a:lnTo>
                      <a:pt x="212" y="440"/>
                    </a:lnTo>
                    <a:lnTo>
                      <a:pt x="214" y="441"/>
                    </a:lnTo>
                    <a:lnTo>
                      <a:pt x="215" y="441"/>
                    </a:lnTo>
                    <a:lnTo>
                      <a:pt x="216" y="442"/>
                    </a:lnTo>
                    <a:lnTo>
                      <a:pt x="217" y="442"/>
                    </a:lnTo>
                    <a:lnTo>
                      <a:pt x="220" y="442"/>
                    </a:lnTo>
                    <a:lnTo>
                      <a:pt x="221" y="442"/>
                    </a:lnTo>
                    <a:lnTo>
                      <a:pt x="222" y="443"/>
                    </a:lnTo>
                    <a:lnTo>
                      <a:pt x="223" y="443"/>
                    </a:lnTo>
                    <a:lnTo>
                      <a:pt x="224" y="443"/>
                    </a:lnTo>
                    <a:lnTo>
                      <a:pt x="225" y="444"/>
                    </a:lnTo>
                    <a:lnTo>
                      <a:pt x="226" y="444"/>
                    </a:lnTo>
                    <a:lnTo>
                      <a:pt x="227" y="445"/>
                    </a:lnTo>
                    <a:lnTo>
                      <a:pt x="228" y="445"/>
                    </a:lnTo>
                    <a:lnTo>
                      <a:pt x="230" y="446"/>
                    </a:lnTo>
                    <a:lnTo>
                      <a:pt x="232" y="446"/>
                    </a:lnTo>
                    <a:lnTo>
                      <a:pt x="234" y="446"/>
                    </a:lnTo>
                    <a:lnTo>
                      <a:pt x="237" y="446"/>
                    </a:lnTo>
                    <a:lnTo>
                      <a:pt x="238" y="446"/>
                    </a:lnTo>
                    <a:lnTo>
                      <a:pt x="240" y="446"/>
                    </a:lnTo>
                    <a:lnTo>
                      <a:pt x="241" y="447"/>
                    </a:lnTo>
                    <a:lnTo>
                      <a:pt x="243" y="447"/>
                    </a:lnTo>
                    <a:lnTo>
                      <a:pt x="245" y="446"/>
                    </a:lnTo>
                    <a:lnTo>
                      <a:pt x="246" y="447"/>
                    </a:lnTo>
                    <a:lnTo>
                      <a:pt x="248" y="447"/>
                    </a:lnTo>
                    <a:lnTo>
                      <a:pt x="250" y="448"/>
                    </a:lnTo>
                    <a:lnTo>
                      <a:pt x="253" y="448"/>
                    </a:lnTo>
                    <a:lnTo>
                      <a:pt x="253" y="451"/>
                    </a:lnTo>
                    <a:lnTo>
                      <a:pt x="252" y="453"/>
                    </a:lnTo>
                    <a:lnTo>
                      <a:pt x="252" y="455"/>
                    </a:lnTo>
                    <a:lnTo>
                      <a:pt x="250" y="458"/>
                    </a:lnTo>
                    <a:lnTo>
                      <a:pt x="247" y="459"/>
                    </a:lnTo>
                    <a:close/>
                    <a:moveTo>
                      <a:pt x="194" y="417"/>
                    </a:moveTo>
                    <a:lnTo>
                      <a:pt x="193" y="417"/>
                    </a:lnTo>
                    <a:lnTo>
                      <a:pt x="193" y="417"/>
                    </a:lnTo>
                    <a:lnTo>
                      <a:pt x="192" y="418"/>
                    </a:lnTo>
                    <a:lnTo>
                      <a:pt x="191" y="418"/>
                    </a:lnTo>
                    <a:lnTo>
                      <a:pt x="190" y="420"/>
                    </a:lnTo>
                    <a:lnTo>
                      <a:pt x="188" y="421"/>
                    </a:lnTo>
                    <a:lnTo>
                      <a:pt x="185" y="423"/>
                    </a:lnTo>
                    <a:lnTo>
                      <a:pt x="183" y="425"/>
                    </a:lnTo>
                    <a:lnTo>
                      <a:pt x="181" y="426"/>
                    </a:lnTo>
                    <a:lnTo>
                      <a:pt x="180" y="426"/>
                    </a:lnTo>
                    <a:lnTo>
                      <a:pt x="180" y="427"/>
                    </a:lnTo>
                    <a:lnTo>
                      <a:pt x="180" y="427"/>
                    </a:lnTo>
                    <a:lnTo>
                      <a:pt x="178" y="427"/>
                    </a:lnTo>
                    <a:lnTo>
                      <a:pt x="175" y="426"/>
                    </a:lnTo>
                    <a:lnTo>
                      <a:pt x="175" y="426"/>
                    </a:lnTo>
                    <a:lnTo>
                      <a:pt x="172" y="425"/>
                    </a:lnTo>
                    <a:lnTo>
                      <a:pt x="172" y="425"/>
                    </a:lnTo>
                    <a:lnTo>
                      <a:pt x="172" y="425"/>
                    </a:lnTo>
                    <a:lnTo>
                      <a:pt x="173" y="424"/>
                    </a:lnTo>
                    <a:lnTo>
                      <a:pt x="173" y="423"/>
                    </a:lnTo>
                    <a:lnTo>
                      <a:pt x="173" y="423"/>
                    </a:lnTo>
                    <a:lnTo>
                      <a:pt x="174" y="423"/>
                    </a:lnTo>
                    <a:lnTo>
                      <a:pt x="175" y="422"/>
                    </a:lnTo>
                    <a:lnTo>
                      <a:pt x="176" y="421"/>
                    </a:lnTo>
                    <a:lnTo>
                      <a:pt x="179" y="420"/>
                    </a:lnTo>
                    <a:lnTo>
                      <a:pt x="180" y="418"/>
                    </a:lnTo>
                    <a:lnTo>
                      <a:pt x="181" y="417"/>
                    </a:lnTo>
                    <a:lnTo>
                      <a:pt x="181" y="417"/>
                    </a:lnTo>
                    <a:lnTo>
                      <a:pt x="181" y="417"/>
                    </a:lnTo>
                    <a:lnTo>
                      <a:pt x="181" y="416"/>
                    </a:lnTo>
                    <a:lnTo>
                      <a:pt x="181" y="416"/>
                    </a:lnTo>
                    <a:lnTo>
                      <a:pt x="180" y="416"/>
                    </a:lnTo>
                    <a:lnTo>
                      <a:pt x="180" y="416"/>
                    </a:lnTo>
                    <a:lnTo>
                      <a:pt x="172" y="422"/>
                    </a:lnTo>
                    <a:lnTo>
                      <a:pt x="170" y="423"/>
                    </a:lnTo>
                    <a:lnTo>
                      <a:pt x="170" y="424"/>
                    </a:lnTo>
                    <a:lnTo>
                      <a:pt x="169" y="425"/>
                    </a:lnTo>
                    <a:lnTo>
                      <a:pt x="167" y="424"/>
                    </a:lnTo>
                    <a:lnTo>
                      <a:pt x="165" y="423"/>
                    </a:lnTo>
                    <a:lnTo>
                      <a:pt x="164" y="423"/>
                    </a:lnTo>
                    <a:lnTo>
                      <a:pt x="162" y="422"/>
                    </a:lnTo>
                    <a:lnTo>
                      <a:pt x="162" y="422"/>
                    </a:lnTo>
                    <a:lnTo>
                      <a:pt x="164" y="420"/>
                    </a:lnTo>
                    <a:lnTo>
                      <a:pt x="166" y="418"/>
                    </a:lnTo>
                    <a:lnTo>
                      <a:pt x="169" y="415"/>
                    </a:lnTo>
                    <a:lnTo>
                      <a:pt x="171" y="412"/>
                    </a:lnTo>
                    <a:lnTo>
                      <a:pt x="173" y="410"/>
                    </a:lnTo>
                    <a:lnTo>
                      <a:pt x="175" y="409"/>
                    </a:lnTo>
                    <a:lnTo>
                      <a:pt x="175" y="408"/>
                    </a:lnTo>
                    <a:lnTo>
                      <a:pt x="175" y="407"/>
                    </a:lnTo>
                    <a:lnTo>
                      <a:pt x="175" y="406"/>
                    </a:lnTo>
                    <a:lnTo>
                      <a:pt x="174" y="407"/>
                    </a:lnTo>
                    <a:lnTo>
                      <a:pt x="172" y="408"/>
                    </a:lnTo>
                    <a:lnTo>
                      <a:pt x="171" y="409"/>
                    </a:lnTo>
                    <a:lnTo>
                      <a:pt x="168" y="411"/>
                    </a:lnTo>
                    <a:lnTo>
                      <a:pt x="166" y="414"/>
                    </a:lnTo>
                    <a:lnTo>
                      <a:pt x="164" y="416"/>
                    </a:lnTo>
                    <a:lnTo>
                      <a:pt x="162" y="418"/>
                    </a:lnTo>
                    <a:lnTo>
                      <a:pt x="160" y="420"/>
                    </a:lnTo>
                    <a:lnTo>
                      <a:pt x="159" y="422"/>
                    </a:lnTo>
                    <a:lnTo>
                      <a:pt x="158" y="422"/>
                    </a:lnTo>
                    <a:lnTo>
                      <a:pt x="155" y="421"/>
                    </a:lnTo>
                    <a:lnTo>
                      <a:pt x="153" y="420"/>
                    </a:lnTo>
                    <a:lnTo>
                      <a:pt x="151" y="419"/>
                    </a:lnTo>
                    <a:lnTo>
                      <a:pt x="150" y="419"/>
                    </a:lnTo>
                    <a:lnTo>
                      <a:pt x="149" y="419"/>
                    </a:lnTo>
                    <a:lnTo>
                      <a:pt x="148" y="418"/>
                    </a:lnTo>
                    <a:lnTo>
                      <a:pt x="151" y="415"/>
                    </a:lnTo>
                    <a:lnTo>
                      <a:pt x="157" y="410"/>
                    </a:lnTo>
                    <a:lnTo>
                      <a:pt x="162" y="407"/>
                    </a:lnTo>
                    <a:lnTo>
                      <a:pt x="165" y="405"/>
                    </a:lnTo>
                    <a:lnTo>
                      <a:pt x="166" y="405"/>
                    </a:lnTo>
                    <a:lnTo>
                      <a:pt x="166" y="404"/>
                    </a:lnTo>
                    <a:lnTo>
                      <a:pt x="165" y="403"/>
                    </a:lnTo>
                    <a:lnTo>
                      <a:pt x="165" y="403"/>
                    </a:lnTo>
                    <a:lnTo>
                      <a:pt x="161" y="406"/>
                    </a:lnTo>
                    <a:lnTo>
                      <a:pt x="155" y="409"/>
                    </a:lnTo>
                    <a:lnTo>
                      <a:pt x="150" y="414"/>
                    </a:lnTo>
                    <a:lnTo>
                      <a:pt x="146" y="418"/>
                    </a:lnTo>
                    <a:lnTo>
                      <a:pt x="145" y="417"/>
                    </a:lnTo>
                    <a:lnTo>
                      <a:pt x="142" y="415"/>
                    </a:lnTo>
                    <a:lnTo>
                      <a:pt x="141" y="414"/>
                    </a:lnTo>
                    <a:lnTo>
                      <a:pt x="141" y="412"/>
                    </a:lnTo>
                    <a:lnTo>
                      <a:pt x="139" y="411"/>
                    </a:lnTo>
                    <a:lnTo>
                      <a:pt x="137" y="409"/>
                    </a:lnTo>
                    <a:lnTo>
                      <a:pt x="134" y="408"/>
                    </a:lnTo>
                    <a:lnTo>
                      <a:pt x="134" y="408"/>
                    </a:lnTo>
                    <a:lnTo>
                      <a:pt x="138" y="407"/>
                    </a:lnTo>
                    <a:lnTo>
                      <a:pt x="141" y="406"/>
                    </a:lnTo>
                    <a:lnTo>
                      <a:pt x="144" y="405"/>
                    </a:lnTo>
                    <a:lnTo>
                      <a:pt x="145" y="404"/>
                    </a:lnTo>
                    <a:lnTo>
                      <a:pt x="146" y="404"/>
                    </a:lnTo>
                    <a:lnTo>
                      <a:pt x="149" y="403"/>
                    </a:lnTo>
                    <a:lnTo>
                      <a:pt x="151" y="402"/>
                    </a:lnTo>
                    <a:lnTo>
                      <a:pt x="154" y="401"/>
                    </a:lnTo>
                    <a:lnTo>
                      <a:pt x="157" y="400"/>
                    </a:lnTo>
                    <a:lnTo>
                      <a:pt x="159" y="399"/>
                    </a:lnTo>
                    <a:lnTo>
                      <a:pt x="159" y="399"/>
                    </a:lnTo>
                    <a:lnTo>
                      <a:pt x="160" y="399"/>
                    </a:lnTo>
                    <a:lnTo>
                      <a:pt x="161" y="399"/>
                    </a:lnTo>
                    <a:lnTo>
                      <a:pt x="160" y="398"/>
                    </a:lnTo>
                    <a:lnTo>
                      <a:pt x="160" y="398"/>
                    </a:lnTo>
                    <a:lnTo>
                      <a:pt x="158" y="398"/>
                    </a:lnTo>
                    <a:lnTo>
                      <a:pt x="157" y="398"/>
                    </a:lnTo>
                    <a:lnTo>
                      <a:pt x="154" y="399"/>
                    </a:lnTo>
                    <a:lnTo>
                      <a:pt x="153" y="400"/>
                    </a:lnTo>
                    <a:lnTo>
                      <a:pt x="151" y="401"/>
                    </a:lnTo>
                    <a:lnTo>
                      <a:pt x="148" y="402"/>
                    </a:lnTo>
                    <a:lnTo>
                      <a:pt x="144" y="403"/>
                    </a:lnTo>
                    <a:lnTo>
                      <a:pt x="141" y="403"/>
                    </a:lnTo>
                    <a:lnTo>
                      <a:pt x="139" y="404"/>
                    </a:lnTo>
                    <a:lnTo>
                      <a:pt x="137" y="405"/>
                    </a:lnTo>
                    <a:lnTo>
                      <a:pt x="134" y="406"/>
                    </a:lnTo>
                    <a:lnTo>
                      <a:pt x="133" y="406"/>
                    </a:lnTo>
                    <a:lnTo>
                      <a:pt x="132" y="406"/>
                    </a:lnTo>
                    <a:lnTo>
                      <a:pt x="131" y="407"/>
                    </a:lnTo>
                    <a:lnTo>
                      <a:pt x="130" y="407"/>
                    </a:lnTo>
                    <a:lnTo>
                      <a:pt x="128" y="406"/>
                    </a:lnTo>
                    <a:lnTo>
                      <a:pt x="127" y="405"/>
                    </a:lnTo>
                    <a:lnTo>
                      <a:pt x="127" y="403"/>
                    </a:lnTo>
                    <a:lnTo>
                      <a:pt x="132" y="401"/>
                    </a:lnTo>
                    <a:lnTo>
                      <a:pt x="139" y="400"/>
                    </a:lnTo>
                    <a:lnTo>
                      <a:pt x="145" y="398"/>
                    </a:lnTo>
                    <a:lnTo>
                      <a:pt x="148" y="396"/>
                    </a:lnTo>
                    <a:lnTo>
                      <a:pt x="149" y="396"/>
                    </a:lnTo>
                    <a:lnTo>
                      <a:pt x="150" y="396"/>
                    </a:lnTo>
                    <a:lnTo>
                      <a:pt x="152" y="396"/>
                    </a:lnTo>
                    <a:lnTo>
                      <a:pt x="153" y="395"/>
                    </a:lnTo>
                    <a:lnTo>
                      <a:pt x="154" y="395"/>
                    </a:lnTo>
                    <a:lnTo>
                      <a:pt x="155" y="395"/>
                    </a:lnTo>
                    <a:lnTo>
                      <a:pt x="158" y="394"/>
                    </a:lnTo>
                    <a:lnTo>
                      <a:pt x="160" y="394"/>
                    </a:lnTo>
                    <a:lnTo>
                      <a:pt x="162" y="393"/>
                    </a:lnTo>
                    <a:lnTo>
                      <a:pt x="164" y="393"/>
                    </a:lnTo>
                    <a:lnTo>
                      <a:pt x="166" y="393"/>
                    </a:lnTo>
                    <a:lnTo>
                      <a:pt x="167" y="393"/>
                    </a:lnTo>
                    <a:lnTo>
                      <a:pt x="168" y="393"/>
                    </a:lnTo>
                    <a:lnTo>
                      <a:pt x="169" y="392"/>
                    </a:lnTo>
                    <a:lnTo>
                      <a:pt x="170" y="392"/>
                    </a:lnTo>
                    <a:lnTo>
                      <a:pt x="171" y="392"/>
                    </a:lnTo>
                    <a:lnTo>
                      <a:pt x="187" y="392"/>
                    </a:lnTo>
                    <a:lnTo>
                      <a:pt x="203" y="395"/>
                    </a:lnTo>
                    <a:lnTo>
                      <a:pt x="206" y="398"/>
                    </a:lnTo>
                    <a:lnTo>
                      <a:pt x="213" y="402"/>
                    </a:lnTo>
                    <a:lnTo>
                      <a:pt x="222" y="406"/>
                    </a:lnTo>
                    <a:lnTo>
                      <a:pt x="231" y="410"/>
                    </a:lnTo>
                    <a:lnTo>
                      <a:pt x="238" y="414"/>
                    </a:lnTo>
                    <a:lnTo>
                      <a:pt x="232" y="416"/>
                    </a:lnTo>
                    <a:lnTo>
                      <a:pt x="225" y="417"/>
                    </a:lnTo>
                    <a:lnTo>
                      <a:pt x="219" y="419"/>
                    </a:lnTo>
                    <a:lnTo>
                      <a:pt x="212" y="422"/>
                    </a:lnTo>
                    <a:lnTo>
                      <a:pt x="203" y="425"/>
                    </a:lnTo>
                    <a:lnTo>
                      <a:pt x="189" y="427"/>
                    </a:lnTo>
                    <a:lnTo>
                      <a:pt x="186" y="427"/>
                    </a:lnTo>
                    <a:lnTo>
                      <a:pt x="183" y="427"/>
                    </a:lnTo>
                    <a:lnTo>
                      <a:pt x="184" y="426"/>
                    </a:lnTo>
                    <a:lnTo>
                      <a:pt x="185" y="425"/>
                    </a:lnTo>
                    <a:lnTo>
                      <a:pt x="187" y="424"/>
                    </a:lnTo>
                    <a:lnTo>
                      <a:pt x="189" y="423"/>
                    </a:lnTo>
                    <a:lnTo>
                      <a:pt x="191" y="421"/>
                    </a:lnTo>
                    <a:lnTo>
                      <a:pt x="192" y="420"/>
                    </a:lnTo>
                    <a:lnTo>
                      <a:pt x="193" y="419"/>
                    </a:lnTo>
                    <a:lnTo>
                      <a:pt x="194" y="419"/>
                    </a:lnTo>
                    <a:lnTo>
                      <a:pt x="194" y="419"/>
                    </a:lnTo>
                    <a:lnTo>
                      <a:pt x="195" y="418"/>
                    </a:lnTo>
                    <a:lnTo>
                      <a:pt x="195" y="417"/>
                    </a:lnTo>
                    <a:lnTo>
                      <a:pt x="194" y="417"/>
                    </a:lnTo>
                    <a:lnTo>
                      <a:pt x="194" y="417"/>
                    </a:lnTo>
                    <a:lnTo>
                      <a:pt x="194" y="417"/>
                    </a:lnTo>
                    <a:close/>
                    <a:moveTo>
                      <a:pt x="254" y="443"/>
                    </a:moveTo>
                    <a:lnTo>
                      <a:pt x="252" y="443"/>
                    </a:lnTo>
                    <a:lnTo>
                      <a:pt x="254" y="440"/>
                    </a:lnTo>
                    <a:lnTo>
                      <a:pt x="254" y="440"/>
                    </a:lnTo>
                    <a:lnTo>
                      <a:pt x="254" y="439"/>
                    </a:lnTo>
                    <a:lnTo>
                      <a:pt x="253" y="438"/>
                    </a:lnTo>
                    <a:lnTo>
                      <a:pt x="252" y="438"/>
                    </a:lnTo>
                    <a:lnTo>
                      <a:pt x="252" y="439"/>
                    </a:lnTo>
                    <a:lnTo>
                      <a:pt x="251" y="439"/>
                    </a:lnTo>
                    <a:lnTo>
                      <a:pt x="251" y="441"/>
                    </a:lnTo>
                    <a:lnTo>
                      <a:pt x="249" y="442"/>
                    </a:lnTo>
                    <a:lnTo>
                      <a:pt x="246" y="441"/>
                    </a:lnTo>
                    <a:lnTo>
                      <a:pt x="243" y="441"/>
                    </a:lnTo>
                    <a:lnTo>
                      <a:pt x="246" y="439"/>
                    </a:lnTo>
                    <a:lnTo>
                      <a:pt x="248" y="437"/>
                    </a:lnTo>
                    <a:lnTo>
                      <a:pt x="249" y="436"/>
                    </a:lnTo>
                    <a:lnTo>
                      <a:pt x="248" y="434"/>
                    </a:lnTo>
                    <a:lnTo>
                      <a:pt x="248" y="434"/>
                    </a:lnTo>
                    <a:lnTo>
                      <a:pt x="246" y="434"/>
                    </a:lnTo>
                    <a:lnTo>
                      <a:pt x="246" y="436"/>
                    </a:lnTo>
                    <a:lnTo>
                      <a:pt x="242" y="439"/>
                    </a:lnTo>
                    <a:lnTo>
                      <a:pt x="238" y="441"/>
                    </a:lnTo>
                    <a:lnTo>
                      <a:pt x="237" y="441"/>
                    </a:lnTo>
                    <a:lnTo>
                      <a:pt x="233" y="441"/>
                    </a:lnTo>
                    <a:lnTo>
                      <a:pt x="229" y="441"/>
                    </a:lnTo>
                    <a:lnTo>
                      <a:pt x="226" y="440"/>
                    </a:lnTo>
                    <a:lnTo>
                      <a:pt x="224" y="440"/>
                    </a:lnTo>
                    <a:lnTo>
                      <a:pt x="226" y="439"/>
                    </a:lnTo>
                    <a:lnTo>
                      <a:pt x="227" y="439"/>
                    </a:lnTo>
                    <a:lnTo>
                      <a:pt x="229" y="437"/>
                    </a:lnTo>
                    <a:lnTo>
                      <a:pt x="230" y="436"/>
                    </a:lnTo>
                    <a:lnTo>
                      <a:pt x="234" y="433"/>
                    </a:lnTo>
                    <a:lnTo>
                      <a:pt x="238" y="432"/>
                    </a:lnTo>
                    <a:lnTo>
                      <a:pt x="242" y="431"/>
                    </a:lnTo>
                    <a:lnTo>
                      <a:pt x="244" y="430"/>
                    </a:lnTo>
                    <a:lnTo>
                      <a:pt x="245" y="429"/>
                    </a:lnTo>
                    <a:lnTo>
                      <a:pt x="246" y="429"/>
                    </a:lnTo>
                    <a:lnTo>
                      <a:pt x="246" y="428"/>
                    </a:lnTo>
                    <a:lnTo>
                      <a:pt x="245" y="427"/>
                    </a:lnTo>
                    <a:lnTo>
                      <a:pt x="244" y="427"/>
                    </a:lnTo>
                    <a:lnTo>
                      <a:pt x="243" y="428"/>
                    </a:lnTo>
                    <a:lnTo>
                      <a:pt x="241" y="429"/>
                    </a:lnTo>
                    <a:lnTo>
                      <a:pt x="237" y="430"/>
                    </a:lnTo>
                    <a:lnTo>
                      <a:pt x="234" y="431"/>
                    </a:lnTo>
                    <a:lnTo>
                      <a:pt x="230" y="432"/>
                    </a:lnTo>
                    <a:lnTo>
                      <a:pt x="227" y="434"/>
                    </a:lnTo>
                    <a:lnTo>
                      <a:pt x="224" y="437"/>
                    </a:lnTo>
                    <a:lnTo>
                      <a:pt x="221" y="439"/>
                    </a:lnTo>
                    <a:lnTo>
                      <a:pt x="220" y="439"/>
                    </a:lnTo>
                    <a:lnTo>
                      <a:pt x="219" y="438"/>
                    </a:lnTo>
                    <a:lnTo>
                      <a:pt x="215" y="437"/>
                    </a:lnTo>
                    <a:lnTo>
                      <a:pt x="214" y="437"/>
                    </a:lnTo>
                    <a:lnTo>
                      <a:pt x="210" y="436"/>
                    </a:lnTo>
                    <a:lnTo>
                      <a:pt x="227" y="429"/>
                    </a:lnTo>
                    <a:lnTo>
                      <a:pt x="237" y="425"/>
                    </a:lnTo>
                    <a:lnTo>
                      <a:pt x="238" y="425"/>
                    </a:lnTo>
                    <a:lnTo>
                      <a:pt x="241" y="424"/>
                    </a:lnTo>
                    <a:lnTo>
                      <a:pt x="243" y="423"/>
                    </a:lnTo>
                    <a:lnTo>
                      <a:pt x="244" y="422"/>
                    </a:lnTo>
                    <a:lnTo>
                      <a:pt x="246" y="422"/>
                    </a:lnTo>
                    <a:lnTo>
                      <a:pt x="247" y="422"/>
                    </a:lnTo>
                    <a:lnTo>
                      <a:pt x="247" y="421"/>
                    </a:lnTo>
                    <a:lnTo>
                      <a:pt x="247" y="420"/>
                    </a:lnTo>
                    <a:lnTo>
                      <a:pt x="246" y="420"/>
                    </a:lnTo>
                    <a:lnTo>
                      <a:pt x="244" y="420"/>
                    </a:lnTo>
                    <a:lnTo>
                      <a:pt x="242" y="420"/>
                    </a:lnTo>
                    <a:lnTo>
                      <a:pt x="240" y="421"/>
                    </a:lnTo>
                    <a:lnTo>
                      <a:pt x="237" y="422"/>
                    </a:lnTo>
                    <a:lnTo>
                      <a:pt x="228" y="426"/>
                    </a:lnTo>
                    <a:lnTo>
                      <a:pt x="221" y="428"/>
                    </a:lnTo>
                    <a:lnTo>
                      <a:pt x="213" y="431"/>
                    </a:lnTo>
                    <a:lnTo>
                      <a:pt x="212" y="431"/>
                    </a:lnTo>
                    <a:lnTo>
                      <a:pt x="209" y="432"/>
                    </a:lnTo>
                    <a:lnTo>
                      <a:pt x="207" y="433"/>
                    </a:lnTo>
                    <a:lnTo>
                      <a:pt x="205" y="434"/>
                    </a:lnTo>
                    <a:lnTo>
                      <a:pt x="202" y="434"/>
                    </a:lnTo>
                    <a:lnTo>
                      <a:pt x="202" y="434"/>
                    </a:lnTo>
                    <a:lnTo>
                      <a:pt x="200" y="433"/>
                    </a:lnTo>
                    <a:lnTo>
                      <a:pt x="198" y="433"/>
                    </a:lnTo>
                    <a:lnTo>
                      <a:pt x="195" y="433"/>
                    </a:lnTo>
                    <a:lnTo>
                      <a:pt x="193" y="432"/>
                    </a:lnTo>
                    <a:lnTo>
                      <a:pt x="190" y="431"/>
                    </a:lnTo>
                    <a:lnTo>
                      <a:pt x="202" y="429"/>
                    </a:lnTo>
                    <a:lnTo>
                      <a:pt x="212" y="425"/>
                    </a:lnTo>
                    <a:lnTo>
                      <a:pt x="222" y="422"/>
                    </a:lnTo>
                    <a:lnTo>
                      <a:pt x="229" y="420"/>
                    </a:lnTo>
                    <a:lnTo>
                      <a:pt x="235" y="417"/>
                    </a:lnTo>
                    <a:lnTo>
                      <a:pt x="243" y="416"/>
                    </a:lnTo>
                    <a:lnTo>
                      <a:pt x="246" y="415"/>
                    </a:lnTo>
                    <a:lnTo>
                      <a:pt x="249" y="414"/>
                    </a:lnTo>
                    <a:lnTo>
                      <a:pt x="252" y="412"/>
                    </a:lnTo>
                    <a:lnTo>
                      <a:pt x="256" y="411"/>
                    </a:lnTo>
                    <a:lnTo>
                      <a:pt x="256" y="419"/>
                    </a:lnTo>
                    <a:lnTo>
                      <a:pt x="256" y="431"/>
                    </a:lnTo>
                    <a:lnTo>
                      <a:pt x="255" y="439"/>
                    </a:lnTo>
                    <a:lnTo>
                      <a:pt x="254" y="442"/>
                    </a:lnTo>
                    <a:lnTo>
                      <a:pt x="254" y="443"/>
                    </a:lnTo>
                    <a:close/>
                    <a:moveTo>
                      <a:pt x="298" y="453"/>
                    </a:moveTo>
                    <a:lnTo>
                      <a:pt x="296" y="453"/>
                    </a:lnTo>
                    <a:lnTo>
                      <a:pt x="294" y="452"/>
                    </a:lnTo>
                    <a:lnTo>
                      <a:pt x="293" y="451"/>
                    </a:lnTo>
                    <a:lnTo>
                      <a:pt x="295" y="451"/>
                    </a:lnTo>
                    <a:lnTo>
                      <a:pt x="302" y="449"/>
                    </a:lnTo>
                    <a:lnTo>
                      <a:pt x="305" y="448"/>
                    </a:lnTo>
                    <a:lnTo>
                      <a:pt x="309" y="448"/>
                    </a:lnTo>
                    <a:lnTo>
                      <a:pt x="313" y="447"/>
                    </a:lnTo>
                    <a:lnTo>
                      <a:pt x="315" y="446"/>
                    </a:lnTo>
                    <a:lnTo>
                      <a:pt x="317" y="446"/>
                    </a:lnTo>
                    <a:lnTo>
                      <a:pt x="320" y="445"/>
                    </a:lnTo>
                    <a:lnTo>
                      <a:pt x="323" y="445"/>
                    </a:lnTo>
                    <a:lnTo>
                      <a:pt x="325" y="444"/>
                    </a:lnTo>
                    <a:lnTo>
                      <a:pt x="326" y="444"/>
                    </a:lnTo>
                    <a:lnTo>
                      <a:pt x="329" y="444"/>
                    </a:lnTo>
                    <a:lnTo>
                      <a:pt x="332" y="443"/>
                    </a:lnTo>
                    <a:lnTo>
                      <a:pt x="335" y="443"/>
                    </a:lnTo>
                    <a:lnTo>
                      <a:pt x="337" y="442"/>
                    </a:lnTo>
                    <a:lnTo>
                      <a:pt x="339" y="442"/>
                    </a:lnTo>
                    <a:lnTo>
                      <a:pt x="340" y="441"/>
                    </a:lnTo>
                    <a:lnTo>
                      <a:pt x="343" y="440"/>
                    </a:lnTo>
                    <a:lnTo>
                      <a:pt x="345" y="439"/>
                    </a:lnTo>
                    <a:lnTo>
                      <a:pt x="347" y="438"/>
                    </a:lnTo>
                    <a:lnTo>
                      <a:pt x="349" y="437"/>
                    </a:lnTo>
                    <a:lnTo>
                      <a:pt x="350" y="436"/>
                    </a:lnTo>
                    <a:lnTo>
                      <a:pt x="351" y="434"/>
                    </a:lnTo>
                    <a:lnTo>
                      <a:pt x="352" y="434"/>
                    </a:lnTo>
                    <a:lnTo>
                      <a:pt x="353" y="434"/>
                    </a:lnTo>
                    <a:lnTo>
                      <a:pt x="355" y="434"/>
                    </a:lnTo>
                    <a:lnTo>
                      <a:pt x="357" y="436"/>
                    </a:lnTo>
                    <a:lnTo>
                      <a:pt x="359" y="437"/>
                    </a:lnTo>
                    <a:lnTo>
                      <a:pt x="361" y="438"/>
                    </a:lnTo>
                    <a:lnTo>
                      <a:pt x="364" y="438"/>
                    </a:lnTo>
                    <a:lnTo>
                      <a:pt x="367" y="439"/>
                    </a:lnTo>
                    <a:lnTo>
                      <a:pt x="369" y="439"/>
                    </a:lnTo>
                    <a:lnTo>
                      <a:pt x="371" y="440"/>
                    </a:lnTo>
                    <a:lnTo>
                      <a:pt x="373" y="441"/>
                    </a:lnTo>
                    <a:lnTo>
                      <a:pt x="378" y="442"/>
                    </a:lnTo>
                    <a:lnTo>
                      <a:pt x="382" y="442"/>
                    </a:lnTo>
                    <a:lnTo>
                      <a:pt x="388" y="443"/>
                    </a:lnTo>
                    <a:lnTo>
                      <a:pt x="398" y="444"/>
                    </a:lnTo>
                    <a:lnTo>
                      <a:pt x="409" y="445"/>
                    </a:lnTo>
                    <a:lnTo>
                      <a:pt x="411" y="447"/>
                    </a:lnTo>
                    <a:lnTo>
                      <a:pt x="414" y="448"/>
                    </a:lnTo>
                    <a:lnTo>
                      <a:pt x="416" y="448"/>
                    </a:lnTo>
                    <a:lnTo>
                      <a:pt x="419" y="448"/>
                    </a:lnTo>
                    <a:lnTo>
                      <a:pt x="421" y="448"/>
                    </a:lnTo>
                    <a:lnTo>
                      <a:pt x="425" y="448"/>
                    </a:lnTo>
                    <a:lnTo>
                      <a:pt x="434" y="450"/>
                    </a:lnTo>
                    <a:lnTo>
                      <a:pt x="443" y="450"/>
                    </a:lnTo>
                    <a:lnTo>
                      <a:pt x="441" y="451"/>
                    </a:lnTo>
                    <a:lnTo>
                      <a:pt x="439" y="451"/>
                    </a:lnTo>
                    <a:lnTo>
                      <a:pt x="437" y="452"/>
                    </a:lnTo>
                    <a:lnTo>
                      <a:pt x="426" y="455"/>
                    </a:lnTo>
                    <a:lnTo>
                      <a:pt x="413" y="459"/>
                    </a:lnTo>
                    <a:lnTo>
                      <a:pt x="406" y="463"/>
                    </a:lnTo>
                    <a:lnTo>
                      <a:pt x="397" y="465"/>
                    </a:lnTo>
                    <a:lnTo>
                      <a:pt x="389" y="466"/>
                    </a:lnTo>
                    <a:lnTo>
                      <a:pt x="384" y="465"/>
                    </a:lnTo>
                    <a:lnTo>
                      <a:pt x="385" y="465"/>
                    </a:lnTo>
                    <a:lnTo>
                      <a:pt x="386" y="464"/>
                    </a:lnTo>
                    <a:lnTo>
                      <a:pt x="385" y="463"/>
                    </a:lnTo>
                    <a:lnTo>
                      <a:pt x="385" y="463"/>
                    </a:lnTo>
                    <a:lnTo>
                      <a:pt x="382" y="463"/>
                    </a:lnTo>
                    <a:lnTo>
                      <a:pt x="381" y="464"/>
                    </a:lnTo>
                    <a:lnTo>
                      <a:pt x="380" y="464"/>
                    </a:lnTo>
                    <a:lnTo>
                      <a:pt x="378" y="465"/>
                    </a:lnTo>
                    <a:lnTo>
                      <a:pt x="378" y="465"/>
                    </a:lnTo>
                    <a:lnTo>
                      <a:pt x="375" y="465"/>
                    </a:lnTo>
                    <a:lnTo>
                      <a:pt x="371" y="465"/>
                    </a:lnTo>
                    <a:lnTo>
                      <a:pt x="372" y="465"/>
                    </a:lnTo>
                    <a:lnTo>
                      <a:pt x="372" y="465"/>
                    </a:lnTo>
                    <a:lnTo>
                      <a:pt x="373" y="464"/>
                    </a:lnTo>
                    <a:lnTo>
                      <a:pt x="374" y="463"/>
                    </a:lnTo>
                    <a:lnTo>
                      <a:pt x="375" y="462"/>
                    </a:lnTo>
                    <a:lnTo>
                      <a:pt x="374" y="461"/>
                    </a:lnTo>
                    <a:lnTo>
                      <a:pt x="373" y="461"/>
                    </a:lnTo>
                    <a:lnTo>
                      <a:pt x="373" y="461"/>
                    </a:lnTo>
                    <a:lnTo>
                      <a:pt x="371" y="462"/>
                    </a:lnTo>
                    <a:lnTo>
                      <a:pt x="370" y="463"/>
                    </a:lnTo>
                    <a:lnTo>
                      <a:pt x="368" y="464"/>
                    </a:lnTo>
                    <a:lnTo>
                      <a:pt x="367" y="465"/>
                    </a:lnTo>
                    <a:lnTo>
                      <a:pt x="363" y="465"/>
                    </a:lnTo>
                    <a:lnTo>
                      <a:pt x="360" y="465"/>
                    </a:lnTo>
                    <a:lnTo>
                      <a:pt x="358" y="464"/>
                    </a:lnTo>
                    <a:lnTo>
                      <a:pt x="356" y="464"/>
                    </a:lnTo>
                    <a:lnTo>
                      <a:pt x="357" y="464"/>
                    </a:lnTo>
                    <a:lnTo>
                      <a:pt x="359" y="464"/>
                    </a:lnTo>
                    <a:lnTo>
                      <a:pt x="359" y="463"/>
                    </a:lnTo>
                    <a:lnTo>
                      <a:pt x="360" y="463"/>
                    </a:lnTo>
                    <a:lnTo>
                      <a:pt x="360" y="462"/>
                    </a:lnTo>
                    <a:lnTo>
                      <a:pt x="359" y="461"/>
                    </a:lnTo>
                    <a:lnTo>
                      <a:pt x="357" y="461"/>
                    </a:lnTo>
                    <a:lnTo>
                      <a:pt x="355" y="462"/>
                    </a:lnTo>
                    <a:lnTo>
                      <a:pt x="354" y="463"/>
                    </a:lnTo>
                    <a:lnTo>
                      <a:pt x="352" y="463"/>
                    </a:lnTo>
                    <a:lnTo>
                      <a:pt x="351" y="464"/>
                    </a:lnTo>
                    <a:lnTo>
                      <a:pt x="348" y="463"/>
                    </a:lnTo>
                    <a:lnTo>
                      <a:pt x="346" y="463"/>
                    </a:lnTo>
                    <a:lnTo>
                      <a:pt x="343" y="463"/>
                    </a:lnTo>
                    <a:lnTo>
                      <a:pt x="338" y="462"/>
                    </a:lnTo>
                    <a:lnTo>
                      <a:pt x="344" y="460"/>
                    </a:lnTo>
                    <a:lnTo>
                      <a:pt x="349" y="458"/>
                    </a:lnTo>
                    <a:lnTo>
                      <a:pt x="355" y="455"/>
                    </a:lnTo>
                    <a:lnTo>
                      <a:pt x="356" y="455"/>
                    </a:lnTo>
                    <a:lnTo>
                      <a:pt x="358" y="454"/>
                    </a:lnTo>
                    <a:lnTo>
                      <a:pt x="360" y="454"/>
                    </a:lnTo>
                    <a:lnTo>
                      <a:pt x="361" y="453"/>
                    </a:lnTo>
                    <a:lnTo>
                      <a:pt x="363" y="452"/>
                    </a:lnTo>
                    <a:lnTo>
                      <a:pt x="363" y="451"/>
                    </a:lnTo>
                    <a:lnTo>
                      <a:pt x="361" y="451"/>
                    </a:lnTo>
                    <a:lnTo>
                      <a:pt x="360" y="451"/>
                    </a:lnTo>
                    <a:lnTo>
                      <a:pt x="358" y="451"/>
                    </a:lnTo>
                    <a:lnTo>
                      <a:pt x="356" y="452"/>
                    </a:lnTo>
                    <a:lnTo>
                      <a:pt x="355" y="453"/>
                    </a:lnTo>
                    <a:lnTo>
                      <a:pt x="351" y="454"/>
                    </a:lnTo>
                    <a:lnTo>
                      <a:pt x="348" y="455"/>
                    </a:lnTo>
                    <a:lnTo>
                      <a:pt x="344" y="456"/>
                    </a:lnTo>
                    <a:lnTo>
                      <a:pt x="340" y="459"/>
                    </a:lnTo>
                    <a:lnTo>
                      <a:pt x="336" y="460"/>
                    </a:lnTo>
                    <a:lnTo>
                      <a:pt x="332" y="460"/>
                    </a:lnTo>
                    <a:lnTo>
                      <a:pt x="327" y="460"/>
                    </a:lnTo>
                    <a:lnTo>
                      <a:pt x="325" y="459"/>
                    </a:lnTo>
                    <a:lnTo>
                      <a:pt x="323" y="459"/>
                    </a:lnTo>
                    <a:lnTo>
                      <a:pt x="320" y="459"/>
                    </a:lnTo>
                    <a:lnTo>
                      <a:pt x="319" y="459"/>
                    </a:lnTo>
                    <a:lnTo>
                      <a:pt x="319" y="459"/>
                    </a:lnTo>
                    <a:lnTo>
                      <a:pt x="322" y="458"/>
                    </a:lnTo>
                    <a:lnTo>
                      <a:pt x="325" y="456"/>
                    </a:lnTo>
                    <a:lnTo>
                      <a:pt x="327" y="455"/>
                    </a:lnTo>
                    <a:lnTo>
                      <a:pt x="330" y="454"/>
                    </a:lnTo>
                    <a:lnTo>
                      <a:pt x="336" y="453"/>
                    </a:lnTo>
                    <a:lnTo>
                      <a:pt x="341" y="452"/>
                    </a:lnTo>
                    <a:lnTo>
                      <a:pt x="346" y="451"/>
                    </a:lnTo>
                    <a:lnTo>
                      <a:pt x="350" y="449"/>
                    </a:lnTo>
                    <a:lnTo>
                      <a:pt x="350" y="449"/>
                    </a:lnTo>
                    <a:lnTo>
                      <a:pt x="350" y="449"/>
                    </a:lnTo>
                    <a:lnTo>
                      <a:pt x="351" y="448"/>
                    </a:lnTo>
                    <a:lnTo>
                      <a:pt x="351" y="448"/>
                    </a:lnTo>
                    <a:lnTo>
                      <a:pt x="350" y="447"/>
                    </a:lnTo>
                    <a:lnTo>
                      <a:pt x="349" y="447"/>
                    </a:lnTo>
                    <a:lnTo>
                      <a:pt x="346" y="448"/>
                    </a:lnTo>
                    <a:lnTo>
                      <a:pt x="341" y="449"/>
                    </a:lnTo>
                    <a:lnTo>
                      <a:pt x="337" y="450"/>
                    </a:lnTo>
                    <a:lnTo>
                      <a:pt x="332" y="451"/>
                    </a:lnTo>
                    <a:lnTo>
                      <a:pt x="328" y="452"/>
                    </a:lnTo>
                    <a:lnTo>
                      <a:pt x="324" y="453"/>
                    </a:lnTo>
                    <a:lnTo>
                      <a:pt x="319" y="455"/>
                    </a:lnTo>
                    <a:lnTo>
                      <a:pt x="315" y="456"/>
                    </a:lnTo>
                    <a:lnTo>
                      <a:pt x="312" y="456"/>
                    </a:lnTo>
                    <a:lnTo>
                      <a:pt x="309" y="456"/>
                    </a:lnTo>
                    <a:lnTo>
                      <a:pt x="305" y="455"/>
                    </a:lnTo>
                    <a:lnTo>
                      <a:pt x="301" y="455"/>
                    </a:lnTo>
                    <a:lnTo>
                      <a:pt x="298" y="453"/>
                    </a:lnTo>
                    <a:close/>
                    <a:moveTo>
                      <a:pt x="419" y="512"/>
                    </a:moveTo>
                    <a:lnTo>
                      <a:pt x="415" y="512"/>
                    </a:lnTo>
                    <a:lnTo>
                      <a:pt x="411" y="512"/>
                    </a:lnTo>
                    <a:lnTo>
                      <a:pt x="407" y="511"/>
                    </a:lnTo>
                    <a:lnTo>
                      <a:pt x="403" y="509"/>
                    </a:lnTo>
                    <a:lnTo>
                      <a:pt x="407" y="506"/>
                    </a:lnTo>
                    <a:lnTo>
                      <a:pt x="410" y="502"/>
                    </a:lnTo>
                    <a:lnTo>
                      <a:pt x="414" y="497"/>
                    </a:lnTo>
                    <a:lnTo>
                      <a:pt x="419" y="494"/>
                    </a:lnTo>
                    <a:lnTo>
                      <a:pt x="425" y="489"/>
                    </a:lnTo>
                    <a:lnTo>
                      <a:pt x="430" y="486"/>
                    </a:lnTo>
                    <a:lnTo>
                      <a:pt x="431" y="485"/>
                    </a:lnTo>
                    <a:lnTo>
                      <a:pt x="431" y="484"/>
                    </a:lnTo>
                    <a:lnTo>
                      <a:pt x="431" y="483"/>
                    </a:lnTo>
                    <a:lnTo>
                      <a:pt x="430" y="483"/>
                    </a:lnTo>
                    <a:lnTo>
                      <a:pt x="429" y="483"/>
                    </a:lnTo>
                    <a:lnTo>
                      <a:pt x="426" y="485"/>
                    </a:lnTo>
                    <a:lnTo>
                      <a:pt x="422" y="487"/>
                    </a:lnTo>
                    <a:lnTo>
                      <a:pt x="419" y="490"/>
                    </a:lnTo>
                    <a:lnTo>
                      <a:pt x="412" y="496"/>
                    </a:lnTo>
                    <a:lnTo>
                      <a:pt x="406" y="503"/>
                    </a:lnTo>
                    <a:lnTo>
                      <a:pt x="401" y="508"/>
                    </a:lnTo>
                    <a:lnTo>
                      <a:pt x="392" y="505"/>
                    </a:lnTo>
                    <a:lnTo>
                      <a:pt x="384" y="502"/>
                    </a:lnTo>
                    <a:lnTo>
                      <a:pt x="387" y="499"/>
                    </a:lnTo>
                    <a:lnTo>
                      <a:pt x="389" y="497"/>
                    </a:lnTo>
                    <a:lnTo>
                      <a:pt x="392" y="496"/>
                    </a:lnTo>
                    <a:lnTo>
                      <a:pt x="396" y="493"/>
                    </a:lnTo>
                    <a:lnTo>
                      <a:pt x="401" y="489"/>
                    </a:lnTo>
                    <a:lnTo>
                      <a:pt x="407" y="486"/>
                    </a:lnTo>
                    <a:lnTo>
                      <a:pt x="409" y="485"/>
                    </a:lnTo>
                    <a:lnTo>
                      <a:pt x="409" y="484"/>
                    </a:lnTo>
                    <a:lnTo>
                      <a:pt x="408" y="483"/>
                    </a:lnTo>
                    <a:lnTo>
                      <a:pt x="406" y="484"/>
                    </a:lnTo>
                    <a:lnTo>
                      <a:pt x="400" y="487"/>
                    </a:lnTo>
                    <a:lnTo>
                      <a:pt x="395" y="490"/>
                    </a:lnTo>
                    <a:lnTo>
                      <a:pt x="390" y="493"/>
                    </a:lnTo>
                    <a:lnTo>
                      <a:pt x="387" y="496"/>
                    </a:lnTo>
                    <a:lnTo>
                      <a:pt x="382" y="499"/>
                    </a:lnTo>
                    <a:lnTo>
                      <a:pt x="379" y="502"/>
                    </a:lnTo>
                    <a:lnTo>
                      <a:pt x="379" y="502"/>
                    </a:lnTo>
                    <a:lnTo>
                      <a:pt x="372" y="499"/>
                    </a:lnTo>
                    <a:lnTo>
                      <a:pt x="365" y="497"/>
                    </a:lnTo>
                    <a:lnTo>
                      <a:pt x="361" y="496"/>
                    </a:lnTo>
                    <a:lnTo>
                      <a:pt x="365" y="494"/>
                    </a:lnTo>
                    <a:lnTo>
                      <a:pt x="368" y="494"/>
                    </a:lnTo>
                    <a:lnTo>
                      <a:pt x="371" y="493"/>
                    </a:lnTo>
                    <a:lnTo>
                      <a:pt x="373" y="492"/>
                    </a:lnTo>
                    <a:lnTo>
                      <a:pt x="374" y="491"/>
                    </a:lnTo>
                    <a:lnTo>
                      <a:pt x="375" y="490"/>
                    </a:lnTo>
                    <a:lnTo>
                      <a:pt x="375" y="489"/>
                    </a:lnTo>
                    <a:lnTo>
                      <a:pt x="374" y="489"/>
                    </a:lnTo>
                    <a:lnTo>
                      <a:pt x="373" y="489"/>
                    </a:lnTo>
                    <a:lnTo>
                      <a:pt x="372" y="489"/>
                    </a:lnTo>
                    <a:lnTo>
                      <a:pt x="370" y="491"/>
                    </a:lnTo>
                    <a:lnTo>
                      <a:pt x="367" y="491"/>
                    </a:lnTo>
                    <a:lnTo>
                      <a:pt x="364" y="492"/>
                    </a:lnTo>
                    <a:lnTo>
                      <a:pt x="360" y="494"/>
                    </a:lnTo>
                    <a:lnTo>
                      <a:pt x="358" y="495"/>
                    </a:lnTo>
                    <a:lnTo>
                      <a:pt x="355" y="495"/>
                    </a:lnTo>
                    <a:lnTo>
                      <a:pt x="352" y="495"/>
                    </a:lnTo>
                    <a:lnTo>
                      <a:pt x="349" y="495"/>
                    </a:lnTo>
                    <a:lnTo>
                      <a:pt x="347" y="493"/>
                    </a:lnTo>
                    <a:lnTo>
                      <a:pt x="343" y="493"/>
                    </a:lnTo>
                    <a:lnTo>
                      <a:pt x="339" y="493"/>
                    </a:lnTo>
                    <a:lnTo>
                      <a:pt x="337" y="490"/>
                    </a:lnTo>
                    <a:lnTo>
                      <a:pt x="335" y="489"/>
                    </a:lnTo>
                    <a:lnTo>
                      <a:pt x="333" y="487"/>
                    </a:lnTo>
                    <a:lnTo>
                      <a:pt x="332" y="484"/>
                    </a:lnTo>
                    <a:lnTo>
                      <a:pt x="334" y="484"/>
                    </a:lnTo>
                    <a:lnTo>
                      <a:pt x="335" y="484"/>
                    </a:lnTo>
                    <a:lnTo>
                      <a:pt x="351" y="482"/>
                    </a:lnTo>
                    <a:lnTo>
                      <a:pt x="367" y="480"/>
                    </a:lnTo>
                    <a:lnTo>
                      <a:pt x="367" y="478"/>
                    </a:lnTo>
                    <a:lnTo>
                      <a:pt x="367" y="477"/>
                    </a:lnTo>
                    <a:lnTo>
                      <a:pt x="360" y="478"/>
                    </a:lnTo>
                    <a:lnTo>
                      <a:pt x="355" y="478"/>
                    </a:lnTo>
                    <a:lnTo>
                      <a:pt x="350" y="480"/>
                    </a:lnTo>
                    <a:lnTo>
                      <a:pt x="345" y="481"/>
                    </a:lnTo>
                    <a:lnTo>
                      <a:pt x="339" y="481"/>
                    </a:lnTo>
                    <a:lnTo>
                      <a:pt x="333" y="482"/>
                    </a:lnTo>
                    <a:lnTo>
                      <a:pt x="332" y="482"/>
                    </a:lnTo>
                    <a:lnTo>
                      <a:pt x="331" y="482"/>
                    </a:lnTo>
                    <a:lnTo>
                      <a:pt x="330" y="481"/>
                    </a:lnTo>
                    <a:lnTo>
                      <a:pt x="329" y="478"/>
                    </a:lnTo>
                    <a:lnTo>
                      <a:pt x="328" y="477"/>
                    </a:lnTo>
                    <a:lnTo>
                      <a:pt x="326" y="476"/>
                    </a:lnTo>
                    <a:lnTo>
                      <a:pt x="323" y="475"/>
                    </a:lnTo>
                    <a:lnTo>
                      <a:pt x="319" y="473"/>
                    </a:lnTo>
                    <a:lnTo>
                      <a:pt x="317" y="472"/>
                    </a:lnTo>
                    <a:lnTo>
                      <a:pt x="315" y="470"/>
                    </a:lnTo>
                    <a:lnTo>
                      <a:pt x="313" y="468"/>
                    </a:lnTo>
                    <a:lnTo>
                      <a:pt x="311" y="464"/>
                    </a:lnTo>
                    <a:lnTo>
                      <a:pt x="309" y="464"/>
                    </a:lnTo>
                    <a:lnTo>
                      <a:pt x="308" y="462"/>
                    </a:lnTo>
                    <a:lnTo>
                      <a:pt x="306" y="461"/>
                    </a:lnTo>
                    <a:lnTo>
                      <a:pt x="305" y="459"/>
                    </a:lnTo>
                    <a:lnTo>
                      <a:pt x="308" y="460"/>
                    </a:lnTo>
                    <a:lnTo>
                      <a:pt x="311" y="460"/>
                    </a:lnTo>
                    <a:lnTo>
                      <a:pt x="314" y="461"/>
                    </a:lnTo>
                    <a:lnTo>
                      <a:pt x="318" y="462"/>
                    </a:lnTo>
                    <a:lnTo>
                      <a:pt x="324" y="463"/>
                    </a:lnTo>
                    <a:lnTo>
                      <a:pt x="329" y="464"/>
                    </a:lnTo>
                    <a:lnTo>
                      <a:pt x="334" y="465"/>
                    </a:lnTo>
                    <a:lnTo>
                      <a:pt x="349" y="466"/>
                    </a:lnTo>
                    <a:lnTo>
                      <a:pt x="365" y="467"/>
                    </a:lnTo>
                    <a:lnTo>
                      <a:pt x="379" y="468"/>
                    </a:lnTo>
                    <a:lnTo>
                      <a:pt x="388" y="468"/>
                    </a:lnTo>
                    <a:lnTo>
                      <a:pt x="397" y="467"/>
                    </a:lnTo>
                    <a:lnTo>
                      <a:pt x="387" y="471"/>
                    </a:lnTo>
                    <a:lnTo>
                      <a:pt x="374" y="474"/>
                    </a:lnTo>
                    <a:lnTo>
                      <a:pt x="373" y="475"/>
                    </a:lnTo>
                    <a:lnTo>
                      <a:pt x="372" y="476"/>
                    </a:lnTo>
                    <a:lnTo>
                      <a:pt x="370" y="477"/>
                    </a:lnTo>
                    <a:lnTo>
                      <a:pt x="369" y="478"/>
                    </a:lnTo>
                    <a:lnTo>
                      <a:pt x="370" y="478"/>
                    </a:lnTo>
                    <a:lnTo>
                      <a:pt x="371" y="478"/>
                    </a:lnTo>
                    <a:lnTo>
                      <a:pt x="371" y="478"/>
                    </a:lnTo>
                    <a:lnTo>
                      <a:pt x="372" y="478"/>
                    </a:lnTo>
                    <a:lnTo>
                      <a:pt x="373" y="477"/>
                    </a:lnTo>
                    <a:lnTo>
                      <a:pt x="374" y="476"/>
                    </a:lnTo>
                    <a:lnTo>
                      <a:pt x="376" y="476"/>
                    </a:lnTo>
                    <a:lnTo>
                      <a:pt x="379" y="475"/>
                    </a:lnTo>
                    <a:lnTo>
                      <a:pt x="381" y="475"/>
                    </a:lnTo>
                    <a:lnTo>
                      <a:pt x="384" y="475"/>
                    </a:lnTo>
                    <a:lnTo>
                      <a:pt x="386" y="474"/>
                    </a:lnTo>
                    <a:lnTo>
                      <a:pt x="389" y="473"/>
                    </a:lnTo>
                    <a:lnTo>
                      <a:pt x="392" y="473"/>
                    </a:lnTo>
                    <a:lnTo>
                      <a:pt x="394" y="471"/>
                    </a:lnTo>
                    <a:lnTo>
                      <a:pt x="401" y="469"/>
                    </a:lnTo>
                    <a:lnTo>
                      <a:pt x="409" y="465"/>
                    </a:lnTo>
                    <a:lnTo>
                      <a:pt x="416" y="461"/>
                    </a:lnTo>
                    <a:lnTo>
                      <a:pt x="422" y="459"/>
                    </a:lnTo>
                    <a:lnTo>
                      <a:pt x="429" y="458"/>
                    </a:lnTo>
                    <a:lnTo>
                      <a:pt x="435" y="455"/>
                    </a:lnTo>
                    <a:lnTo>
                      <a:pt x="446" y="453"/>
                    </a:lnTo>
                    <a:lnTo>
                      <a:pt x="456" y="451"/>
                    </a:lnTo>
                    <a:lnTo>
                      <a:pt x="467" y="447"/>
                    </a:lnTo>
                    <a:lnTo>
                      <a:pt x="472" y="447"/>
                    </a:lnTo>
                    <a:lnTo>
                      <a:pt x="477" y="445"/>
                    </a:lnTo>
                    <a:lnTo>
                      <a:pt x="483" y="445"/>
                    </a:lnTo>
                    <a:lnTo>
                      <a:pt x="496" y="444"/>
                    </a:lnTo>
                    <a:lnTo>
                      <a:pt x="473" y="469"/>
                    </a:lnTo>
                    <a:lnTo>
                      <a:pt x="448" y="492"/>
                    </a:lnTo>
                    <a:lnTo>
                      <a:pt x="419" y="512"/>
                    </a:lnTo>
                    <a:close/>
                    <a:moveTo>
                      <a:pt x="498" y="441"/>
                    </a:moveTo>
                    <a:lnTo>
                      <a:pt x="497" y="441"/>
                    </a:lnTo>
                    <a:lnTo>
                      <a:pt x="497" y="441"/>
                    </a:lnTo>
                    <a:lnTo>
                      <a:pt x="487" y="442"/>
                    </a:lnTo>
                    <a:lnTo>
                      <a:pt x="475" y="442"/>
                    </a:lnTo>
                    <a:lnTo>
                      <a:pt x="464" y="444"/>
                    </a:lnTo>
                    <a:lnTo>
                      <a:pt x="455" y="448"/>
                    </a:lnTo>
                    <a:lnTo>
                      <a:pt x="446" y="447"/>
                    </a:lnTo>
                    <a:lnTo>
                      <a:pt x="436" y="447"/>
                    </a:lnTo>
                    <a:lnTo>
                      <a:pt x="427" y="446"/>
                    </a:lnTo>
                    <a:lnTo>
                      <a:pt x="422" y="444"/>
                    </a:lnTo>
                    <a:lnTo>
                      <a:pt x="417" y="444"/>
                    </a:lnTo>
                    <a:lnTo>
                      <a:pt x="413" y="444"/>
                    </a:lnTo>
                    <a:lnTo>
                      <a:pt x="409" y="442"/>
                    </a:lnTo>
                    <a:lnTo>
                      <a:pt x="394" y="440"/>
                    </a:lnTo>
                    <a:lnTo>
                      <a:pt x="380" y="440"/>
                    </a:lnTo>
                    <a:lnTo>
                      <a:pt x="377" y="439"/>
                    </a:lnTo>
                    <a:lnTo>
                      <a:pt x="375" y="438"/>
                    </a:lnTo>
                    <a:lnTo>
                      <a:pt x="373" y="437"/>
                    </a:lnTo>
                    <a:lnTo>
                      <a:pt x="370" y="436"/>
                    </a:lnTo>
                    <a:lnTo>
                      <a:pt x="368" y="434"/>
                    </a:lnTo>
                    <a:lnTo>
                      <a:pt x="365" y="436"/>
                    </a:lnTo>
                    <a:lnTo>
                      <a:pt x="361" y="433"/>
                    </a:lnTo>
                    <a:lnTo>
                      <a:pt x="359" y="433"/>
                    </a:lnTo>
                    <a:lnTo>
                      <a:pt x="356" y="432"/>
                    </a:lnTo>
                    <a:lnTo>
                      <a:pt x="353" y="432"/>
                    </a:lnTo>
                    <a:lnTo>
                      <a:pt x="352" y="432"/>
                    </a:lnTo>
                    <a:lnTo>
                      <a:pt x="351" y="432"/>
                    </a:lnTo>
                    <a:lnTo>
                      <a:pt x="350" y="433"/>
                    </a:lnTo>
                    <a:lnTo>
                      <a:pt x="347" y="434"/>
                    </a:lnTo>
                    <a:lnTo>
                      <a:pt x="345" y="436"/>
                    </a:lnTo>
                    <a:lnTo>
                      <a:pt x="344" y="436"/>
                    </a:lnTo>
                    <a:lnTo>
                      <a:pt x="343" y="436"/>
                    </a:lnTo>
                    <a:lnTo>
                      <a:pt x="339" y="438"/>
                    </a:lnTo>
                    <a:lnTo>
                      <a:pt x="336" y="438"/>
                    </a:lnTo>
                    <a:lnTo>
                      <a:pt x="334" y="439"/>
                    </a:lnTo>
                    <a:lnTo>
                      <a:pt x="332" y="440"/>
                    </a:lnTo>
                    <a:lnTo>
                      <a:pt x="329" y="440"/>
                    </a:lnTo>
                    <a:lnTo>
                      <a:pt x="327" y="441"/>
                    </a:lnTo>
                    <a:lnTo>
                      <a:pt x="324" y="441"/>
                    </a:lnTo>
                    <a:lnTo>
                      <a:pt x="322" y="442"/>
                    </a:lnTo>
                    <a:lnTo>
                      <a:pt x="318" y="443"/>
                    </a:lnTo>
                    <a:lnTo>
                      <a:pt x="316" y="443"/>
                    </a:lnTo>
                    <a:lnTo>
                      <a:pt x="313" y="444"/>
                    </a:lnTo>
                    <a:lnTo>
                      <a:pt x="310" y="445"/>
                    </a:lnTo>
                    <a:lnTo>
                      <a:pt x="307" y="445"/>
                    </a:lnTo>
                    <a:lnTo>
                      <a:pt x="304" y="446"/>
                    </a:lnTo>
                    <a:lnTo>
                      <a:pt x="302" y="446"/>
                    </a:lnTo>
                    <a:lnTo>
                      <a:pt x="298" y="446"/>
                    </a:lnTo>
                    <a:lnTo>
                      <a:pt x="297" y="447"/>
                    </a:lnTo>
                    <a:lnTo>
                      <a:pt x="295" y="447"/>
                    </a:lnTo>
                    <a:lnTo>
                      <a:pt x="293" y="448"/>
                    </a:lnTo>
                    <a:lnTo>
                      <a:pt x="291" y="448"/>
                    </a:lnTo>
                    <a:lnTo>
                      <a:pt x="291" y="445"/>
                    </a:lnTo>
                    <a:lnTo>
                      <a:pt x="290" y="442"/>
                    </a:lnTo>
                    <a:lnTo>
                      <a:pt x="290" y="442"/>
                    </a:lnTo>
                    <a:lnTo>
                      <a:pt x="290" y="440"/>
                    </a:lnTo>
                    <a:lnTo>
                      <a:pt x="290" y="437"/>
                    </a:lnTo>
                    <a:lnTo>
                      <a:pt x="291" y="431"/>
                    </a:lnTo>
                    <a:lnTo>
                      <a:pt x="290" y="428"/>
                    </a:lnTo>
                    <a:lnTo>
                      <a:pt x="290" y="426"/>
                    </a:lnTo>
                    <a:lnTo>
                      <a:pt x="290" y="423"/>
                    </a:lnTo>
                    <a:lnTo>
                      <a:pt x="289" y="421"/>
                    </a:lnTo>
                    <a:lnTo>
                      <a:pt x="289" y="417"/>
                    </a:lnTo>
                    <a:lnTo>
                      <a:pt x="289" y="411"/>
                    </a:lnTo>
                    <a:lnTo>
                      <a:pt x="290" y="407"/>
                    </a:lnTo>
                    <a:lnTo>
                      <a:pt x="304" y="405"/>
                    </a:lnTo>
                    <a:lnTo>
                      <a:pt x="313" y="403"/>
                    </a:lnTo>
                    <a:lnTo>
                      <a:pt x="322" y="400"/>
                    </a:lnTo>
                    <a:lnTo>
                      <a:pt x="332" y="397"/>
                    </a:lnTo>
                    <a:lnTo>
                      <a:pt x="333" y="397"/>
                    </a:lnTo>
                    <a:lnTo>
                      <a:pt x="334" y="397"/>
                    </a:lnTo>
                    <a:lnTo>
                      <a:pt x="337" y="397"/>
                    </a:lnTo>
                    <a:lnTo>
                      <a:pt x="339" y="397"/>
                    </a:lnTo>
                    <a:lnTo>
                      <a:pt x="341" y="396"/>
                    </a:lnTo>
                    <a:lnTo>
                      <a:pt x="341" y="396"/>
                    </a:lnTo>
                    <a:lnTo>
                      <a:pt x="348" y="396"/>
                    </a:lnTo>
                    <a:lnTo>
                      <a:pt x="353" y="399"/>
                    </a:lnTo>
                    <a:lnTo>
                      <a:pt x="357" y="401"/>
                    </a:lnTo>
                    <a:lnTo>
                      <a:pt x="364" y="402"/>
                    </a:lnTo>
                    <a:lnTo>
                      <a:pt x="367" y="403"/>
                    </a:lnTo>
                    <a:lnTo>
                      <a:pt x="371" y="403"/>
                    </a:lnTo>
                    <a:lnTo>
                      <a:pt x="374" y="403"/>
                    </a:lnTo>
                    <a:lnTo>
                      <a:pt x="377" y="405"/>
                    </a:lnTo>
                    <a:lnTo>
                      <a:pt x="392" y="409"/>
                    </a:lnTo>
                    <a:lnTo>
                      <a:pt x="406" y="415"/>
                    </a:lnTo>
                    <a:lnTo>
                      <a:pt x="416" y="417"/>
                    </a:lnTo>
                    <a:lnTo>
                      <a:pt x="427" y="419"/>
                    </a:lnTo>
                    <a:lnTo>
                      <a:pt x="429" y="420"/>
                    </a:lnTo>
                    <a:lnTo>
                      <a:pt x="431" y="420"/>
                    </a:lnTo>
                    <a:lnTo>
                      <a:pt x="433" y="421"/>
                    </a:lnTo>
                    <a:lnTo>
                      <a:pt x="439" y="421"/>
                    </a:lnTo>
                    <a:lnTo>
                      <a:pt x="446" y="422"/>
                    </a:lnTo>
                    <a:lnTo>
                      <a:pt x="452" y="423"/>
                    </a:lnTo>
                    <a:lnTo>
                      <a:pt x="454" y="422"/>
                    </a:lnTo>
                    <a:lnTo>
                      <a:pt x="452" y="420"/>
                    </a:lnTo>
                    <a:lnTo>
                      <a:pt x="447" y="420"/>
                    </a:lnTo>
                    <a:lnTo>
                      <a:pt x="440" y="419"/>
                    </a:lnTo>
                    <a:lnTo>
                      <a:pt x="434" y="417"/>
                    </a:lnTo>
                    <a:lnTo>
                      <a:pt x="428" y="417"/>
                    </a:lnTo>
                    <a:lnTo>
                      <a:pt x="422" y="415"/>
                    </a:lnTo>
                    <a:lnTo>
                      <a:pt x="423" y="415"/>
                    </a:lnTo>
                    <a:lnTo>
                      <a:pt x="423" y="414"/>
                    </a:lnTo>
                    <a:lnTo>
                      <a:pt x="425" y="412"/>
                    </a:lnTo>
                    <a:lnTo>
                      <a:pt x="426" y="412"/>
                    </a:lnTo>
                    <a:lnTo>
                      <a:pt x="427" y="412"/>
                    </a:lnTo>
                    <a:lnTo>
                      <a:pt x="427" y="411"/>
                    </a:lnTo>
                    <a:lnTo>
                      <a:pt x="427" y="411"/>
                    </a:lnTo>
                    <a:lnTo>
                      <a:pt x="426" y="410"/>
                    </a:lnTo>
                    <a:lnTo>
                      <a:pt x="425" y="410"/>
                    </a:lnTo>
                    <a:lnTo>
                      <a:pt x="423" y="411"/>
                    </a:lnTo>
                    <a:lnTo>
                      <a:pt x="422" y="412"/>
                    </a:lnTo>
                    <a:lnTo>
                      <a:pt x="421" y="414"/>
                    </a:lnTo>
                    <a:lnTo>
                      <a:pt x="421" y="414"/>
                    </a:lnTo>
                    <a:lnTo>
                      <a:pt x="420" y="414"/>
                    </a:lnTo>
                    <a:lnTo>
                      <a:pt x="420" y="415"/>
                    </a:lnTo>
                    <a:lnTo>
                      <a:pt x="415" y="414"/>
                    </a:lnTo>
                    <a:lnTo>
                      <a:pt x="417" y="412"/>
                    </a:lnTo>
                    <a:lnTo>
                      <a:pt x="418" y="411"/>
                    </a:lnTo>
                    <a:lnTo>
                      <a:pt x="419" y="411"/>
                    </a:lnTo>
                    <a:lnTo>
                      <a:pt x="420" y="410"/>
                    </a:lnTo>
                    <a:lnTo>
                      <a:pt x="420" y="410"/>
                    </a:lnTo>
                    <a:lnTo>
                      <a:pt x="420" y="409"/>
                    </a:lnTo>
                    <a:lnTo>
                      <a:pt x="419" y="409"/>
                    </a:lnTo>
                    <a:lnTo>
                      <a:pt x="417" y="409"/>
                    </a:lnTo>
                    <a:lnTo>
                      <a:pt x="416" y="410"/>
                    </a:lnTo>
                    <a:lnTo>
                      <a:pt x="414" y="411"/>
                    </a:lnTo>
                    <a:lnTo>
                      <a:pt x="414" y="412"/>
                    </a:lnTo>
                    <a:lnTo>
                      <a:pt x="414" y="414"/>
                    </a:lnTo>
                    <a:lnTo>
                      <a:pt x="414" y="414"/>
                    </a:lnTo>
                    <a:lnTo>
                      <a:pt x="413" y="414"/>
                    </a:lnTo>
                    <a:lnTo>
                      <a:pt x="410" y="412"/>
                    </a:lnTo>
                    <a:lnTo>
                      <a:pt x="407" y="411"/>
                    </a:lnTo>
                    <a:lnTo>
                      <a:pt x="408" y="410"/>
                    </a:lnTo>
                    <a:lnTo>
                      <a:pt x="409" y="410"/>
                    </a:lnTo>
                    <a:lnTo>
                      <a:pt x="412" y="410"/>
                    </a:lnTo>
                    <a:lnTo>
                      <a:pt x="414" y="409"/>
                    </a:lnTo>
                    <a:lnTo>
                      <a:pt x="415" y="407"/>
                    </a:lnTo>
                    <a:lnTo>
                      <a:pt x="415" y="406"/>
                    </a:lnTo>
                    <a:lnTo>
                      <a:pt x="415" y="406"/>
                    </a:lnTo>
                    <a:lnTo>
                      <a:pt x="414" y="406"/>
                    </a:lnTo>
                    <a:lnTo>
                      <a:pt x="414" y="406"/>
                    </a:lnTo>
                    <a:lnTo>
                      <a:pt x="413" y="407"/>
                    </a:lnTo>
                    <a:lnTo>
                      <a:pt x="411" y="408"/>
                    </a:lnTo>
                    <a:lnTo>
                      <a:pt x="409" y="408"/>
                    </a:lnTo>
                    <a:lnTo>
                      <a:pt x="407" y="409"/>
                    </a:lnTo>
                    <a:lnTo>
                      <a:pt x="405" y="409"/>
                    </a:lnTo>
                    <a:lnTo>
                      <a:pt x="405" y="410"/>
                    </a:lnTo>
                    <a:lnTo>
                      <a:pt x="403" y="411"/>
                    </a:lnTo>
                    <a:lnTo>
                      <a:pt x="399" y="409"/>
                    </a:lnTo>
                    <a:lnTo>
                      <a:pt x="396" y="408"/>
                    </a:lnTo>
                    <a:lnTo>
                      <a:pt x="397" y="407"/>
                    </a:lnTo>
                    <a:lnTo>
                      <a:pt x="398" y="407"/>
                    </a:lnTo>
                    <a:lnTo>
                      <a:pt x="399" y="407"/>
                    </a:lnTo>
                    <a:lnTo>
                      <a:pt x="400" y="407"/>
                    </a:lnTo>
                    <a:lnTo>
                      <a:pt x="402" y="406"/>
                    </a:lnTo>
                    <a:lnTo>
                      <a:pt x="405" y="405"/>
                    </a:lnTo>
                    <a:lnTo>
                      <a:pt x="407" y="405"/>
                    </a:lnTo>
                    <a:lnTo>
                      <a:pt x="409" y="404"/>
                    </a:lnTo>
                    <a:lnTo>
                      <a:pt x="409" y="404"/>
                    </a:lnTo>
                    <a:lnTo>
                      <a:pt x="410" y="404"/>
                    </a:lnTo>
                    <a:lnTo>
                      <a:pt x="410" y="404"/>
                    </a:lnTo>
                    <a:lnTo>
                      <a:pt x="410" y="403"/>
                    </a:lnTo>
                    <a:lnTo>
                      <a:pt x="410" y="403"/>
                    </a:lnTo>
                    <a:lnTo>
                      <a:pt x="410" y="402"/>
                    </a:lnTo>
                    <a:lnTo>
                      <a:pt x="409" y="402"/>
                    </a:lnTo>
                    <a:lnTo>
                      <a:pt x="407" y="403"/>
                    </a:lnTo>
                    <a:lnTo>
                      <a:pt x="405" y="404"/>
                    </a:lnTo>
                    <a:lnTo>
                      <a:pt x="402" y="404"/>
                    </a:lnTo>
                    <a:lnTo>
                      <a:pt x="401" y="404"/>
                    </a:lnTo>
                    <a:lnTo>
                      <a:pt x="398" y="405"/>
                    </a:lnTo>
                    <a:lnTo>
                      <a:pt x="397" y="405"/>
                    </a:lnTo>
                    <a:lnTo>
                      <a:pt x="397" y="406"/>
                    </a:lnTo>
                    <a:lnTo>
                      <a:pt x="395" y="406"/>
                    </a:lnTo>
                    <a:lnTo>
                      <a:pt x="395" y="406"/>
                    </a:lnTo>
                    <a:lnTo>
                      <a:pt x="394" y="406"/>
                    </a:lnTo>
                    <a:lnTo>
                      <a:pt x="394" y="406"/>
                    </a:lnTo>
                    <a:lnTo>
                      <a:pt x="393" y="406"/>
                    </a:lnTo>
                    <a:lnTo>
                      <a:pt x="390" y="405"/>
                    </a:lnTo>
                    <a:lnTo>
                      <a:pt x="392" y="402"/>
                    </a:lnTo>
                    <a:lnTo>
                      <a:pt x="394" y="401"/>
                    </a:lnTo>
                    <a:lnTo>
                      <a:pt x="396" y="400"/>
                    </a:lnTo>
                    <a:lnTo>
                      <a:pt x="398" y="400"/>
                    </a:lnTo>
                    <a:lnTo>
                      <a:pt x="401" y="399"/>
                    </a:lnTo>
                    <a:lnTo>
                      <a:pt x="403" y="398"/>
                    </a:lnTo>
                    <a:lnTo>
                      <a:pt x="406" y="397"/>
                    </a:lnTo>
                    <a:lnTo>
                      <a:pt x="408" y="397"/>
                    </a:lnTo>
                    <a:lnTo>
                      <a:pt x="411" y="396"/>
                    </a:lnTo>
                    <a:lnTo>
                      <a:pt x="413" y="396"/>
                    </a:lnTo>
                    <a:lnTo>
                      <a:pt x="416" y="396"/>
                    </a:lnTo>
                    <a:lnTo>
                      <a:pt x="418" y="397"/>
                    </a:lnTo>
                    <a:lnTo>
                      <a:pt x="420" y="398"/>
                    </a:lnTo>
                    <a:lnTo>
                      <a:pt x="433" y="401"/>
                    </a:lnTo>
                    <a:lnTo>
                      <a:pt x="446" y="405"/>
                    </a:lnTo>
                    <a:lnTo>
                      <a:pt x="457" y="411"/>
                    </a:lnTo>
                    <a:lnTo>
                      <a:pt x="463" y="412"/>
                    </a:lnTo>
                    <a:lnTo>
                      <a:pt x="470" y="417"/>
                    </a:lnTo>
                    <a:lnTo>
                      <a:pt x="476" y="419"/>
                    </a:lnTo>
                    <a:lnTo>
                      <a:pt x="479" y="420"/>
                    </a:lnTo>
                    <a:lnTo>
                      <a:pt x="481" y="421"/>
                    </a:lnTo>
                    <a:lnTo>
                      <a:pt x="484" y="421"/>
                    </a:lnTo>
                    <a:lnTo>
                      <a:pt x="488" y="422"/>
                    </a:lnTo>
                    <a:lnTo>
                      <a:pt x="491" y="423"/>
                    </a:lnTo>
                    <a:lnTo>
                      <a:pt x="495" y="425"/>
                    </a:lnTo>
                    <a:lnTo>
                      <a:pt x="498" y="426"/>
                    </a:lnTo>
                    <a:lnTo>
                      <a:pt x="501" y="427"/>
                    </a:lnTo>
                    <a:lnTo>
                      <a:pt x="508" y="427"/>
                    </a:lnTo>
                    <a:lnTo>
                      <a:pt x="498" y="441"/>
                    </a:lnTo>
                    <a:close/>
                    <a:moveTo>
                      <a:pt x="484" y="416"/>
                    </a:moveTo>
                    <a:lnTo>
                      <a:pt x="490" y="412"/>
                    </a:lnTo>
                    <a:lnTo>
                      <a:pt x="491" y="412"/>
                    </a:lnTo>
                    <a:lnTo>
                      <a:pt x="492" y="411"/>
                    </a:lnTo>
                    <a:lnTo>
                      <a:pt x="493" y="411"/>
                    </a:lnTo>
                    <a:lnTo>
                      <a:pt x="494" y="410"/>
                    </a:lnTo>
                    <a:lnTo>
                      <a:pt x="494" y="409"/>
                    </a:lnTo>
                    <a:lnTo>
                      <a:pt x="493" y="409"/>
                    </a:lnTo>
                    <a:lnTo>
                      <a:pt x="492" y="409"/>
                    </a:lnTo>
                    <a:lnTo>
                      <a:pt x="490" y="410"/>
                    </a:lnTo>
                    <a:lnTo>
                      <a:pt x="489" y="410"/>
                    </a:lnTo>
                    <a:lnTo>
                      <a:pt x="488" y="411"/>
                    </a:lnTo>
                    <a:lnTo>
                      <a:pt x="488" y="411"/>
                    </a:lnTo>
                    <a:lnTo>
                      <a:pt x="488" y="411"/>
                    </a:lnTo>
                    <a:lnTo>
                      <a:pt x="487" y="412"/>
                    </a:lnTo>
                    <a:lnTo>
                      <a:pt x="484" y="414"/>
                    </a:lnTo>
                    <a:lnTo>
                      <a:pt x="483" y="414"/>
                    </a:lnTo>
                    <a:lnTo>
                      <a:pt x="482" y="415"/>
                    </a:lnTo>
                    <a:lnTo>
                      <a:pt x="481" y="416"/>
                    </a:lnTo>
                    <a:lnTo>
                      <a:pt x="480" y="416"/>
                    </a:lnTo>
                    <a:lnTo>
                      <a:pt x="479" y="417"/>
                    </a:lnTo>
                    <a:lnTo>
                      <a:pt x="479" y="417"/>
                    </a:lnTo>
                    <a:lnTo>
                      <a:pt x="477" y="417"/>
                    </a:lnTo>
                    <a:lnTo>
                      <a:pt x="474" y="416"/>
                    </a:lnTo>
                    <a:lnTo>
                      <a:pt x="470" y="414"/>
                    </a:lnTo>
                    <a:lnTo>
                      <a:pt x="464" y="411"/>
                    </a:lnTo>
                    <a:lnTo>
                      <a:pt x="465" y="410"/>
                    </a:lnTo>
                    <a:lnTo>
                      <a:pt x="468" y="410"/>
                    </a:lnTo>
                    <a:lnTo>
                      <a:pt x="470" y="411"/>
                    </a:lnTo>
                    <a:lnTo>
                      <a:pt x="472" y="410"/>
                    </a:lnTo>
                    <a:lnTo>
                      <a:pt x="473" y="410"/>
                    </a:lnTo>
                    <a:lnTo>
                      <a:pt x="475" y="409"/>
                    </a:lnTo>
                    <a:lnTo>
                      <a:pt x="476" y="409"/>
                    </a:lnTo>
                    <a:lnTo>
                      <a:pt x="479" y="408"/>
                    </a:lnTo>
                    <a:lnTo>
                      <a:pt x="482" y="406"/>
                    </a:lnTo>
                    <a:lnTo>
                      <a:pt x="487" y="405"/>
                    </a:lnTo>
                    <a:lnTo>
                      <a:pt x="490" y="405"/>
                    </a:lnTo>
                    <a:lnTo>
                      <a:pt x="493" y="405"/>
                    </a:lnTo>
                    <a:lnTo>
                      <a:pt x="495" y="404"/>
                    </a:lnTo>
                    <a:lnTo>
                      <a:pt x="498" y="404"/>
                    </a:lnTo>
                    <a:lnTo>
                      <a:pt x="501" y="405"/>
                    </a:lnTo>
                    <a:lnTo>
                      <a:pt x="504" y="406"/>
                    </a:lnTo>
                    <a:lnTo>
                      <a:pt x="508" y="407"/>
                    </a:lnTo>
                    <a:lnTo>
                      <a:pt x="513" y="408"/>
                    </a:lnTo>
                    <a:lnTo>
                      <a:pt x="518" y="410"/>
                    </a:lnTo>
                    <a:lnTo>
                      <a:pt x="518" y="410"/>
                    </a:lnTo>
                    <a:lnTo>
                      <a:pt x="517" y="412"/>
                    </a:lnTo>
                    <a:lnTo>
                      <a:pt x="516" y="414"/>
                    </a:lnTo>
                    <a:lnTo>
                      <a:pt x="515" y="415"/>
                    </a:lnTo>
                    <a:lnTo>
                      <a:pt x="515" y="416"/>
                    </a:lnTo>
                    <a:lnTo>
                      <a:pt x="515" y="416"/>
                    </a:lnTo>
                    <a:lnTo>
                      <a:pt x="510" y="424"/>
                    </a:lnTo>
                    <a:lnTo>
                      <a:pt x="502" y="424"/>
                    </a:lnTo>
                    <a:lnTo>
                      <a:pt x="500" y="423"/>
                    </a:lnTo>
                    <a:lnTo>
                      <a:pt x="497" y="422"/>
                    </a:lnTo>
                    <a:lnTo>
                      <a:pt x="494" y="420"/>
                    </a:lnTo>
                    <a:lnTo>
                      <a:pt x="492" y="420"/>
                    </a:lnTo>
                    <a:lnTo>
                      <a:pt x="496" y="418"/>
                    </a:lnTo>
                    <a:lnTo>
                      <a:pt x="497" y="418"/>
                    </a:lnTo>
                    <a:lnTo>
                      <a:pt x="499" y="417"/>
                    </a:lnTo>
                    <a:lnTo>
                      <a:pt x="500" y="416"/>
                    </a:lnTo>
                    <a:lnTo>
                      <a:pt x="501" y="416"/>
                    </a:lnTo>
                    <a:lnTo>
                      <a:pt x="501" y="415"/>
                    </a:lnTo>
                    <a:lnTo>
                      <a:pt x="501" y="415"/>
                    </a:lnTo>
                    <a:lnTo>
                      <a:pt x="501" y="415"/>
                    </a:lnTo>
                    <a:lnTo>
                      <a:pt x="500" y="415"/>
                    </a:lnTo>
                    <a:lnTo>
                      <a:pt x="499" y="416"/>
                    </a:lnTo>
                    <a:lnTo>
                      <a:pt x="498" y="416"/>
                    </a:lnTo>
                    <a:lnTo>
                      <a:pt x="496" y="417"/>
                    </a:lnTo>
                    <a:lnTo>
                      <a:pt x="496" y="417"/>
                    </a:lnTo>
                    <a:lnTo>
                      <a:pt x="493" y="418"/>
                    </a:lnTo>
                    <a:lnTo>
                      <a:pt x="491" y="419"/>
                    </a:lnTo>
                    <a:lnTo>
                      <a:pt x="487" y="419"/>
                    </a:lnTo>
                    <a:lnTo>
                      <a:pt x="481" y="418"/>
                    </a:lnTo>
                    <a:lnTo>
                      <a:pt x="484" y="416"/>
                    </a:lnTo>
                    <a:close/>
                    <a:moveTo>
                      <a:pt x="513" y="403"/>
                    </a:moveTo>
                    <a:lnTo>
                      <a:pt x="510" y="403"/>
                    </a:lnTo>
                    <a:lnTo>
                      <a:pt x="506" y="403"/>
                    </a:lnTo>
                    <a:lnTo>
                      <a:pt x="503" y="401"/>
                    </a:lnTo>
                    <a:lnTo>
                      <a:pt x="500" y="401"/>
                    </a:lnTo>
                    <a:lnTo>
                      <a:pt x="497" y="400"/>
                    </a:lnTo>
                    <a:lnTo>
                      <a:pt x="492" y="401"/>
                    </a:lnTo>
                    <a:lnTo>
                      <a:pt x="488" y="402"/>
                    </a:lnTo>
                    <a:lnTo>
                      <a:pt x="484" y="402"/>
                    </a:lnTo>
                    <a:lnTo>
                      <a:pt x="480" y="404"/>
                    </a:lnTo>
                    <a:lnTo>
                      <a:pt x="476" y="405"/>
                    </a:lnTo>
                    <a:lnTo>
                      <a:pt x="472" y="407"/>
                    </a:lnTo>
                    <a:lnTo>
                      <a:pt x="470" y="408"/>
                    </a:lnTo>
                    <a:lnTo>
                      <a:pt x="468" y="407"/>
                    </a:lnTo>
                    <a:lnTo>
                      <a:pt x="467" y="407"/>
                    </a:lnTo>
                    <a:lnTo>
                      <a:pt x="464" y="407"/>
                    </a:lnTo>
                    <a:lnTo>
                      <a:pt x="463" y="407"/>
                    </a:lnTo>
                    <a:lnTo>
                      <a:pt x="461" y="408"/>
                    </a:lnTo>
                    <a:lnTo>
                      <a:pt x="459" y="408"/>
                    </a:lnTo>
                    <a:lnTo>
                      <a:pt x="457" y="407"/>
                    </a:lnTo>
                    <a:lnTo>
                      <a:pt x="455" y="407"/>
                    </a:lnTo>
                    <a:lnTo>
                      <a:pt x="454" y="406"/>
                    </a:lnTo>
                    <a:lnTo>
                      <a:pt x="453" y="406"/>
                    </a:lnTo>
                    <a:lnTo>
                      <a:pt x="452" y="405"/>
                    </a:lnTo>
                    <a:lnTo>
                      <a:pt x="450" y="404"/>
                    </a:lnTo>
                    <a:lnTo>
                      <a:pt x="448" y="403"/>
                    </a:lnTo>
                    <a:lnTo>
                      <a:pt x="437" y="400"/>
                    </a:lnTo>
                    <a:lnTo>
                      <a:pt x="427" y="396"/>
                    </a:lnTo>
                    <a:lnTo>
                      <a:pt x="423" y="396"/>
                    </a:lnTo>
                    <a:lnTo>
                      <a:pt x="421" y="394"/>
                    </a:lnTo>
                    <a:lnTo>
                      <a:pt x="418" y="393"/>
                    </a:lnTo>
                    <a:lnTo>
                      <a:pt x="416" y="392"/>
                    </a:lnTo>
                    <a:lnTo>
                      <a:pt x="413" y="392"/>
                    </a:lnTo>
                    <a:lnTo>
                      <a:pt x="410" y="393"/>
                    </a:lnTo>
                    <a:lnTo>
                      <a:pt x="398" y="397"/>
                    </a:lnTo>
                    <a:lnTo>
                      <a:pt x="387" y="402"/>
                    </a:lnTo>
                    <a:lnTo>
                      <a:pt x="385" y="402"/>
                    </a:lnTo>
                    <a:lnTo>
                      <a:pt x="382" y="403"/>
                    </a:lnTo>
                    <a:lnTo>
                      <a:pt x="380" y="403"/>
                    </a:lnTo>
                    <a:lnTo>
                      <a:pt x="378" y="402"/>
                    </a:lnTo>
                    <a:lnTo>
                      <a:pt x="372" y="400"/>
                    </a:lnTo>
                    <a:lnTo>
                      <a:pt x="366" y="398"/>
                    </a:lnTo>
                    <a:lnTo>
                      <a:pt x="359" y="398"/>
                    </a:lnTo>
                    <a:lnTo>
                      <a:pt x="356" y="397"/>
                    </a:lnTo>
                    <a:lnTo>
                      <a:pt x="353" y="396"/>
                    </a:lnTo>
                    <a:lnTo>
                      <a:pt x="350" y="395"/>
                    </a:lnTo>
                    <a:lnTo>
                      <a:pt x="348" y="393"/>
                    </a:lnTo>
                    <a:lnTo>
                      <a:pt x="339" y="393"/>
                    </a:lnTo>
                    <a:lnTo>
                      <a:pt x="339" y="393"/>
                    </a:lnTo>
                    <a:lnTo>
                      <a:pt x="328" y="395"/>
                    </a:lnTo>
                    <a:lnTo>
                      <a:pt x="317" y="398"/>
                    </a:lnTo>
                    <a:lnTo>
                      <a:pt x="306" y="401"/>
                    </a:lnTo>
                    <a:lnTo>
                      <a:pt x="304" y="401"/>
                    </a:lnTo>
                    <a:lnTo>
                      <a:pt x="302" y="402"/>
                    </a:lnTo>
                    <a:lnTo>
                      <a:pt x="299" y="402"/>
                    </a:lnTo>
                    <a:lnTo>
                      <a:pt x="295" y="403"/>
                    </a:lnTo>
                    <a:lnTo>
                      <a:pt x="291" y="403"/>
                    </a:lnTo>
                    <a:lnTo>
                      <a:pt x="291" y="402"/>
                    </a:lnTo>
                    <a:lnTo>
                      <a:pt x="290" y="401"/>
                    </a:lnTo>
                    <a:lnTo>
                      <a:pt x="290" y="398"/>
                    </a:lnTo>
                    <a:lnTo>
                      <a:pt x="291" y="395"/>
                    </a:lnTo>
                    <a:lnTo>
                      <a:pt x="292" y="392"/>
                    </a:lnTo>
                    <a:lnTo>
                      <a:pt x="292" y="385"/>
                    </a:lnTo>
                    <a:lnTo>
                      <a:pt x="292" y="382"/>
                    </a:lnTo>
                    <a:lnTo>
                      <a:pt x="292" y="378"/>
                    </a:lnTo>
                    <a:lnTo>
                      <a:pt x="292" y="375"/>
                    </a:lnTo>
                    <a:lnTo>
                      <a:pt x="291" y="375"/>
                    </a:lnTo>
                    <a:lnTo>
                      <a:pt x="290" y="368"/>
                    </a:lnTo>
                    <a:lnTo>
                      <a:pt x="291" y="362"/>
                    </a:lnTo>
                    <a:lnTo>
                      <a:pt x="290" y="356"/>
                    </a:lnTo>
                    <a:lnTo>
                      <a:pt x="288" y="351"/>
                    </a:lnTo>
                    <a:lnTo>
                      <a:pt x="289" y="343"/>
                    </a:lnTo>
                    <a:lnTo>
                      <a:pt x="289" y="336"/>
                    </a:lnTo>
                    <a:lnTo>
                      <a:pt x="289" y="328"/>
                    </a:lnTo>
                    <a:lnTo>
                      <a:pt x="290" y="328"/>
                    </a:lnTo>
                    <a:lnTo>
                      <a:pt x="291" y="329"/>
                    </a:lnTo>
                    <a:lnTo>
                      <a:pt x="292" y="330"/>
                    </a:lnTo>
                    <a:lnTo>
                      <a:pt x="293" y="331"/>
                    </a:lnTo>
                    <a:lnTo>
                      <a:pt x="294" y="331"/>
                    </a:lnTo>
                    <a:lnTo>
                      <a:pt x="295" y="330"/>
                    </a:lnTo>
                    <a:lnTo>
                      <a:pt x="296" y="329"/>
                    </a:lnTo>
                    <a:lnTo>
                      <a:pt x="298" y="330"/>
                    </a:lnTo>
                    <a:lnTo>
                      <a:pt x="299" y="332"/>
                    </a:lnTo>
                    <a:lnTo>
                      <a:pt x="301" y="333"/>
                    </a:lnTo>
                    <a:lnTo>
                      <a:pt x="303" y="334"/>
                    </a:lnTo>
                    <a:lnTo>
                      <a:pt x="304" y="334"/>
                    </a:lnTo>
                    <a:lnTo>
                      <a:pt x="306" y="333"/>
                    </a:lnTo>
                    <a:lnTo>
                      <a:pt x="307" y="333"/>
                    </a:lnTo>
                    <a:lnTo>
                      <a:pt x="307" y="337"/>
                    </a:lnTo>
                    <a:lnTo>
                      <a:pt x="308" y="340"/>
                    </a:lnTo>
                    <a:lnTo>
                      <a:pt x="309" y="343"/>
                    </a:lnTo>
                    <a:lnTo>
                      <a:pt x="308" y="344"/>
                    </a:lnTo>
                    <a:lnTo>
                      <a:pt x="307" y="345"/>
                    </a:lnTo>
                    <a:lnTo>
                      <a:pt x="305" y="346"/>
                    </a:lnTo>
                    <a:lnTo>
                      <a:pt x="304" y="347"/>
                    </a:lnTo>
                    <a:lnTo>
                      <a:pt x="303" y="349"/>
                    </a:lnTo>
                    <a:lnTo>
                      <a:pt x="303" y="350"/>
                    </a:lnTo>
                    <a:lnTo>
                      <a:pt x="304" y="351"/>
                    </a:lnTo>
                    <a:lnTo>
                      <a:pt x="306" y="352"/>
                    </a:lnTo>
                    <a:lnTo>
                      <a:pt x="308" y="352"/>
                    </a:lnTo>
                    <a:lnTo>
                      <a:pt x="310" y="352"/>
                    </a:lnTo>
                    <a:lnTo>
                      <a:pt x="312" y="353"/>
                    </a:lnTo>
                    <a:lnTo>
                      <a:pt x="314" y="350"/>
                    </a:lnTo>
                    <a:lnTo>
                      <a:pt x="316" y="347"/>
                    </a:lnTo>
                    <a:lnTo>
                      <a:pt x="318" y="346"/>
                    </a:lnTo>
                    <a:lnTo>
                      <a:pt x="319" y="347"/>
                    </a:lnTo>
                    <a:lnTo>
                      <a:pt x="319" y="349"/>
                    </a:lnTo>
                    <a:lnTo>
                      <a:pt x="319" y="350"/>
                    </a:lnTo>
                    <a:lnTo>
                      <a:pt x="318" y="351"/>
                    </a:lnTo>
                    <a:lnTo>
                      <a:pt x="318" y="352"/>
                    </a:lnTo>
                    <a:lnTo>
                      <a:pt x="320" y="354"/>
                    </a:lnTo>
                    <a:lnTo>
                      <a:pt x="322" y="355"/>
                    </a:lnTo>
                    <a:lnTo>
                      <a:pt x="322" y="356"/>
                    </a:lnTo>
                    <a:lnTo>
                      <a:pt x="322" y="358"/>
                    </a:lnTo>
                    <a:lnTo>
                      <a:pt x="320" y="359"/>
                    </a:lnTo>
                    <a:lnTo>
                      <a:pt x="320" y="362"/>
                    </a:lnTo>
                    <a:lnTo>
                      <a:pt x="324" y="362"/>
                    </a:lnTo>
                    <a:lnTo>
                      <a:pt x="324" y="364"/>
                    </a:lnTo>
                    <a:lnTo>
                      <a:pt x="323" y="365"/>
                    </a:lnTo>
                    <a:lnTo>
                      <a:pt x="322" y="366"/>
                    </a:lnTo>
                    <a:lnTo>
                      <a:pt x="320" y="367"/>
                    </a:lnTo>
                    <a:lnTo>
                      <a:pt x="320" y="368"/>
                    </a:lnTo>
                    <a:lnTo>
                      <a:pt x="319" y="371"/>
                    </a:lnTo>
                    <a:lnTo>
                      <a:pt x="320" y="373"/>
                    </a:lnTo>
                    <a:lnTo>
                      <a:pt x="323" y="373"/>
                    </a:lnTo>
                    <a:lnTo>
                      <a:pt x="324" y="373"/>
                    </a:lnTo>
                    <a:lnTo>
                      <a:pt x="326" y="372"/>
                    </a:lnTo>
                    <a:lnTo>
                      <a:pt x="327" y="372"/>
                    </a:lnTo>
                    <a:lnTo>
                      <a:pt x="329" y="371"/>
                    </a:lnTo>
                    <a:lnTo>
                      <a:pt x="331" y="372"/>
                    </a:lnTo>
                    <a:lnTo>
                      <a:pt x="333" y="369"/>
                    </a:lnTo>
                    <a:lnTo>
                      <a:pt x="333" y="368"/>
                    </a:lnTo>
                    <a:lnTo>
                      <a:pt x="334" y="366"/>
                    </a:lnTo>
                    <a:lnTo>
                      <a:pt x="334" y="364"/>
                    </a:lnTo>
                    <a:lnTo>
                      <a:pt x="334" y="363"/>
                    </a:lnTo>
                    <a:lnTo>
                      <a:pt x="334" y="362"/>
                    </a:lnTo>
                    <a:lnTo>
                      <a:pt x="335" y="361"/>
                    </a:lnTo>
                    <a:lnTo>
                      <a:pt x="336" y="359"/>
                    </a:lnTo>
                    <a:lnTo>
                      <a:pt x="337" y="358"/>
                    </a:lnTo>
                    <a:lnTo>
                      <a:pt x="336" y="356"/>
                    </a:lnTo>
                    <a:lnTo>
                      <a:pt x="335" y="353"/>
                    </a:lnTo>
                    <a:lnTo>
                      <a:pt x="334" y="350"/>
                    </a:lnTo>
                    <a:lnTo>
                      <a:pt x="332" y="347"/>
                    </a:lnTo>
                    <a:lnTo>
                      <a:pt x="331" y="345"/>
                    </a:lnTo>
                    <a:lnTo>
                      <a:pt x="330" y="343"/>
                    </a:lnTo>
                    <a:lnTo>
                      <a:pt x="328" y="341"/>
                    </a:lnTo>
                    <a:lnTo>
                      <a:pt x="327" y="340"/>
                    </a:lnTo>
                    <a:lnTo>
                      <a:pt x="325" y="338"/>
                    </a:lnTo>
                    <a:lnTo>
                      <a:pt x="325" y="336"/>
                    </a:lnTo>
                    <a:lnTo>
                      <a:pt x="322" y="335"/>
                    </a:lnTo>
                    <a:lnTo>
                      <a:pt x="318" y="333"/>
                    </a:lnTo>
                    <a:lnTo>
                      <a:pt x="316" y="331"/>
                    </a:lnTo>
                    <a:lnTo>
                      <a:pt x="314" y="329"/>
                    </a:lnTo>
                    <a:lnTo>
                      <a:pt x="313" y="327"/>
                    </a:lnTo>
                    <a:lnTo>
                      <a:pt x="311" y="324"/>
                    </a:lnTo>
                    <a:lnTo>
                      <a:pt x="311" y="322"/>
                    </a:lnTo>
                    <a:lnTo>
                      <a:pt x="312" y="322"/>
                    </a:lnTo>
                    <a:lnTo>
                      <a:pt x="314" y="322"/>
                    </a:lnTo>
                    <a:lnTo>
                      <a:pt x="315" y="322"/>
                    </a:lnTo>
                    <a:lnTo>
                      <a:pt x="315" y="322"/>
                    </a:lnTo>
                    <a:lnTo>
                      <a:pt x="316" y="323"/>
                    </a:lnTo>
                    <a:lnTo>
                      <a:pt x="317" y="324"/>
                    </a:lnTo>
                    <a:lnTo>
                      <a:pt x="317" y="325"/>
                    </a:lnTo>
                    <a:lnTo>
                      <a:pt x="318" y="328"/>
                    </a:lnTo>
                    <a:lnTo>
                      <a:pt x="319" y="329"/>
                    </a:lnTo>
                    <a:lnTo>
                      <a:pt x="320" y="327"/>
                    </a:lnTo>
                    <a:lnTo>
                      <a:pt x="320" y="325"/>
                    </a:lnTo>
                    <a:lnTo>
                      <a:pt x="320" y="323"/>
                    </a:lnTo>
                    <a:lnTo>
                      <a:pt x="322" y="322"/>
                    </a:lnTo>
                    <a:lnTo>
                      <a:pt x="323" y="322"/>
                    </a:lnTo>
                    <a:lnTo>
                      <a:pt x="324" y="322"/>
                    </a:lnTo>
                    <a:lnTo>
                      <a:pt x="325" y="322"/>
                    </a:lnTo>
                    <a:lnTo>
                      <a:pt x="326" y="322"/>
                    </a:lnTo>
                    <a:lnTo>
                      <a:pt x="327" y="323"/>
                    </a:lnTo>
                    <a:lnTo>
                      <a:pt x="326" y="324"/>
                    </a:lnTo>
                    <a:lnTo>
                      <a:pt x="326" y="327"/>
                    </a:lnTo>
                    <a:lnTo>
                      <a:pt x="326" y="328"/>
                    </a:lnTo>
                    <a:lnTo>
                      <a:pt x="326" y="329"/>
                    </a:lnTo>
                    <a:lnTo>
                      <a:pt x="328" y="330"/>
                    </a:lnTo>
                    <a:lnTo>
                      <a:pt x="330" y="332"/>
                    </a:lnTo>
                    <a:lnTo>
                      <a:pt x="332" y="332"/>
                    </a:lnTo>
                    <a:lnTo>
                      <a:pt x="335" y="332"/>
                    </a:lnTo>
                    <a:lnTo>
                      <a:pt x="336" y="332"/>
                    </a:lnTo>
                    <a:lnTo>
                      <a:pt x="337" y="333"/>
                    </a:lnTo>
                    <a:lnTo>
                      <a:pt x="338" y="334"/>
                    </a:lnTo>
                    <a:lnTo>
                      <a:pt x="339" y="334"/>
                    </a:lnTo>
                    <a:lnTo>
                      <a:pt x="340" y="334"/>
                    </a:lnTo>
                    <a:lnTo>
                      <a:pt x="341" y="332"/>
                    </a:lnTo>
                    <a:lnTo>
                      <a:pt x="341" y="336"/>
                    </a:lnTo>
                    <a:lnTo>
                      <a:pt x="341" y="340"/>
                    </a:lnTo>
                    <a:lnTo>
                      <a:pt x="341" y="344"/>
                    </a:lnTo>
                    <a:lnTo>
                      <a:pt x="343" y="349"/>
                    </a:lnTo>
                    <a:lnTo>
                      <a:pt x="341" y="349"/>
                    </a:lnTo>
                    <a:lnTo>
                      <a:pt x="340" y="349"/>
                    </a:lnTo>
                    <a:lnTo>
                      <a:pt x="339" y="349"/>
                    </a:lnTo>
                    <a:lnTo>
                      <a:pt x="338" y="349"/>
                    </a:lnTo>
                    <a:lnTo>
                      <a:pt x="337" y="347"/>
                    </a:lnTo>
                    <a:lnTo>
                      <a:pt x="336" y="347"/>
                    </a:lnTo>
                    <a:lnTo>
                      <a:pt x="336" y="349"/>
                    </a:lnTo>
                    <a:lnTo>
                      <a:pt x="336" y="350"/>
                    </a:lnTo>
                    <a:lnTo>
                      <a:pt x="337" y="352"/>
                    </a:lnTo>
                    <a:lnTo>
                      <a:pt x="340" y="353"/>
                    </a:lnTo>
                    <a:lnTo>
                      <a:pt x="343" y="354"/>
                    </a:lnTo>
                    <a:lnTo>
                      <a:pt x="345" y="355"/>
                    </a:lnTo>
                    <a:lnTo>
                      <a:pt x="346" y="358"/>
                    </a:lnTo>
                    <a:lnTo>
                      <a:pt x="348" y="359"/>
                    </a:lnTo>
                    <a:lnTo>
                      <a:pt x="350" y="359"/>
                    </a:lnTo>
                    <a:lnTo>
                      <a:pt x="352" y="360"/>
                    </a:lnTo>
                    <a:lnTo>
                      <a:pt x="356" y="353"/>
                    </a:lnTo>
                    <a:lnTo>
                      <a:pt x="357" y="343"/>
                    </a:lnTo>
                    <a:lnTo>
                      <a:pt x="356" y="335"/>
                    </a:lnTo>
                    <a:lnTo>
                      <a:pt x="354" y="332"/>
                    </a:lnTo>
                    <a:lnTo>
                      <a:pt x="353" y="329"/>
                    </a:lnTo>
                    <a:lnTo>
                      <a:pt x="352" y="325"/>
                    </a:lnTo>
                    <a:lnTo>
                      <a:pt x="350" y="323"/>
                    </a:lnTo>
                    <a:lnTo>
                      <a:pt x="348" y="321"/>
                    </a:lnTo>
                    <a:lnTo>
                      <a:pt x="346" y="319"/>
                    </a:lnTo>
                    <a:lnTo>
                      <a:pt x="344" y="317"/>
                    </a:lnTo>
                    <a:lnTo>
                      <a:pt x="340" y="315"/>
                    </a:lnTo>
                    <a:lnTo>
                      <a:pt x="336" y="314"/>
                    </a:lnTo>
                    <a:lnTo>
                      <a:pt x="333" y="313"/>
                    </a:lnTo>
                    <a:lnTo>
                      <a:pt x="329" y="312"/>
                    </a:lnTo>
                    <a:lnTo>
                      <a:pt x="328" y="311"/>
                    </a:lnTo>
                    <a:lnTo>
                      <a:pt x="327" y="311"/>
                    </a:lnTo>
                    <a:lnTo>
                      <a:pt x="326" y="310"/>
                    </a:lnTo>
                    <a:lnTo>
                      <a:pt x="325" y="310"/>
                    </a:lnTo>
                    <a:lnTo>
                      <a:pt x="318" y="305"/>
                    </a:lnTo>
                    <a:lnTo>
                      <a:pt x="311" y="300"/>
                    </a:lnTo>
                    <a:lnTo>
                      <a:pt x="305" y="295"/>
                    </a:lnTo>
                    <a:lnTo>
                      <a:pt x="299" y="289"/>
                    </a:lnTo>
                    <a:lnTo>
                      <a:pt x="302" y="289"/>
                    </a:lnTo>
                    <a:lnTo>
                      <a:pt x="304" y="290"/>
                    </a:lnTo>
                    <a:lnTo>
                      <a:pt x="306" y="291"/>
                    </a:lnTo>
                    <a:lnTo>
                      <a:pt x="307" y="292"/>
                    </a:lnTo>
                    <a:lnTo>
                      <a:pt x="309" y="292"/>
                    </a:lnTo>
                    <a:lnTo>
                      <a:pt x="311" y="292"/>
                    </a:lnTo>
                    <a:lnTo>
                      <a:pt x="312" y="293"/>
                    </a:lnTo>
                    <a:lnTo>
                      <a:pt x="313" y="293"/>
                    </a:lnTo>
                    <a:lnTo>
                      <a:pt x="315" y="293"/>
                    </a:lnTo>
                    <a:lnTo>
                      <a:pt x="316" y="294"/>
                    </a:lnTo>
                    <a:lnTo>
                      <a:pt x="317" y="294"/>
                    </a:lnTo>
                    <a:lnTo>
                      <a:pt x="317" y="292"/>
                    </a:lnTo>
                    <a:lnTo>
                      <a:pt x="317" y="291"/>
                    </a:lnTo>
                    <a:lnTo>
                      <a:pt x="317" y="289"/>
                    </a:lnTo>
                    <a:lnTo>
                      <a:pt x="318" y="290"/>
                    </a:lnTo>
                    <a:lnTo>
                      <a:pt x="320" y="291"/>
                    </a:lnTo>
                    <a:lnTo>
                      <a:pt x="322" y="292"/>
                    </a:lnTo>
                    <a:lnTo>
                      <a:pt x="323" y="294"/>
                    </a:lnTo>
                    <a:lnTo>
                      <a:pt x="323" y="296"/>
                    </a:lnTo>
                    <a:lnTo>
                      <a:pt x="325" y="297"/>
                    </a:lnTo>
                    <a:lnTo>
                      <a:pt x="324" y="291"/>
                    </a:lnTo>
                    <a:lnTo>
                      <a:pt x="320" y="286"/>
                    </a:lnTo>
                    <a:lnTo>
                      <a:pt x="315" y="281"/>
                    </a:lnTo>
                    <a:lnTo>
                      <a:pt x="313" y="276"/>
                    </a:lnTo>
                    <a:lnTo>
                      <a:pt x="319" y="278"/>
                    </a:lnTo>
                    <a:lnTo>
                      <a:pt x="324" y="284"/>
                    </a:lnTo>
                    <a:lnTo>
                      <a:pt x="327" y="289"/>
                    </a:lnTo>
                    <a:lnTo>
                      <a:pt x="330" y="294"/>
                    </a:lnTo>
                    <a:lnTo>
                      <a:pt x="330" y="297"/>
                    </a:lnTo>
                    <a:lnTo>
                      <a:pt x="329" y="299"/>
                    </a:lnTo>
                    <a:lnTo>
                      <a:pt x="328" y="301"/>
                    </a:lnTo>
                    <a:lnTo>
                      <a:pt x="327" y="303"/>
                    </a:lnTo>
                    <a:lnTo>
                      <a:pt x="327" y="306"/>
                    </a:lnTo>
                    <a:lnTo>
                      <a:pt x="330" y="307"/>
                    </a:lnTo>
                    <a:lnTo>
                      <a:pt x="332" y="308"/>
                    </a:lnTo>
                    <a:lnTo>
                      <a:pt x="334" y="308"/>
                    </a:lnTo>
                    <a:lnTo>
                      <a:pt x="336" y="306"/>
                    </a:lnTo>
                    <a:lnTo>
                      <a:pt x="338" y="305"/>
                    </a:lnTo>
                    <a:lnTo>
                      <a:pt x="339" y="302"/>
                    </a:lnTo>
                    <a:lnTo>
                      <a:pt x="341" y="301"/>
                    </a:lnTo>
                    <a:lnTo>
                      <a:pt x="343" y="299"/>
                    </a:lnTo>
                    <a:lnTo>
                      <a:pt x="346" y="299"/>
                    </a:lnTo>
                    <a:lnTo>
                      <a:pt x="348" y="302"/>
                    </a:lnTo>
                    <a:lnTo>
                      <a:pt x="351" y="305"/>
                    </a:lnTo>
                    <a:lnTo>
                      <a:pt x="354" y="307"/>
                    </a:lnTo>
                    <a:lnTo>
                      <a:pt x="355" y="305"/>
                    </a:lnTo>
                    <a:lnTo>
                      <a:pt x="356" y="301"/>
                    </a:lnTo>
                    <a:lnTo>
                      <a:pt x="356" y="299"/>
                    </a:lnTo>
                    <a:lnTo>
                      <a:pt x="358" y="299"/>
                    </a:lnTo>
                    <a:lnTo>
                      <a:pt x="359" y="301"/>
                    </a:lnTo>
                    <a:lnTo>
                      <a:pt x="359" y="301"/>
                    </a:lnTo>
                    <a:lnTo>
                      <a:pt x="360" y="301"/>
                    </a:lnTo>
                    <a:lnTo>
                      <a:pt x="361" y="301"/>
                    </a:lnTo>
                    <a:lnTo>
                      <a:pt x="363" y="300"/>
                    </a:lnTo>
                    <a:lnTo>
                      <a:pt x="361" y="299"/>
                    </a:lnTo>
                    <a:lnTo>
                      <a:pt x="361" y="298"/>
                    </a:lnTo>
                    <a:lnTo>
                      <a:pt x="360" y="297"/>
                    </a:lnTo>
                    <a:lnTo>
                      <a:pt x="360" y="296"/>
                    </a:lnTo>
                    <a:lnTo>
                      <a:pt x="359" y="295"/>
                    </a:lnTo>
                    <a:lnTo>
                      <a:pt x="358" y="293"/>
                    </a:lnTo>
                    <a:lnTo>
                      <a:pt x="358" y="292"/>
                    </a:lnTo>
                    <a:lnTo>
                      <a:pt x="359" y="292"/>
                    </a:lnTo>
                    <a:lnTo>
                      <a:pt x="361" y="292"/>
                    </a:lnTo>
                    <a:lnTo>
                      <a:pt x="363" y="293"/>
                    </a:lnTo>
                    <a:lnTo>
                      <a:pt x="364" y="294"/>
                    </a:lnTo>
                    <a:lnTo>
                      <a:pt x="365" y="296"/>
                    </a:lnTo>
                    <a:lnTo>
                      <a:pt x="365" y="300"/>
                    </a:lnTo>
                    <a:lnTo>
                      <a:pt x="368" y="305"/>
                    </a:lnTo>
                    <a:lnTo>
                      <a:pt x="371" y="309"/>
                    </a:lnTo>
                    <a:lnTo>
                      <a:pt x="371" y="314"/>
                    </a:lnTo>
                    <a:lnTo>
                      <a:pt x="372" y="315"/>
                    </a:lnTo>
                    <a:lnTo>
                      <a:pt x="374" y="316"/>
                    </a:lnTo>
                    <a:lnTo>
                      <a:pt x="376" y="316"/>
                    </a:lnTo>
                    <a:lnTo>
                      <a:pt x="378" y="316"/>
                    </a:lnTo>
                    <a:lnTo>
                      <a:pt x="379" y="315"/>
                    </a:lnTo>
                    <a:lnTo>
                      <a:pt x="381" y="314"/>
                    </a:lnTo>
                    <a:lnTo>
                      <a:pt x="384" y="314"/>
                    </a:lnTo>
                    <a:lnTo>
                      <a:pt x="386" y="314"/>
                    </a:lnTo>
                    <a:lnTo>
                      <a:pt x="388" y="314"/>
                    </a:lnTo>
                    <a:lnTo>
                      <a:pt x="389" y="315"/>
                    </a:lnTo>
                    <a:lnTo>
                      <a:pt x="388" y="316"/>
                    </a:lnTo>
                    <a:lnTo>
                      <a:pt x="388" y="316"/>
                    </a:lnTo>
                    <a:lnTo>
                      <a:pt x="388" y="316"/>
                    </a:lnTo>
                    <a:lnTo>
                      <a:pt x="389" y="317"/>
                    </a:lnTo>
                    <a:lnTo>
                      <a:pt x="390" y="316"/>
                    </a:lnTo>
                    <a:lnTo>
                      <a:pt x="390" y="315"/>
                    </a:lnTo>
                    <a:lnTo>
                      <a:pt x="391" y="314"/>
                    </a:lnTo>
                    <a:lnTo>
                      <a:pt x="391" y="313"/>
                    </a:lnTo>
                    <a:lnTo>
                      <a:pt x="390" y="312"/>
                    </a:lnTo>
                    <a:lnTo>
                      <a:pt x="389" y="310"/>
                    </a:lnTo>
                    <a:lnTo>
                      <a:pt x="388" y="307"/>
                    </a:lnTo>
                    <a:lnTo>
                      <a:pt x="387" y="303"/>
                    </a:lnTo>
                    <a:lnTo>
                      <a:pt x="386" y="301"/>
                    </a:lnTo>
                    <a:lnTo>
                      <a:pt x="384" y="299"/>
                    </a:lnTo>
                    <a:lnTo>
                      <a:pt x="381" y="297"/>
                    </a:lnTo>
                    <a:lnTo>
                      <a:pt x="378" y="296"/>
                    </a:lnTo>
                    <a:lnTo>
                      <a:pt x="376" y="293"/>
                    </a:lnTo>
                    <a:lnTo>
                      <a:pt x="374" y="291"/>
                    </a:lnTo>
                    <a:lnTo>
                      <a:pt x="372" y="289"/>
                    </a:lnTo>
                    <a:lnTo>
                      <a:pt x="370" y="288"/>
                    </a:lnTo>
                    <a:lnTo>
                      <a:pt x="367" y="288"/>
                    </a:lnTo>
                    <a:lnTo>
                      <a:pt x="365" y="287"/>
                    </a:lnTo>
                    <a:lnTo>
                      <a:pt x="363" y="286"/>
                    </a:lnTo>
                    <a:lnTo>
                      <a:pt x="359" y="285"/>
                    </a:lnTo>
                    <a:lnTo>
                      <a:pt x="356" y="285"/>
                    </a:lnTo>
                    <a:lnTo>
                      <a:pt x="354" y="284"/>
                    </a:lnTo>
                    <a:lnTo>
                      <a:pt x="352" y="283"/>
                    </a:lnTo>
                    <a:lnTo>
                      <a:pt x="350" y="280"/>
                    </a:lnTo>
                    <a:lnTo>
                      <a:pt x="347" y="279"/>
                    </a:lnTo>
                    <a:lnTo>
                      <a:pt x="345" y="278"/>
                    </a:lnTo>
                    <a:lnTo>
                      <a:pt x="341" y="277"/>
                    </a:lnTo>
                    <a:lnTo>
                      <a:pt x="339" y="275"/>
                    </a:lnTo>
                    <a:lnTo>
                      <a:pt x="336" y="274"/>
                    </a:lnTo>
                    <a:lnTo>
                      <a:pt x="333" y="274"/>
                    </a:lnTo>
                    <a:lnTo>
                      <a:pt x="331" y="273"/>
                    </a:lnTo>
                    <a:lnTo>
                      <a:pt x="329" y="273"/>
                    </a:lnTo>
                    <a:lnTo>
                      <a:pt x="327" y="274"/>
                    </a:lnTo>
                    <a:lnTo>
                      <a:pt x="325" y="274"/>
                    </a:lnTo>
                    <a:lnTo>
                      <a:pt x="323" y="275"/>
                    </a:lnTo>
                    <a:lnTo>
                      <a:pt x="320" y="275"/>
                    </a:lnTo>
                    <a:lnTo>
                      <a:pt x="319" y="274"/>
                    </a:lnTo>
                    <a:lnTo>
                      <a:pt x="318" y="272"/>
                    </a:lnTo>
                    <a:lnTo>
                      <a:pt x="322" y="270"/>
                    </a:lnTo>
                    <a:lnTo>
                      <a:pt x="325" y="269"/>
                    </a:lnTo>
                    <a:lnTo>
                      <a:pt x="325" y="267"/>
                    </a:lnTo>
                    <a:lnTo>
                      <a:pt x="325" y="265"/>
                    </a:lnTo>
                    <a:lnTo>
                      <a:pt x="325" y="263"/>
                    </a:lnTo>
                    <a:lnTo>
                      <a:pt x="326" y="262"/>
                    </a:lnTo>
                    <a:lnTo>
                      <a:pt x="328" y="262"/>
                    </a:lnTo>
                    <a:lnTo>
                      <a:pt x="330" y="262"/>
                    </a:lnTo>
                    <a:lnTo>
                      <a:pt x="332" y="261"/>
                    </a:lnTo>
                    <a:lnTo>
                      <a:pt x="333" y="261"/>
                    </a:lnTo>
                    <a:lnTo>
                      <a:pt x="333" y="259"/>
                    </a:lnTo>
                    <a:lnTo>
                      <a:pt x="333" y="258"/>
                    </a:lnTo>
                    <a:lnTo>
                      <a:pt x="334" y="257"/>
                    </a:lnTo>
                    <a:lnTo>
                      <a:pt x="335" y="257"/>
                    </a:lnTo>
                    <a:lnTo>
                      <a:pt x="336" y="257"/>
                    </a:lnTo>
                    <a:lnTo>
                      <a:pt x="337" y="257"/>
                    </a:lnTo>
                    <a:lnTo>
                      <a:pt x="338" y="258"/>
                    </a:lnTo>
                    <a:lnTo>
                      <a:pt x="338" y="259"/>
                    </a:lnTo>
                    <a:lnTo>
                      <a:pt x="339" y="261"/>
                    </a:lnTo>
                    <a:lnTo>
                      <a:pt x="339" y="262"/>
                    </a:lnTo>
                    <a:lnTo>
                      <a:pt x="338" y="263"/>
                    </a:lnTo>
                    <a:lnTo>
                      <a:pt x="337" y="263"/>
                    </a:lnTo>
                    <a:lnTo>
                      <a:pt x="336" y="263"/>
                    </a:lnTo>
                    <a:lnTo>
                      <a:pt x="336" y="262"/>
                    </a:lnTo>
                    <a:lnTo>
                      <a:pt x="334" y="264"/>
                    </a:lnTo>
                    <a:lnTo>
                      <a:pt x="334" y="267"/>
                    </a:lnTo>
                    <a:lnTo>
                      <a:pt x="335" y="269"/>
                    </a:lnTo>
                    <a:lnTo>
                      <a:pt x="336" y="270"/>
                    </a:lnTo>
                    <a:lnTo>
                      <a:pt x="337" y="271"/>
                    </a:lnTo>
                    <a:lnTo>
                      <a:pt x="338" y="272"/>
                    </a:lnTo>
                    <a:lnTo>
                      <a:pt x="340" y="272"/>
                    </a:lnTo>
                    <a:lnTo>
                      <a:pt x="341" y="272"/>
                    </a:lnTo>
                    <a:lnTo>
                      <a:pt x="343" y="273"/>
                    </a:lnTo>
                    <a:lnTo>
                      <a:pt x="345" y="273"/>
                    </a:lnTo>
                    <a:lnTo>
                      <a:pt x="346" y="274"/>
                    </a:lnTo>
                    <a:lnTo>
                      <a:pt x="348" y="274"/>
                    </a:lnTo>
                    <a:lnTo>
                      <a:pt x="350" y="274"/>
                    </a:lnTo>
                    <a:lnTo>
                      <a:pt x="351" y="274"/>
                    </a:lnTo>
                    <a:lnTo>
                      <a:pt x="352" y="274"/>
                    </a:lnTo>
                    <a:lnTo>
                      <a:pt x="353" y="272"/>
                    </a:lnTo>
                    <a:lnTo>
                      <a:pt x="354" y="270"/>
                    </a:lnTo>
                    <a:lnTo>
                      <a:pt x="353" y="269"/>
                    </a:lnTo>
                    <a:lnTo>
                      <a:pt x="352" y="267"/>
                    </a:lnTo>
                    <a:lnTo>
                      <a:pt x="351" y="266"/>
                    </a:lnTo>
                    <a:lnTo>
                      <a:pt x="351" y="265"/>
                    </a:lnTo>
                    <a:lnTo>
                      <a:pt x="348" y="264"/>
                    </a:lnTo>
                    <a:lnTo>
                      <a:pt x="346" y="262"/>
                    </a:lnTo>
                    <a:lnTo>
                      <a:pt x="345" y="259"/>
                    </a:lnTo>
                    <a:lnTo>
                      <a:pt x="343" y="257"/>
                    </a:lnTo>
                    <a:lnTo>
                      <a:pt x="340" y="256"/>
                    </a:lnTo>
                    <a:lnTo>
                      <a:pt x="337" y="256"/>
                    </a:lnTo>
                    <a:lnTo>
                      <a:pt x="336" y="255"/>
                    </a:lnTo>
                    <a:lnTo>
                      <a:pt x="335" y="254"/>
                    </a:lnTo>
                    <a:lnTo>
                      <a:pt x="334" y="252"/>
                    </a:lnTo>
                    <a:lnTo>
                      <a:pt x="333" y="251"/>
                    </a:lnTo>
                    <a:lnTo>
                      <a:pt x="331" y="251"/>
                    </a:lnTo>
                    <a:lnTo>
                      <a:pt x="329" y="250"/>
                    </a:lnTo>
                    <a:lnTo>
                      <a:pt x="326" y="250"/>
                    </a:lnTo>
                    <a:lnTo>
                      <a:pt x="324" y="249"/>
                    </a:lnTo>
                    <a:lnTo>
                      <a:pt x="323" y="247"/>
                    </a:lnTo>
                    <a:lnTo>
                      <a:pt x="323" y="245"/>
                    </a:lnTo>
                    <a:lnTo>
                      <a:pt x="324" y="244"/>
                    </a:lnTo>
                    <a:lnTo>
                      <a:pt x="325" y="243"/>
                    </a:lnTo>
                    <a:lnTo>
                      <a:pt x="326" y="244"/>
                    </a:lnTo>
                    <a:lnTo>
                      <a:pt x="327" y="245"/>
                    </a:lnTo>
                    <a:lnTo>
                      <a:pt x="328" y="247"/>
                    </a:lnTo>
                    <a:lnTo>
                      <a:pt x="328" y="248"/>
                    </a:lnTo>
                    <a:lnTo>
                      <a:pt x="330" y="249"/>
                    </a:lnTo>
                    <a:lnTo>
                      <a:pt x="331" y="248"/>
                    </a:lnTo>
                    <a:lnTo>
                      <a:pt x="332" y="247"/>
                    </a:lnTo>
                    <a:lnTo>
                      <a:pt x="333" y="246"/>
                    </a:lnTo>
                    <a:lnTo>
                      <a:pt x="333" y="245"/>
                    </a:lnTo>
                    <a:lnTo>
                      <a:pt x="333" y="243"/>
                    </a:lnTo>
                    <a:lnTo>
                      <a:pt x="332" y="242"/>
                    </a:lnTo>
                    <a:lnTo>
                      <a:pt x="331" y="241"/>
                    </a:lnTo>
                    <a:lnTo>
                      <a:pt x="331" y="240"/>
                    </a:lnTo>
                    <a:lnTo>
                      <a:pt x="330" y="239"/>
                    </a:lnTo>
                    <a:lnTo>
                      <a:pt x="330" y="240"/>
                    </a:lnTo>
                    <a:lnTo>
                      <a:pt x="330" y="241"/>
                    </a:lnTo>
                    <a:lnTo>
                      <a:pt x="331" y="242"/>
                    </a:lnTo>
                    <a:lnTo>
                      <a:pt x="330" y="243"/>
                    </a:lnTo>
                    <a:lnTo>
                      <a:pt x="328" y="242"/>
                    </a:lnTo>
                    <a:lnTo>
                      <a:pt x="327" y="241"/>
                    </a:lnTo>
                    <a:lnTo>
                      <a:pt x="326" y="240"/>
                    </a:lnTo>
                    <a:lnTo>
                      <a:pt x="325" y="239"/>
                    </a:lnTo>
                    <a:lnTo>
                      <a:pt x="325" y="237"/>
                    </a:lnTo>
                    <a:lnTo>
                      <a:pt x="326" y="237"/>
                    </a:lnTo>
                    <a:lnTo>
                      <a:pt x="327" y="237"/>
                    </a:lnTo>
                    <a:lnTo>
                      <a:pt x="328" y="237"/>
                    </a:lnTo>
                    <a:lnTo>
                      <a:pt x="329" y="237"/>
                    </a:lnTo>
                    <a:lnTo>
                      <a:pt x="325" y="235"/>
                    </a:lnTo>
                    <a:lnTo>
                      <a:pt x="320" y="235"/>
                    </a:lnTo>
                    <a:lnTo>
                      <a:pt x="316" y="235"/>
                    </a:lnTo>
                    <a:lnTo>
                      <a:pt x="312" y="235"/>
                    </a:lnTo>
                    <a:lnTo>
                      <a:pt x="309" y="231"/>
                    </a:lnTo>
                    <a:lnTo>
                      <a:pt x="307" y="230"/>
                    </a:lnTo>
                    <a:lnTo>
                      <a:pt x="305" y="230"/>
                    </a:lnTo>
                    <a:lnTo>
                      <a:pt x="304" y="229"/>
                    </a:lnTo>
                    <a:lnTo>
                      <a:pt x="302" y="229"/>
                    </a:lnTo>
                    <a:lnTo>
                      <a:pt x="301" y="227"/>
                    </a:lnTo>
                    <a:lnTo>
                      <a:pt x="299" y="226"/>
                    </a:lnTo>
                    <a:lnTo>
                      <a:pt x="297" y="226"/>
                    </a:lnTo>
                    <a:lnTo>
                      <a:pt x="296" y="225"/>
                    </a:lnTo>
                    <a:lnTo>
                      <a:pt x="295" y="224"/>
                    </a:lnTo>
                    <a:lnTo>
                      <a:pt x="295" y="223"/>
                    </a:lnTo>
                    <a:lnTo>
                      <a:pt x="295" y="221"/>
                    </a:lnTo>
                    <a:lnTo>
                      <a:pt x="294" y="220"/>
                    </a:lnTo>
                    <a:lnTo>
                      <a:pt x="294" y="218"/>
                    </a:lnTo>
                    <a:lnTo>
                      <a:pt x="293" y="217"/>
                    </a:lnTo>
                    <a:lnTo>
                      <a:pt x="292" y="214"/>
                    </a:lnTo>
                    <a:lnTo>
                      <a:pt x="290" y="213"/>
                    </a:lnTo>
                    <a:lnTo>
                      <a:pt x="289" y="211"/>
                    </a:lnTo>
                    <a:lnTo>
                      <a:pt x="288" y="207"/>
                    </a:lnTo>
                    <a:lnTo>
                      <a:pt x="287" y="204"/>
                    </a:lnTo>
                    <a:lnTo>
                      <a:pt x="286" y="200"/>
                    </a:lnTo>
                    <a:lnTo>
                      <a:pt x="287" y="196"/>
                    </a:lnTo>
                    <a:lnTo>
                      <a:pt x="287" y="195"/>
                    </a:lnTo>
                    <a:lnTo>
                      <a:pt x="287" y="192"/>
                    </a:lnTo>
                    <a:lnTo>
                      <a:pt x="287" y="191"/>
                    </a:lnTo>
                    <a:lnTo>
                      <a:pt x="287" y="189"/>
                    </a:lnTo>
                    <a:lnTo>
                      <a:pt x="287" y="187"/>
                    </a:lnTo>
                    <a:lnTo>
                      <a:pt x="287" y="186"/>
                    </a:lnTo>
                    <a:lnTo>
                      <a:pt x="287" y="185"/>
                    </a:lnTo>
                    <a:lnTo>
                      <a:pt x="289" y="186"/>
                    </a:lnTo>
                    <a:lnTo>
                      <a:pt x="291" y="187"/>
                    </a:lnTo>
                    <a:lnTo>
                      <a:pt x="293" y="188"/>
                    </a:lnTo>
                    <a:lnTo>
                      <a:pt x="296" y="189"/>
                    </a:lnTo>
                    <a:lnTo>
                      <a:pt x="297" y="190"/>
                    </a:lnTo>
                    <a:lnTo>
                      <a:pt x="298" y="191"/>
                    </a:lnTo>
                    <a:lnTo>
                      <a:pt x="299" y="192"/>
                    </a:lnTo>
                    <a:lnTo>
                      <a:pt x="301" y="195"/>
                    </a:lnTo>
                    <a:lnTo>
                      <a:pt x="302" y="196"/>
                    </a:lnTo>
                    <a:lnTo>
                      <a:pt x="303" y="196"/>
                    </a:lnTo>
                    <a:lnTo>
                      <a:pt x="304" y="196"/>
                    </a:lnTo>
                    <a:lnTo>
                      <a:pt x="306" y="195"/>
                    </a:lnTo>
                    <a:lnTo>
                      <a:pt x="308" y="196"/>
                    </a:lnTo>
                    <a:lnTo>
                      <a:pt x="309" y="196"/>
                    </a:lnTo>
                    <a:lnTo>
                      <a:pt x="311" y="197"/>
                    </a:lnTo>
                    <a:lnTo>
                      <a:pt x="313" y="198"/>
                    </a:lnTo>
                    <a:lnTo>
                      <a:pt x="314" y="200"/>
                    </a:lnTo>
                    <a:lnTo>
                      <a:pt x="314" y="203"/>
                    </a:lnTo>
                    <a:lnTo>
                      <a:pt x="315" y="205"/>
                    </a:lnTo>
                    <a:lnTo>
                      <a:pt x="316" y="208"/>
                    </a:lnTo>
                    <a:lnTo>
                      <a:pt x="317" y="208"/>
                    </a:lnTo>
                    <a:lnTo>
                      <a:pt x="318" y="208"/>
                    </a:lnTo>
                    <a:lnTo>
                      <a:pt x="319" y="208"/>
                    </a:lnTo>
                    <a:lnTo>
                      <a:pt x="320" y="206"/>
                    </a:lnTo>
                    <a:lnTo>
                      <a:pt x="322" y="205"/>
                    </a:lnTo>
                    <a:lnTo>
                      <a:pt x="323" y="205"/>
                    </a:lnTo>
                    <a:lnTo>
                      <a:pt x="324" y="205"/>
                    </a:lnTo>
                    <a:lnTo>
                      <a:pt x="326" y="205"/>
                    </a:lnTo>
                    <a:lnTo>
                      <a:pt x="327" y="205"/>
                    </a:lnTo>
                    <a:lnTo>
                      <a:pt x="328" y="204"/>
                    </a:lnTo>
                    <a:lnTo>
                      <a:pt x="328" y="202"/>
                    </a:lnTo>
                    <a:lnTo>
                      <a:pt x="330" y="201"/>
                    </a:lnTo>
                    <a:lnTo>
                      <a:pt x="332" y="200"/>
                    </a:lnTo>
                    <a:lnTo>
                      <a:pt x="333" y="199"/>
                    </a:lnTo>
                    <a:lnTo>
                      <a:pt x="335" y="199"/>
                    </a:lnTo>
                    <a:lnTo>
                      <a:pt x="336" y="200"/>
                    </a:lnTo>
                    <a:lnTo>
                      <a:pt x="338" y="202"/>
                    </a:lnTo>
                    <a:lnTo>
                      <a:pt x="339" y="203"/>
                    </a:lnTo>
                    <a:lnTo>
                      <a:pt x="340" y="204"/>
                    </a:lnTo>
                    <a:lnTo>
                      <a:pt x="343" y="204"/>
                    </a:lnTo>
                    <a:lnTo>
                      <a:pt x="344" y="202"/>
                    </a:lnTo>
                    <a:lnTo>
                      <a:pt x="346" y="201"/>
                    </a:lnTo>
                    <a:lnTo>
                      <a:pt x="348" y="201"/>
                    </a:lnTo>
                    <a:lnTo>
                      <a:pt x="350" y="201"/>
                    </a:lnTo>
                    <a:lnTo>
                      <a:pt x="352" y="202"/>
                    </a:lnTo>
                    <a:lnTo>
                      <a:pt x="355" y="205"/>
                    </a:lnTo>
                    <a:lnTo>
                      <a:pt x="359" y="206"/>
                    </a:lnTo>
                    <a:lnTo>
                      <a:pt x="364" y="206"/>
                    </a:lnTo>
                    <a:lnTo>
                      <a:pt x="367" y="206"/>
                    </a:lnTo>
                    <a:lnTo>
                      <a:pt x="370" y="210"/>
                    </a:lnTo>
                    <a:lnTo>
                      <a:pt x="370" y="212"/>
                    </a:lnTo>
                    <a:lnTo>
                      <a:pt x="370" y="214"/>
                    </a:lnTo>
                    <a:lnTo>
                      <a:pt x="371" y="215"/>
                    </a:lnTo>
                    <a:lnTo>
                      <a:pt x="373" y="217"/>
                    </a:lnTo>
                    <a:lnTo>
                      <a:pt x="375" y="215"/>
                    </a:lnTo>
                    <a:lnTo>
                      <a:pt x="376" y="213"/>
                    </a:lnTo>
                    <a:lnTo>
                      <a:pt x="377" y="211"/>
                    </a:lnTo>
                    <a:lnTo>
                      <a:pt x="377" y="209"/>
                    </a:lnTo>
                    <a:lnTo>
                      <a:pt x="377" y="207"/>
                    </a:lnTo>
                    <a:lnTo>
                      <a:pt x="377" y="204"/>
                    </a:lnTo>
                    <a:lnTo>
                      <a:pt x="375" y="201"/>
                    </a:lnTo>
                    <a:lnTo>
                      <a:pt x="374" y="200"/>
                    </a:lnTo>
                    <a:lnTo>
                      <a:pt x="371" y="198"/>
                    </a:lnTo>
                    <a:lnTo>
                      <a:pt x="369" y="197"/>
                    </a:lnTo>
                    <a:lnTo>
                      <a:pt x="366" y="196"/>
                    </a:lnTo>
                    <a:lnTo>
                      <a:pt x="364" y="193"/>
                    </a:lnTo>
                    <a:lnTo>
                      <a:pt x="361" y="191"/>
                    </a:lnTo>
                    <a:lnTo>
                      <a:pt x="359" y="191"/>
                    </a:lnTo>
                    <a:lnTo>
                      <a:pt x="357" y="190"/>
                    </a:lnTo>
                    <a:lnTo>
                      <a:pt x="355" y="188"/>
                    </a:lnTo>
                    <a:lnTo>
                      <a:pt x="354" y="187"/>
                    </a:lnTo>
                    <a:lnTo>
                      <a:pt x="352" y="186"/>
                    </a:lnTo>
                    <a:lnTo>
                      <a:pt x="350" y="187"/>
                    </a:lnTo>
                    <a:lnTo>
                      <a:pt x="346" y="183"/>
                    </a:lnTo>
                    <a:lnTo>
                      <a:pt x="340" y="183"/>
                    </a:lnTo>
                    <a:lnTo>
                      <a:pt x="334" y="183"/>
                    </a:lnTo>
                    <a:lnTo>
                      <a:pt x="330" y="182"/>
                    </a:lnTo>
                    <a:lnTo>
                      <a:pt x="325" y="181"/>
                    </a:lnTo>
                    <a:lnTo>
                      <a:pt x="320" y="181"/>
                    </a:lnTo>
                    <a:lnTo>
                      <a:pt x="315" y="180"/>
                    </a:lnTo>
                    <a:lnTo>
                      <a:pt x="312" y="176"/>
                    </a:lnTo>
                    <a:lnTo>
                      <a:pt x="310" y="176"/>
                    </a:lnTo>
                    <a:lnTo>
                      <a:pt x="307" y="175"/>
                    </a:lnTo>
                    <a:lnTo>
                      <a:pt x="305" y="174"/>
                    </a:lnTo>
                    <a:lnTo>
                      <a:pt x="302" y="173"/>
                    </a:lnTo>
                    <a:lnTo>
                      <a:pt x="298" y="173"/>
                    </a:lnTo>
                    <a:lnTo>
                      <a:pt x="297" y="171"/>
                    </a:lnTo>
                    <a:lnTo>
                      <a:pt x="296" y="170"/>
                    </a:lnTo>
                    <a:lnTo>
                      <a:pt x="297" y="169"/>
                    </a:lnTo>
                    <a:lnTo>
                      <a:pt x="298" y="167"/>
                    </a:lnTo>
                    <a:lnTo>
                      <a:pt x="299" y="167"/>
                    </a:lnTo>
                    <a:lnTo>
                      <a:pt x="301" y="166"/>
                    </a:lnTo>
                    <a:lnTo>
                      <a:pt x="302" y="167"/>
                    </a:lnTo>
                    <a:lnTo>
                      <a:pt x="303" y="167"/>
                    </a:lnTo>
                    <a:lnTo>
                      <a:pt x="305" y="167"/>
                    </a:lnTo>
                    <a:lnTo>
                      <a:pt x="306" y="167"/>
                    </a:lnTo>
                    <a:lnTo>
                      <a:pt x="306" y="166"/>
                    </a:lnTo>
                    <a:lnTo>
                      <a:pt x="308" y="166"/>
                    </a:lnTo>
                    <a:lnTo>
                      <a:pt x="308" y="167"/>
                    </a:lnTo>
                    <a:lnTo>
                      <a:pt x="308" y="168"/>
                    </a:lnTo>
                    <a:lnTo>
                      <a:pt x="307" y="169"/>
                    </a:lnTo>
                    <a:lnTo>
                      <a:pt x="307" y="170"/>
                    </a:lnTo>
                    <a:lnTo>
                      <a:pt x="308" y="171"/>
                    </a:lnTo>
                    <a:lnTo>
                      <a:pt x="309" y="171"/>
                    </a:lnTo>
                    <a:lnTo>
                      <a:pt x="310" y="171"/>
                    </a:lnTo>
                    <a:lnTo>
                      <a:pt x="311" y="170"/>
                    </a:lnTo>
                    <a:lnTo>
                      <a:pt x="312" y="170"/>
                    </a:lnTo>
                    <a:lnTo>
                      <a:pt x="312" y="168"/>
                    </a:lnTo>
                    <a:lnTo>
                      <a:pt x="312" y="166"/>
                    </a:lnTo>
                    <a:lnTo>
                      <a:pt x="311" y="164"/>
                    </a:lnTo>
                    <a:lnTo>
                      <a:pt x="310" y="162"/>
                    </a:lnTo>
                    <a:lnTo>
                      <a:pt x="308" y="161"/>
                    </a:lnTo>
                    <a:lnTo>
                      <a:pt x="306" y="160"/>
                    </a:lnTo>
                    <a:lnTo>
                      <a:pt x="303" y="158"/>
                    </a:lnTo>
                    <a:lnTo>
                      <a:pt x="301" y="157"/>
                    </a:lnTo>
                    <a:lnTo>
                      <a:pt x="298" y="156"/>
                    </a:lnTo>
                    <a:lnTo>
                      <a:pt x="297" y="156"/>
                    </a:lnTo>
                    <a:lnTo>
                      <a:pt x="297" y="156"/>
                    </a:lnTo>
                    <a:lnTo>
                      <a:pt x="296" y="157"/>
                    </a:lnTo>
                    <a:lnTo>
                      <a:pt x="296" y="158"/>
                    </a:lnTo>
                    <a:lnTo>
                      <a:pt x="295" y="158"/>
                    </a:lnTo>
                    <a:lnTo>
                      <a:pt x="293" y="158"/>
                    </a:lnTo>
                    <a:lnTo>
                      <a:pt x="292" y="157"/>
                    </a:lnTo>
                    <a:lnTo>
                      <a:pt x="291" y="156"/>
                    </a:lnTo>
                    <a:lnTo>
                      <a:pt x="290" y="155"/>
                    </a:lnTo>
                    <a:lnTo>
                      <a:pt x="289" y="154"/>
                    </a:lnTo>
                    <a:lnTo>
                      <a:pt x="289" y="152"/>
                    </a:lnTo>
                    <a:lnTo>
                      <a:pt x="288" y="149"/>
                    </a:lnTo>
                    <a:lnTo>
                      <a:pt x="287" y="148"/>
                    </a:lnTo>
                    <a:lnTo>
                      <a:pt x="285" y="146"/>
                    </a:lnTo>
                    <a:lnTo>
                      <a:pt x="285" y="143"/>
                    </a:lnTo>
                    <a:lnTo>
                      <a:pt x="285" y="141"/>
                    </a:lnTo>
                    <a:lnTo>
                      <a:pt x="285" y="138"/>
                    </a:lnTo>
                    <a:lnTo>
                      <a:pt x="285" y="136"/>
                    </a:lnTo>
                    <a:lnTo>
                      <a:pt x="286" y="133"/>
                    </a:lnTo>
                    <a:lnTo>
                      <a:pt x="286" y="132"/>
                    </a:lnTo>
                    <a:lnTo>
                      <a:pt x="286" y="128"/>
                    </a:lnTo>
                    <a:lnTo>
                      <a:pt x="285" y="126"/>
                    </a:lnTo>
                    <a:lnTo>
                      <a:pt x="285" y="124"/>
                    </a:lnTo>
                    <a:lnTo>
                      <a:pt x="285" y="122"/>
                    </a:lnTo>
                    <a:lnTo>
                      <a:pt x="285" y="120"/>
                    </a:lnTo>
                    <a:lnTo>
                      <a:pt x="285" y="118"/>
                    </a:lnTo>
                    <a:lnTo>
                      <a:pt x="285" y="116"/>
                    </a:lnTo>
                    <a:lnTo>
                      <a:pt x="285" y="113"/>
                    </a:lnTo>
                    <a:lnTo>
                      <a:pt x="283" y="112"/>
                    </a:lnTo>
                    <a:lnTo>
                      <a:pt x="284" y="114"/>
                    </a:lnTo>
                    <a:lnTo>
                      <a:pt x="283" y="116"/>
                    </a:lnTo>
                    <a:lnTo>
                      <a:pt x="282" y="118"/>
                    </a:lnTo>
                    <a:lnTo>
                      <a:pt x="281" y="120"/>
                    </a:lnTo>
                    <a:lnTo>
                      <a:pt x="279" y="122"/>
                    </a:lnTo>
                    <a:lnTo>
                      <a:pt x="279" y="124"/>
                    </a:lnTo>
                    <a:lnTo>
                      <a:pt x="279" y="127"/>
                    </a:lnTo>
                    <a:lnTo>
                      <a:pt x="279" y="128"/>
                    </a:lnTo>
                    <a:lnTo>
                      <a:pt x="278" y="128"/>
                    </a:lnTo>
                    <a:lnTo>
                      <a:pt x="277" y="130"/>
                    </a:lnTo>
                    <a:lnTo>
                      <a:pt x="276" y="125"/>
                    </a:lnTo>
                    <a:lnTo>
                      <a:pt x="275" y="126"/>
                    </a:lnTo>
                    <a:lnTo>
                      <a:pt x="275" y="127"/>
                    </a:lnTo>
                    <a:lnTo>
                      <a:pt x="274" y="128"/>
                    </a:lnTo>
                    <a:lnTo>
                      <a:pt x="274" y="130"/>
                    </a:lnTo>
                    <a:lnTo>
                      <a:pt x="273" y="130"/>
                    </a:lnTo>
                    <a:lnTo>
                      <a:pt x="272" y="130"/>
                    </a:lnTo>
                    <a:lnTo>
                      <a:pt x="271" y="130"/>
                    </a:lnTo>
                    <a:lnTo>
                      <a:pt x="272" y="127"/>
                    </a:lnTo>
                    <a:lnTo>
                      <a:pt x="272" y="125"/>
                    </a:lnTo>
                    <a:lnTo>
                      <a:pt x="272" y="123"/>
                    </a:lnTo>
                    <a:lnTo>
                      <a:pt x="272" y="122"/>
                    </a:lnTo>
                    <a:lnTo>
                      <a:pt x="273" y="120"/>
                    </a:lnTo>
                    <a:lnTo>
                      <a:pt x="274" y="119"/>
                    </a:lnTo>
                    <a:lnTo>
                      <a:pt x="274" y="117"/>
                    </a:lnTo>
                    <a:lnTo>
                      <a:pt x="274" y="116"/>
                    </a:lnTo>
                    <a:lnTo>
                      <a:pt x="274" y="115"/>
                    </a:lnTo>
                    <a:lnTo>
                      <a:pt x="274" y="114"/>
                    </a:lnTo>
                    <a:lnTo>
                      <a:pt x="275" y="113"/>
                    </a:lnTo>
                    <a:lnTo>
                      <a:pt x="277" y="113"/>
                    </a:lnTo>
                    <a:lnTo>
                      <a:pt x="277" y="114"/>
                    </a:lnTo>
                    <a:lnTo>
                      <a:pt x="277" y="115"/>
                    </a:lnTo>
                    <a:lnTo>
                      <a:pt x="277" y="116"/>
                    </a:lnTo>
                    <a:lnTo>
                      <a:pt x="278" y="113"/>
                    </a:lnTo>
                    <a:lnTo>
                      <a:pt x="277" y="110"/>
                    </a:lnTo>
                    <a:lnTo>
                      <a:pt x="277" y="106"/>
                    </a:lnTo>
                    <a:lnTo>
                      <a:pt x="277" y="103"/>
                    </a:lnTo>
                    <a:lnTo>
                      <a:pt x="278" y="103"/>
                    </a:lnTo>
                    <a:lnTo>
                      <a:pt x="278" y="104"/>
                    </a:lnTo>
                    <a:lnTo>
                      <a:pt x="279" y="105"/>
                    </a:lnTo>
                    <a:lnTo>
                      <a:pt x="279" y="106"/>
                    </a:lnTo>
                    <a:lnTo>
                      <a:pt x="281" y="109"/>
                    </a:lnTo>
                    <a:lnTo>
                      <a:pt x="282" y="110"/>
                    </a:lnTo>
                    <a:lnTo>
                      <a:pt x="283" y="110"/>
                    </a:lnTo>
                    <a:lnTo>
                      <a:pt x="285" y="109"/>
                    </a:lnTo>
                    <a:lnTo>
                      <a:pt x="286" y="111"/>
                    </a:lnTo>
                    <a:lnTo>
                      <a:pt x="287" y="113"/>
                    </a:lnTo>
                    <a:lnTo>
                      <a:pt x="287" y="114"/>
                    </a:lnTo>
                    <a:lnTo>
                      <a:pt x="287" y="116"/>
                    </a:lnTo>
                    <a:lnTo>
                      <a:pt x="287" y="117"/>
                    </a:lnTo>
                    <a:lnTo>
                      <a:pt x="289" y="119"/>
                    </a:lnTo>
                    <a:lnTo>
                      <a:pt x="288" y="125"/>
                    </a:lnTo>
                    <a:lnTo>
                      <a:pt x="291" y="132"/>
                    </a:lnTo>
                    <a:lnTo>
                      <a:pt x="295" y="138"/>
                    </a:lnTo>
                    <a:lnTo>
                      <a:pt x="298" y="138"/>
                    </a:lnTo>
                    <a:lnTo>
                      <a:pt x="302" y="140"/>
                    </a:lnTo>
                    <a:lnTo>
                      <a:pt x="305" y="142"/>
                    </a:lnTo>
                    <a:lnTo>
                      <a:pt x="308" y="143"/>
                    </a:lnTo>
                    <a:lnTo>
                      <a:pt x="309" y="142"/>
                    </a:lnTo>
                    <a:lnTo>
                      <a:pt x="309" y="140"/>
                    </a:lnTo>
                    <a:lnTo>
                      <a:pt x="309" y="139"/>
                    </a:lnTo>
                    <a:lnTo>
                      <a:pt x="310" y="139"/>
                    </a:lnTo>
                    <a:lnTo>
                      <a:pt x="311" y="138"/>
                    </a:lnTo>
                    <a:lnTo>
                      <a:pt x="313" y="139"/>
                    </a:lnTo>
                    <a:lnTo>
                      <a:pt x="314" y="142"/>
                    </a:lnTo>
                    <a:lnTo>
                      <a:pt x="316" y="144"/>
                    </a:lnTo>
                    <a:lnTo>
                      <a:pt x="317" y="146"/>
                    </a:lnTo>
                    <a:lnTo>
                      <a:pt x="319" y="147"/>
                    </a:lnTo>
                    <a:lnTo>
                      <a:pt x="323" y="148"/>
                    </a:lnTo>
                    <a:lnTo>
                      <a:pt x="323" y="149"/>
                    </a:lnTo>
                    <a:lnTo>
                      <a:pt x="324" y="150"/>
                    </a:lnTo>
                    <a:lnTo>
                      <a:pt x="325" y="152"/>
                    </a:lnTo>
                    <a:lnTo>
                      <a:pt x="325" y="153"/>
                    </a:lnTo>
                    <a:lnTo>
                      <a:pt x="327" y="152"/>
                    </a:lnTo>
                    <a:lnTo>
                      <a:pt x="329" y="152"/>
                    </a:lnTo>
                    <a:lnTo>
                      <a:pt x="331" y="153"/>
                    </a:lnTo>
                    <a:lnTo>
                      <a:pt x="332" y="154"/>
                    </a:lnTo>
                    <a:lnTo>
                      <a:pt x="334" y="154"/>
                    </a:lnTo>
                    <a:lnTo>
                      <a:pt x="336" y="153"/>
                    </a:lnTo>
                    <a:lnTo>
                      <a:pt x="337" y="155"/>
                    </a:lnTo>
                    <a:lnTo>
                      <a:pt x="337" y="156"/>
                    </a:lnTo>
                    <a:lnTo>
                      <a:pt x="336" y="158"/>
                    </a:lnTo>
                    <a:lnTo>
                      <a:pt x="336" y="159"/>
                    </a:lnTo>
                    <a:lnTo>
                      <a:pt x="337" y="160"/>
                    </a:lnTo>
                    <a:lnTo>
                      <a:pt x="338" y="162"/>
                    </a:lnTo>
                    <a:lnTo>
                      <a:pt x="339" y="163"/>
                    </a:lnTo>
                    <a:lnTo>
                      <a:pt x="340" y="165"/>
                    </a:lnTo>
                    <a:lnTo>
                      <a:pt x="341" y="165"/>
                    </a:lnTo>
                    <a:lnTo>
                      <a:pt x="343" y="166"/>
                    </a:lnTo>
                    <a:lnTo>
                      <a:pt x="345" y="165"/>
                    </a:lnTo>
                    <a:lnTo>
                      <a:pt x="347" y="163"/>
                    </a:lnTo>
                    <a:lnTo>
                      <a:pt x="349" y="161"/>
                    </a:lnTo>
                    <a:lnTo>
                      <a:pt x="349" y="159"/>
                    </a:lnTo>
                    <a:lnTo>
                      <a:pt x="350" y="160"/>
                    </a:lnTo>
                    <a:lnTo>
                      <a:pt x="352" y="160"/>
                    </a:lnTo>
                    <a:lnTo>
                      <a:pt x="353" y="160"/>
                    </a:lnTo>
                    <a:lnTo>
                      <a:pt x="354" y="159"/>
                    </a:lnTo>
                    <a:lnTo>
                      <a:pt x="355" y="159"/>
                    </a:lnTo>
                    <a:lnTo>
                      <a:pt x="356" y="159"/>
                    </a:lnTo>
                    <a:lnTo>
                      <a:pt x="357" y="159"/>
                    </a:lnTo>
                    <a:lnTo>
                      <a:pt x="357" y="160"/>
                    </a:lnTo>
                    <a:lnTo>
                      <a:pt x="357" y="162"/>
                    </a:lnTo>
                    <a:lnTo>
                      <a:pt x="360" y="164"/>
                    </a:lnTo>
                    <a:lnTo>
                      <a:pt x="363" y="165"/>
                    </a:lnTo>
                    <a:lnTo>
                      <a:pt x="366" y="165"/>
                    </a:lnTo>
                    <a:lnTo>
                      <a:pt x="369" y="164"/>
                    </a:lnTo>
                    <a:lnTo>
                      <a:pt x="372" y="164"/>
                    </a:lnTo>
                    <a:lnTo>
                      <a:pt x="373" y="165"/>
                    </a:lnTo>
                    <a:lnTo>
                      <a:pt x="373" y="166"/>
                    </a:lnTo>
                    <a:lnTo>
                      <a:pt x="373" y="167"/>
                    </a:lnTo>
                    <a:lnTo>
                      <a:pt x="373" y="168"/>
                    </a:lnTo>
                    <a:lnTo>
                      <a:pt x="373" y="169"/>
                    </a:lnTo>
                    <a:lnTo>
                      <a:pt x="373" y="170"/>
                    </a:lnTo>
                    <a:lnTo>
                      <a:pt x="375" y="171"/>
                    </a:lnTo>
                    <a:lnTo>
                      <a:pt x="377" y="171"/>
                    </a:lnTo>
                    <a:lnTo>
                      <a:pt x="379" y="170"/>
                    </a:lnTo>
                    <a:lnTo>
                      <a:pt x="380" y="168"/>
                    </a:lnTo>
                    <a:lnTo>
                      <a:pt x="381" y="166"/>
                    </a:lnTo>
                    <a:lnTo>
                      <a:pt x="381" y="165"/>
                    </a:lnTo>
                    <a:lnTo>
                      <a:pt x="381" y="163"/>
                    </a:lnTo>
                    <a:lnTo>
                      <a:pt x="380" y="162"/>
                    </a:lnTo>
                    <a:lnTo>
                      <a:pt x="380" y="160"/>
                    </a:lnTo>
                    <a:lnTo>
                      <a:pt x="373" y="152"/>
                    </a:lnTo>
                    <a:lnTo>
                      <a:pt x="365" y="144"/>
                    </a:lnTo>
                    <a:lnTo>
                      <a:pt x="354" y="139"/>
                    </a:lnTo>
                    <a:lnTo>
                      <a:pt x="343" y="137"/>
                    </a:lnTo>
                    <a:lnTo>
                      <a:pt x="338" y="134"/>
                    </a:lnTo>
                    <a:lnTo>
                      <a:pt x="333" y="132"/>
                    </a:lnTo>
                    <a:lnTo>
                      <a:pt x="328" y="131"/>
                    </a:lnTo>
                    <a:lnTo>
                      <a:pt x="323" y="130"/>
                    </a:lnTo>
                    <a:lnTo>
                      <a:pt x="312" y="123"/>
                    </a:lnTo>
                    <a:lnTo>
                      <a:pt x="303" y="117"/>
                    </a:lnTo>
                    <a:lnTo>
                      <a:pt x="292" y="110"/>
                    </a:lnTo>
                    <a:lnTo>
                      <a:pt x="291" y="108"/>
                    </a:lnTo>
                    <a:lnTo>
                      <a:pt x="290" y="105"/>
                    </a:lnTo>
                    <a:lnTo>
                      <a:pt x="289" y="103"/>
                    </a:lnTo>
                    <a:lnTo>
                      <a:pt x="288" y="101"/>
                    </a:lnTo>
                    <a:lnTo>
                      <a:pt x="288" y="99"/>
                    </a:lnTo>
                    <a:lnTo>
                      <a:pt x="289" y="99"/>
                    </a:lnTo>
                    <a:lnTo>
                      <a:pt x="290" y="98"/>
                    </a:lnTo>
                    <a:lnTo>
                      <a:pt x="290" y="97"/>
                    </a:lnTo>
                    <a:lnTo>
                      <a:pt x="290" y="95"/>
                    </a:lnTo>
                    <a:lnTo>
                      <a:pt x="289" y="94"/>
                    </a:lnTo>
                    <a:lnTo>
                      <a:pt x="287" y="92"/>
                    </a:lnTo>
                    <a:lnTo>
                      <a:pt x="285" y="91"/>
                    </a:lnTo>
                    <a:lnTo>
                      <a:pt x="284" y="89"/>
                    </a:lnTo>
                    <a:lnTo>
                      <a:pt x="286" y="89"/>
                    </a:lnTo>
                    <a:lnTo>
                      <a:pt x="288" y="90"/>
                    </a:lnTo>
                    <a:lnTo>
                      <a:pt x="290" y="91"/>
                    </a:lnTo>
                    <a:lnTo>
                      <a:pt x="291" y="93"/>
                    </a:lnTo>
                    <a:lnTo>
                      <a:pt x="293" y="95"/>
                    </a:lnTo>
                    <a:lnTo>
                      <a:pt x="295" y="97"/>
                    </a:lnTo>
                    <a:lnTo>
                      <a:pt x="296" y="99"/>
                    </a:lnTo>
                    <a:lnTo>
                      <a:pt x="298" y="101"/>
                    </a:lnTo>
                    <a:lnTo>
                      <a:pt x="301" y="103"/>
                    </a:lnTo>
                    <a:lnTo>
                      <a:pt x="303" y="105"/>
                    </a:lnTo>
                    <a:lnTo>
                      <a:pt x="304" y="108"/>
                    </a:lnTo>
                    <a:lnTo>
                      <a:pt x="306" y="109"/>
                    </a:lnTo>
                    <a:lnTo>
                      <a:pt x="308" y="110"/>
                    </a:lnTo>
                    <a:lnTo>
                      <a:pt x="310" y="110"/>
                    </a:lnTo>
                    <a:lnTo>
                      <a:pt x="312" y="110"/>
                    </a:lnTo>
                    <a:lnTo>
                      <a:pt x="314" y="110"/>
                    </a:lnTo>
                    <a:lnTo>
                      <a:pt x="316" y="110"/>
                    </a:lnTo>
                    <a:lnTo>
                      <a:pt x="317" y="110"/>
                    </a:lnTo>
                    <a:lnTo>
                      <a:pt x="319" y="110"/>
                    </a:lnTo>
                    <a:lnTo>
                      <a:pt x="322" y="111"/>
                    </a:lnTo>
                    <a:lnTo>
                      <a:pt x="323" y="110"/>
                    </a:lnTo>
                    <a:lnTo>
                      <a:pt x="324" y="109"/>
                    </a:lnTo>
                    <a:lnTo>
                      <a:pt x="323" y="105"/>
                    </a:lnTo>
                    <a:lnTo>
                      <a:pt x="320" y="103"/>
                    </a:lnTo>
                    <a:lnTo>
                      <a:pt x="320" y="100"/>
                    </a:lnTo>
                    <a:lnTo>
                      <a:pt x="323" y="101"/>
                    </a:lnTo>
                    <a:lnTo>
                      <a:pt x="325" y="102"/>
                    </a:lnTo>
                    <a:lnTo>
                      <a:pt x="326" y="104"/>
                    </a:lnTo>
                    <a:lnTo>
                      <a:pt x="328" y="106"/>
                    </a:lnTo>
                    <a:lnTo>
                      <a:pt x="329" y="109"/>
                    </a:lnTo>
                    <a:lnTo>
                      <a:pt x="330" y="111"/>
                    </a:lnTo>
                    <a:lnTo>
                      <a:pt x="332" y="113"/>
                    </a:lnTo>
                    <a:lnTo>
                      <a:pt x="335" y="113"/>
                    </a:lnTo>
                    <a:lnTo>
                      <a:pt x="336" y="113"/>
                    </a:lnTo>
                    <a:lnTo>
                      <a:pt x="337" y="112"/>
                    </a:lnTo>
                    <a:lnTo>
                      <a:pt x="338" y="111"/>
                    </a:lnTo>
                    <a:lnTo>
                      <a:pt x="339" y="109"/>
                    </a:lnTo>
                    <a:lnTo>
                      <a:pt x="340" y="109"/>
                    </a:lnTo>
                    <a:lnTo>
                      <a:pt x="341" y="109"/>
                    </a:lnTo>
                    <a:lnTo>
                      <a:pt x="344" y="109"/>
                    </a:lnTo>
                    <a:lnTo>
                      <a:pt x="344" y="112"/>
                    </a:lnTo>
                    <a:lnTo>
                      <a:pt x="346" y="113"/>
                    </a:lnTo>
                    <a:lnTo>
                      <a:pt x="348" y="115"/>
                    </a:lnTo>
                    <a:lnTo>
                      <a:pt x="349" y="115"/>
                    </a:lnTo>
                    <a:lnTo>
                      <a:pt x="350" y="114"/>
                    </a:lnTo>
                    <a:lnTo>
                      <a:pt x="351" y="113"/>
                    </a:lnTo>
                    <a:lnTo>
                      <a:pt x="352" y="112"/>
                    </a:lnTo>
                    <a:lnTo>
                      <a:pt x="353" y="111"/>
                    </a:lnTo>
                    <a:lnTo>
                      <a:pt x="353" y="108"/>
                    </a:lnTo>
                    <a:lnTo>
                      <a:pt x="353" y="104"/>
                    </a:lnTo>
                    <a:lnTo>
                      <a:pt x="352" y="102"/>
                    </a:lnTo>
                    <a:lnTo>
                      <a:pt x="350" y="100"/>
                    </a:lnTo>
                    <a:lnTo>
                      <a:pt x="349" y="98"/>
                    </a:lnTo>
                    <a:lnTo>
                      <a:pt x="347" y="98"/>
                    </a:lnTo>
                    <a:lnTo>
                      <a:pt x="345" y="97"/>
                    </a:lnTo>
                    <a:lnTo>
                      <a:pt x="343" y="97"/>
                    </a:lnTo>
                    <a:lnTo>
                      <a:pt x="341" y="97"/>
                    </a:lnTo>
                    <a:lnTo>
                      <a:pt x="333" y="92"/>
                    </a:lnTo>
                    <a:lnTo>
                      <a:pt x="324" y="90"/>
                    </a:lnTo>
                    <a:lnTo>
                      <a:pt x="313" y="90"/>
                    </a:lnTo>
                    <a:lnTo>
                      <a:pt x="307" y="87"/>
                    </a:lnTo>
                    <a:lnTo>
                      <a:pt x="301" y="86"/>
                    </a:lnTo>
                    <a:lnTo>
                      <a:pt x="294" y="82"/>
                    </a:lnTo>
                    <a:lnTo>
                      <a:pt x="293" y="81"/>
                    </a:lnTo>
                    <a:lnTo>
                      <a:pt x="291" y="80"/>
                    </a:lnTo>
                    <a:lnTo>
                      <a:pt x="289" y="79"/>
                    </a:lnTo>
                    <a:lnTo>
                      <a:pt x="287" y="77"/>
                    </a:lnTo>
                    <a:lnTo>
                      <a:pt x="285" y="76"/>
                    </a:lnTo>
                    <a:lnTo>
                      <a:pt x="284" y="74"/>
                    </a:lnTo>
                    <a:lnTo>
                      <a:pt x="283" y="72"/>
                    </a:lnTo>
                    <a:lnTo>
                      <a:pt x="282" y="71"/>
                    </a:lnTo>
                    <a:lnTo>
                      <a:pt x="279" y="69"/>
                    </a:lnTo>
                    <a:lnTo>
                      <a:pt x="278" y="68"/>
                    </a:lnTo>
                    <a:lnTo>
                      <a:pt x="278" y="66"/>
                    </a:lnTo>
                    <a:lnTo>
                      <a:pt x="279" y="62"/>
                    </a:lnTo>
                    <a:lnTo>
                      <a:pt x="281" y="61"/>
                    </a:lnTo>
                    <a:lnTo>
                      <a:pt x="282" y="60"/>
                    </a:lnTo>
                    <a:lnTo>
                      <a:pt x="284" y="60"/>
                    </a:lnTo>
                    <a:lnTo>
                      <a:pt x="286" y="61"/>
                    </a:lnTo>
                    <a:lnTo>
                      <a:pt x="288" y="62"/>
                    </a:lnTo>
                    <a:lnTo>
                      <a:pt x="289" y="65"/>
                    </a:lnTo>
                    <a:lnTo>
                      <a:pt x="290" y="66"/>
                    </a:lnTo>
                    <a:lnTo>
                      <a:pt x="291" y="68"/>
                    </a:lnTo>
                    <a:lnTo>
                      <a:pt x="293" y="69"/>
                    </a:lnTo>
                    <a:lnTo>
                      <a:pt x="295" y="70"/>
                    </a:lnTo>
                    <a:lnTo>
                      <a:pt x="296" y="68"/>
                    </a:lnTo>
                    <a:lnTo>
                      <a:pt x="295" y="66"/>
                    </a:lnTo>
                    <a:lnTo>
                      <a:pt x="294" y="64"/>
                    </a:lnTo>
                    <a:lnTo>
                      <a:pt x="292" y="61"/>
                    </a:lnTo>
                    <a:lnTo>
                      <a:pt x="290" y="60"/>
                    </a:lnTo>
                    <a:lnTo>
                      <a:pt x="288" y="58"/>
                    </a:lnTo>
                    <a:lnTo>
                      <a:pt x="287" y="56"/>
                    </a:lnTo>
                    <a:lnTo>
                      <a:pt x="286" y="54"/>
                    </a:lnTo>
                    <a:lnTo>
                      <a:pt x="291" y="58"/>
                    </a:lnTo>
                    <a:lnTo>
                      <a:pt x="295" y="62"/>
                    </a:lnTo>
                    <a:lnTo>
                      <a:pt x="299" y="67"/>
                    </a:lnTo>
                    <a:lnTo>
                      <a:pt x="301" y="70"/>
                    </a:lnTo>
                    <a:lnTo>
                      <a:pt x="302" y="72"/>
                    </a:lnTo>
                    <a:lnTo>
                      <a:pt x="303" y="73"/>
                    </a:lnTo>
                    <a:lnTo>
                      <a:pt x="305" y="75"/>
                    </a:lnTo>
                    <a:lnTo>
                      <a:pt x="307" y="76"/>
                    </a:lnTo>
                    <a:lnTo>
                      <a:pt x="310" y="73"/>
                    </a:lnTo>
                    <a:lnTo>
                      <a:pt x="312" y="75"/>
                    </a:lnTo>
                    <a:lnTo>
                      <a:pt x="315" y="78"/>
                    </a:lnTo>
                    <a:lnTo>
                      <a:pt x="318" y="80"/>
                    </a:lnTo>
                    <a:lnTo>
                      <a:pt x="319" y="80"/>
                    </a:lnTo>
                    <a:lnTo>
                      <a:pt x="322" y="80"/>
                    </a:lnTo>
                    <a:lnTo>
                      <a:pt x="323" y="80"/>
                    </a:lnTo>
                    <a:lnTo>
                      <a:pt x="325" y="80"/>
                    </a:lnTo>
                    <a:lnTo>
                      <a:pt x="326" y="80"/>
                    </a:lnTo>
                    <a:lnTo>
                      <a:pt x="327" y="79"/>
                    </a:lnTo>
                    <a:lnTo>
                      <a:pt x="328" y="77"/>
                    </a:lnTo>
                    <a:lnTo>
                      <a:pt x="327" y="75"/>
                    </a:lnTo>
                    <a:lnTo>
                      <a:pt x="327" y="74"/>
                    </a:lnTo>
                    <a:lnTo>
                      <a:pt x="326" y="72"/>
                    </a:lnTo>
                    <a:lnTo>
                      <a:pt x="325" y="71"/>
                    </a:lnTo>
                    <a:lnTo>
                      <a:pt x="324" y="69"/>
                    </a:lnTo>
                    <a:lnTo>
                      <a:pt x="324" y="68"/>
                    </a:lnTo>
                    <a:lnTo>
                      <a:pt x="324" y="65"/>
                    </a:lnTo>
                    <a:lnTo>
                      <a:pt x="315" y="57"/>
                    </a:lnTo>
                    <a:lnTo>
                      <a:pt x="306" y="53"/>
                    </a:lnTo>
                    <a:lnTo>
                      <a:pt x="296" y="49"/>
                    </a:lnTo>
                    <a:lnTo>
                      <a:pt x="291" y="43"/>
                    </a:lnTo>
                    <a:lnTo>
                      <a:pt x="287" y="36"/>
                    </a:lnTo>
                    <a:lnTo>
                      <a:pt x="284" y="29"/>
                    </a:lnTo>
                    <a:lnTo>
                      <a:pt x="283" y="27"/>
                    </a:lnTo>
                    <a:lnTo>
                      <a:pt x="283" y="26"/>
                    </a:lnTo>
                    <a:lnTo>
                      <a:pt x="283" y="25"/>
                    </a:lnTo>
                    <a:lnTo>
                      <a:pt x="282" y="23"/>
                    </a:lnTo>
                    <a:lnTo>
                      <a:pt x="282" y="22"/>
                    </a:lnTo>
                    <a:lnTo>
                      <a:pt x="282" y="20"/>
                    </a:lnTo>
                    <a:lnTo>
                      <a:pt x="282" y="17"/>
                    </a:lnTo>
                    <a:lnTo>
                      <a:pt x="281" y="16"/>
                    </a:lnTo>
                    <a:lnTo>
                      <a:pt x="279" y="15"/>
                    </a:lnTo>
                    <a:lnTo>
                      <a:pt x="277" y="15"/>
                    </a:lnTo>
                    <a:lnTo>
                      <a:pt x="275" y="15"/>
                    </a:lnTo>
                    <a:lnTo>
                      <a:pt x="274" y="16"/>
                    </a:lnTo>
                    <a:lnTo>
                      <a:pt x="273" y="18"/>
                    </a:lnTo>
                    <a:lnTo>
                      <a:pt x="271" y="28"/>
                    </a:lnTo>
                    <a:lnTo>
                      <a:pt x="266" y="36"/>
                    </a:lnTo>
                    <a:lnTo>
                      <a:pt x="257" y="44"/>
                    </a:lnTo>
                    <a:lnTo>
                      <a:pt x="248" y="49"/>
                    </a:lnTo>
                    <a:lnTo>
                      <a:pt x="238" y="53"/>
                    </a:lnTo>
                    <a:lnTo>
                      <a:pt x="229" y="57"/>
                    </a:lnTo>
                    <a:lnTo>
                      <a:pt x="220" y="66"/>
                    </a:lnTo>
                    <a:lnTo>
                      <a:pt x="214" y="76"/>
                    </a:lnTo>
                    <a:lnTo>
                      <a:pt x="214" y="78"/>
                    </a:lnTo>
                    <a:lnTo>
                      <a:pt x="215" y="80"/>
                    </a:lnTo>
                    <a:lnTo>
                      <a:pt x="216" y="82"/>
                    </a:lnTo>
                    <a:lnTo>
                      <a:pt x="217" y="83"/>
                    </a:lnTo>
                    <a:lnTo>
                      <a:pt x="219" y="83"/>
                    </a:lnTo>
                    <a:lnTo>
                      <a:pt x="220" y="83"/>
                    </a:lnTo>
                    <a:lnTo>
                      <a:pt x="222" y="81"/>
                    </a:lnTo>
                    <a:lnTo>
                      <a:pt x="224" y="80"/>
                    </a:lnTo>
                    <a:lnTo>
                      <a:pt x="226" y="79"/>
                    </a:lnTo>
                    <a:lnTo>
                      <a:pt x="227" y="78"/>
                    </a:lnTo>
                    <a:lnTo>
                      <a:pt x="229" y="76"/>
                    </a:lnTo>
                    <a:lnTo>
                      <a:pt x="230" y="77"/>
                    </a:lnTo>
                    <a:lnTo>
                      <a:pt x="231" y="78"/>
                    </a:lnTo>
                    <a:lnTo>
                      <a:pt x="232" y="77"/>
                    </a:lnTo>
                    <a:lnTo>
                      <a:pt x="234" y="76"/>
                    </a:lnTo>
                    <a:lnTo>
                      <a:pt x="235" y="75"/>
                    </a:lnTo>
                    <a:lnTo>
                      <a:pt x="236" y="74"/>
                    </a:lnTo>
                    <a:lnTo>
                      <a:pt x="237" y="74"/>
                    </a:lnTo>
                    <a:lnTo>
                      <a:pt x="238" y="72"/>
                    </a:lnTo>
                    <a:lnTo>
                      <a:pt x="240" y="71"/>
                    </a:lnTo>
                    <a:lnTo>
                      <a:pt x="242" y="71"/>
                    </a:lnTo>
                    <a:lnTo>
                      <a:pt x="243" y="71"/>
                    </a:lnTo>
                    <a:lnTo>
                      <a:pt x="245" y="70"/>
                    </a:lnTo>
                    <a:lnTo>
                      <a:pt x="245" y="69"/>
                    </a:lnTo>
                    <a:lnTo>
                      <a:pt x="246" y="67"/>
                    </a:lnTo>
                    <a:lnTo>
                      <a:pt x="247" y="65"/>
                    </a:lnTo>
                    <a:lnTo>
                      <a:pt x="248" y="64"/>
                    </a:lnTo>
                    <a:lnTo>
                      <a:pt x="250" y="64"/>
                    </a:lnTo>
                    <a:lnTo>
                      <a:pt x="251" y="65"/>
                    </a:lnTo>
                    <a:lnTo>
                      <a:pt x="251" y="67"/>
                    </a:lnTo>
                    <a:lnTo>
                      <a:pt x="252" y="67"/>
                    </a:lnTo>
                    <a:lnTo>
                      <a:pt x="253" y="68"/>
                    </a:lnTo>
                    <a:lnTo>
                      <a:pt x="255" y="69"/>
                    </a:lnTo>
                    <a:lnTo>
                      <a:pt x="256" y="70"/>
                    </a:lnTo>
                    <a:lnTo>
                      <a:pt x="258" y="71"/>
                    </a:lnTo>
                    <a:lnTo>
                      <a:pt x="260" y="71"/>
                    </a:lnTo>
                    <a:lnTo>
                      <a:pt x="262" y="71"/>
                    </a:lnTo>
                    <a:lnTo>
                      <a:pt x="263" y="70"/>
                    </a:lnTo>
                    <a:lnTo>
                      <a:pt x="264" y="68"/>
                    </a:lnTo>
                    <a:lnTo>
                      <a:pt x="265" y="68"/>
                    </a:lnTo>
                    <a:lnTo>
                      <a:pt x="266" y="67"/>
                    </a:lnTo>
                    <a:lnTo>
                      <a:pt x="267" y="68"/>
                    </a:lnTo>
                    <a:lnTo>
                      <a:pt x="268" y="69"/>
                    </a:lnTo>
                    <a:lnTo>
                      <a:pt x="268" y="72"/>
                    </a:lnTo>
                    <a:lnTo>
                      <a:pt x="267" y="76"/>
                    </a:lnTo>
                    <a:lnTo>
                      <a:pt x="266" y="79"/>
                    </a:lnTo>
                    <a:lnTo>
                      <a:pt x="263" y="81"/>
                    </a:lnTo>
                    <a:lnTo>
                      <a:pt x="260" y="83"/>
                    </a:lnTo>
                    <a:lnTo>
                      <a:pt x="256" y="83"/>
                    </a:lnTo>
                    <a:lnTo>
                      <a:pt x="253" y="86"/>
                    </a:lnTo>
                    <a:lnTo>
                      <a:pt x="250" y="87"/>
                    </a:lnTo>
                    <a:lnTo>
                      <a:pt x="247" y="89"/>
                    </a:lnTo>
                    <a:lnTo>
                      <a:pt x="246" y="92"/>
                    </a:lnTo>
                    <a:lnTo>
                      <a:pt x="245" y="94"/>
                    </a:lnTo>
                    <a:lnTo>
                      <a:pt x="245" y="94"/>
                    </a:lnTo>
                    <a:lnTo>
                      <a:pt x="244" y="95"/>
                    </a:lnTo>
                    <a:lnTo>
                      <a:pt x="242" y="95"/>
                    </a:lnTo>
                    <a:lnTo>
                      <a:pt x="241" y="96"/>
                    </a:lnTo>
                    <a:lnTo>
                      <a:pt x="234" y="96"/>
                    </a:lnTo>
                    <a:lnTo>
                      <a:pt x="229" y="99"/>
                    </a:lnTo>
                    <a:lnTo>
                      <a:pt x="225" y="103"/>
                    </a:lnTo>
                    <a:lnTo>
                      <a:pt x="219" y="105"/>
                    </a:lnTo>
                    <a:lnTo>
                      <a:pt x="217" y="108"/>
                    </a:lnTo>
                    <a:lnTo>
                      <a:pt x="216" y="110"/>
                    </a:lnTo>
                    <a:lnTo>
                      <a:pt x="215" y="112"/>
                    </a:lnTo>
                    <a:lnTo>
                      <a:pt x="215" y="115"/>
                    </a:lnTo>
                    <a:lnTo>
                      <a:pt x="214" y="117"/>
                    </a:lnTo>
                    <a:lnTo>
                      <a:pt x="217" y="119"/>
                    </a:lnTo>
                    <a:lnTo>
                      <a:pt x="220" y="120"/>
                    </a:lnTo>
                    <a:lnTo>
                      <a:pt x="223" y="121"/>
                    </a:lnTo>
                    <a:lnTo>
                      <a:pt x="226" y="121"/>
                    </a:lnTo>
                    <a:lnTo>
                      <a:pt x="228" y="119"/>
                    </a:lnTo>
                    <a:lnTo>
                      <a:pt x="229" y="117"/>
                    </a:lnTo>
                    <a:lnTo>
                      <a:pt x="230" y="115"/>
                    </a:lnTo>
                    <a:lnTo>
                      <a:pt x="232" y="113"/>
                    </a:lnTo>
                    <a:lnTo>
                      <a:pt x="233" y="111"/>
                    </a:lnTo>
                    <a:lnTo>
                      <a:pt x="235" y="110"/>
                    </a:lnTo>
                    <a:lnTo>
                      <a:pt x="238" y="109"/>
                    </a:lnTo>
                    <a:lnTo>
                      <a:pt x="240" y="108"/>
                    </a:lnTo>
                    <a:lnTo>
                      <a:pt x="242" y="109"/>
                    </a:lnTo>
                    <a:lnTo>
                      <a:pt x="243" y="110"/>
                    </a:lnTo>
                    <a:lnTo>
                      <a:pt x="243" y="112"/>
                    </a:lnTo>
                    <a:lnTo>
                      <a:pt x="242" y="113"/>
                    </a:lnTo>
                    <a:lnTo>
                      <a:pt x="243" y="113"/>
                    </a:lnTo>
                    <a:lnTo>
                      <a:pt x="244" y="113"/>
                    </a:lnTo>
                    <a:lnTo>
                      <a:pt x="245" y="113"/>
                    </a:lnTo>
                    <a:lnTo>
                      <a:pt x="246" y="114"/>
                    </a:lnTo>
                    <a:lnTo>
                      <a:pt x="245" y="115"/>
                    </a:lnTo>
                    <a:lnTo>
                      <a:pt x="244" y="117"/>
                    </a:lnTo>
                    <a:lnTo>
                      <a:pt x="244" y="119"/>
                    </a:lnTo>
                    <a:lnTo>
                      <a:pt x="243" y="120"/>
                    </a:lnTo>
                    <a:lnTo>
                      <a:pt x="243" y="122"/>
                    </a:lnTo>
                    <a:lnTo>
                      <a:pt x="242" y="123"/>
                    </a:lnTo>
                    <a:lnTo>
                      <a:pt x="240" y="124"/>
                    </a:lnTo>
                    <a:lnTo>
                      <a:pt x="237" y="123"/>
                    </a:lnTo>
                    <a:lnTo>
                      <a:pt x="237" y="121"/>
                    </a:lnTo>
                    <a:lnTo>
                      <a:pt x="238" y="119"/>
                    </a:lnTo>
                    <a:lnTo>
                      <a:pt x="240" y="117"/>
                    </a:lnTo>
                    <a:lnTo>
                      <a:pt x="241" y="115"/>
                    </a:lnTo>
                    <a:lnTo>
                      <a:pt x="242" y="114"/>
                    </a:lnTo>
                    <a:lnTo>
                      <a:pt x="240" y="114"/>
                    </a:lnTo>
                    <a:lnTo>
                      <a:pt x="237" y="114"/>
                    </a:lnTo>
                    <a:lnTo>
                      <a:pt x="235" y="115"/>
                    </a:lnTo>
                    <a:lnTo>
                      <a:pt x="233" y="117"/>
                    </a:lnTo>
                    <a:lnTo>
                      <a:pt x="233" y="120"/>
                    </a:lnTo>
                    <a:lnTo>
                      <a:pt x="231" y="123"/>
                    </a:lnTo>
                    <a:lnTo>
                      <a:pt x="229" y="125"/>
                    </a:lnTo>
                    <a:lnTo>
                      <a:pt x="226" y="128"/>
                    </a:lnTo>
                    <a:lnTo>
                      <a:pt x="223" y="130"/>
                    </a:lnTo>
                    <a:lnTo>
                      <a:pt x="222" y="131"/>
                    </a:lnTo>
                    <a:lnTo>
                      <a:pt x="220" y="131"/>
                    </a:lnTo>
                    <a:lnTo>
                      <a:pt x="219" y="132"/>
                    </a:lnTo>
                    <a:lnTo>
                      <a:pt x="219" y="135"/>
                    </a:lnTo>
                    <a:lnTo>
                      <a:pt x="217" y="137"/>
                    </a:lnTo>
                    <a:lnTo>
                      <a:pt x="216" y="139"/>
                    </a:lnTo>
                    <a:lnTo>
                      <a:pt x="214" y="141"/>
                    </a:lnTo>
                    <a:lnTo>
                      <a:pt x="214" y="143"/>
                    </a:lnTo>
                    <a:lnTo>
                      <a:pt x="214" y="145"/>
                    </a:lnTo>
                    <a:lnTo>
                      <a:pt x="214" y="146"/>
                    </a:lnTo>
                    <a:lnTo>
                      <a:pt x="214" y="147"/>
                    </a:lnTo>
                    <a:lnTo>
                      <a:pt x="214" y="147"/>
                    </a:lnTo>
                    <a:lnTo>
                      <a:pt x="215" y="149"/>
                    </a:lnTo>
                    <a:lnTo>
                      <a:pt x="216" y="150"/>
                    </a:lnTo>
                    <a:lnTo>
                      <a:pt x="219" y="149"/>
                    </a:lnTo>
                    <a:lnTo>
                      <a:pt x="220" y="148"/>
                    </a:lnTo>
                    <a:lnTo>
                      <a:pt x="221" y="147"/>
                    </a:lnTo>
                    <a:lnTo>
                      <a:pt x="222" y="146"/>
                    </a:lnTo>
                    <a:lnTo>
                      <a:pt x="223" y="145"/>
                    </a:lnTo>
                    <a:lnTo>
                      <a:pt x="225" y="144"/>
                    </a:lnTo>
                    <a:lnTo>
                      <a:pt x="226" y="143"/>
                    </a:lnTo>
                    <a:lnTo>
                      <a:pt x="226" y="141"/>
                    </a:lnTo>
                    <a:lnTo>
                      <a:pt x="227" y="139"/>
                    </a:lnTo>
                    <a:lnTo>
                      <a:pt x="228" y="138"/>
                    </a:lnTo>
                    <a:lnTo>
                      <a:pt x="229" y="137"/>
                    </a:lnTo>
                    <a:lnTo>
                      <a:pt x="230" y="136"/>
                    </a:lnTo>
                    <a:lnTo>
                      <a:pt x="233" y="136"/>
                    </a:lnTo>
                    <a:lnTo>
                      <a:pt x="236" y="133"/>
                    </a:lnTo>
                    <a:lnTo>
                      <a:pt x="241" y="130"/>
                    </a:lnTo>
                    <a:lnTo>
                      <a:pt x="245" y="125"/>
                    </a:lnTo>
                    <a:lnTo>
                      <a:pt x="245" y="124"/>
                    </a:lnTo>
                    <a:lnTo>
                      <a:pt x="246" y="122"/>
                    </a:lnTo>
                    <a:lnTo>
                      <a:pt x="245" y="119"/>
                    </a:lnTo>
                    <a:lnTo>
                      <a:pt x="246" y="118"/>
                    </a:lnTo>
                    <a:lnTo>
                      <a:pt x="247" y="116"/>
                    </a:lnTo>
                    <a:lnTo>
                      <a:pt x="248" y="115"/>
                    </a:lnTo>
                    <a:lnTo>
                      <a:pt x="249" y="113"/>
                    </a:lnTo>
                    <a:lnTo>
                      <a:pt x="250" y="112"/>
                    </a:lnTo>
                    <a:lnTo>
                      <a:pt x="252" y="111"/>
                    </a:lnTo>
                    <a:lnTo>
                      <a:pt x="251" y="113"/>
                    </a:lnTo>
                    <a:lnTo>
                      <a:pt x="250" y="114"/>
                    </a:lnTo>
                    <a:lnTo>
                      <a:pt x="249" y="116"/>
                    </a:lnTo>
                    <a:lnTo>
                      <a:pt x="248" y="118"/>
                    </a:lnTo>
                    <a:lnTo>
                      <a:pt x="248" y="119"/>
                    </a:lnTo>
                    <a:lnTo>
                      <a:pt x="248" y="121"/>
                    </a:lnTo>
                    <a:lnTo>
                      <a:pt x="249" y="122"/>
                    </a:lnTo>
                    <a:lnTo>
                      <a:pt x="251" y="121"/>
                    </a:lnTo>
                    <a:lnTo>
                      <a:pt x="252" y="119"/>
                    </a:lnTo>
                    <a:lnTo>
                      <a:pt x="253" y="116"/>
                    </a:lnTo>
                    <a:lnTo>
                      <a:pt x="255" y="116"/>
                    </a:lnTo>
                    <a:lnTo>
                      <a:pt x="255" y="117"/>
                    </a:lnTo>
                    <a:lnTo>
                      <a:pt x="255" y="118"/>
                    </a:lnTo>
                    <a:lnTo>
                      <a:pt x="254" y="119"/>
                    </a:lnTo>
                    <a:lnTo>
                      <a:pt x="254" y="119"/>
                    </a:lnTo>
                    <a:lnTo>
                      <a:pt x="254" y="120"/>
                    </a:lnTo>
                    <a:lnTo>
                      <a:pt x="255" y="121"/>
                    </a:lnTo>
                    <a:lnTo>
                      <a:pt x="257" y="120"/>
                    </a:lnTo>
                    <a:lnTo>
                      <a:pt x="261" y="119"/>
                    </a:lnTo>
                    <a:lnTo>
                      <a:pt x="264" y="117"/>
                    </a:lnTo>
                    <a:lnTo>
                      <a:pt x="266" y="115"/>
                    </a:lnTo>
                    <a:lnTo>
                      <a:pt x="267" y="115"/>
                    </a:lnTo>
                    <a:lnTo>
                      <a:pt x="267" y="116"/>
                    </a:lnTo>
                    <a:lnTo>
                      <a:pt x="268" y="116"/>
                    </a:lnTo>
                    <a:lnTo>
                      <a:pt x="268" y="118"/>
                    </a:lnTo>
                    <a:lnTo>
                      <a:pt x="267" y="119"/>
                    </a:lnTo>
                    <a:lnTo>
                      <a:pt x="266" y="120"/>
                    </a:lnTo>
                    <a:lnTo>
                      <a:pt x="265" y="122"/>
                    </a:lnTo>
                    <a:lnTo>
                      <a:pt x="266" y="124"/>
                    </a:lnTo>
                    <a:lnTo>
                      <a:pt x="265" y="126"/>
                    </a:lnTo>
                    <a:lnTo>
                      <a:pt x="264" y="127"/>
                    </a:lnTo>
                    <a:lnTo>
                      <a:pt x="263" y="130"/>
                    </a:lnTo>
                    <a:lnTo>
                      <a:pt x="263" y="131"/>
                    </a:lnTo>
                    <a:lnTo>
                      <a:pt x="262" y="132"/>
                    </a:lnTo>
                    <a:lnTo>
                      <a:pt x="262" y="134"/>
                    </a:lnTo>
                    <a:lnTo>
                      <a:pt x="262" y="135"/>
                    </a:lnTo>
                    <a:lnTo>
                      <a:pt x="261" y="136"/>
                    </a:lnTo>
                    <a:lnTo>
                      <a:pt x="254" y="141"/>
                    </a:lnTo>
                    <a:lnTo>
                      <a:pt x="246" y="144"/>
                    </a:lnTo>
                    <a:lnTo>
                      <a:pt x="238" y="148"/>
                    </a:lnTo>
                    <a:lnTo>
                      <a:pt x="233" y="155"/>
                    </a:lnTo>
                    <a:lnTo>
                      <a:pt x="234" y="156"/>
                    </a:lnTo>
                    <a:lnTo>
                      <a:pt x="235" y="155"/>
                    </a:lnTo>
                    <a:lnTo>
                      <a:pt x="236" y="155"/>
                    </a:lnTo>
                    <a:lnTo>
                      <a:pt x="237" y="155"/>
                    </a:lnTo>
                    <a:lnTo>
                      <a:pt x="238" y="156"/>
                    </a:lnTo>
                    <a:lnTo>
                      <a:pt x="237" y="157"/>
                    </a:lnTo>
                    <a:lnTo>
                      <a:pt x="236" y="158"/>
                    </a:lnTo>
                    <a:lnTo>
                      <a:pt x="234" y="159"/>
                    </a:lnTo>
                    <a:lnTo>
                      <a:pt x="232" y="159"/>
                    </a:lnTo>
                    <a:lnTo>
                      <a:pt x="230" y="160"/>
                    </a:lnTo>
                    <a:lnTo>
                      <a:pt x="229" y="160"/>
                    </a:lnTo>
                    <a:lnTo>
                      <a:pt x="227" y="161"/>
                    </a:lnTo>
                    <a:lnTo>
                      <a:pt x="222" y="160"/>
                    </a:lnTo>
                    <a:lnTo>
                      <a:pt x="217" y="163"/>
                    </a:lnTo>
                    <a:lnTo>
                      <a:pt x="213" y="165"/>
                    </a:lnTo>
                    <a:lnTo>
                      <a:pt x="207" y="166"/>
                    </a:lnTo>
                    <a:lnTo>
                      <a:pt x="206" y="167"/>
                    </a:lnTo>
                    <a:lnTo>
                      <a:pt x="204" y="168"/>
                    </a:lnTo>
                    <a:lnTo>
                      <a:pt x="202" y="169"/>
                    </a:lnTo>
                    <a:lnTo>
                      <a:pt x="201" y="170"/>
                    </a:lnTo>
                    <a:lnTo>
                      <a:pt x="199" y="171"/>
                    </a:lnTo>
                    <a:lnTo>
                      <a:pt x="199" y="174"/>
                    </a:lnTo>
                    <a:lnTo>
                      <a:pt x="199" y="176"/>
                    </a:lnTo>
                    <a:lnTo>
                      <a:pt x="200" y="177"/>
                    </a:lnTo>
                    <a:lnTo>
                      <a:pt x="202" y="177"/>
                    </a:lnTo>
                    <a:lnTo>
                      <a:pt x="203" y="177"/>
                    </a:lnTo>
                    <a:lnTo>
                      <a:pt x="205" y="176"/>
                    </a:lnTo>
                    <a:lnTo>
                      <a:pt x="206" y="176"/>
                    </a:lnTo>
                    <a:lnTo>
                      <a:pt x="208" y="177"/>
                    </a:lnTo>
                    <a:lnTo>
                      <a:pt x="205" y="179"/>
                    </a:lnTo>
                    <a:lnTo>
                      <a:pt x="203" y="180"/>
                    </a:lnTo>
                    <a:lnTo>
                      <a:pt x="200" y="182"/>
                    </a:lnTo>
                    <a:lnTo>
                      <a:pt x="196" y="184"/>
                    </a:lnTo>
                    <a:lnTo>
                      <a:pt x="194" y="186"/>
                    </a:lnTo>
                    <a:lnTo>
                      <a:pt x="193" y="189"/>
                    </a:lnTo>
                    <a:lnTo>
                      <a:pt x="194" y="191"/>
                    </a:lnTo>
                    <a:lnTo>
                      <a:pt x="194" y="193"/>
                    </a:lnTo>
                    <a:lnTo>
                      <a:pt x="193" y="196"/>
                    </a:lnTo>
                    <a:lnTo>
                      <a:pt x="192" y="198"/>
                    </a:lnTo>
                    <a:lnTo>
                      <a:pt x="191" y="199"/>
                    </a:lnTo>
                    <a:lnTo>
                      <a:pt x="190" y="201"/>
                    </a:lnTo>
                    <a:lnTo>
                      <a:pt x="191" y="203"/>
                    </a:lnTo>
                    <a:lnTo>
                      <a:pt x="193" y="205"/>
                    </a:lnTo>
                    <a:lnTo>
                      <a:pt x="195" y="205"/>
                    </a:lnTo>
                    <a:lnTo>
                      <a:pt x="196" y="204"/>
                    </a:lnTo>
                    <a:lnTo>
                      <a:pt x="198" y="203"/>
                    </a:lnTo>
                    <a:lnTo>
                      <a:pt x="199" y="201"/>
                    </a:lnTo>
                    <a:lnTo>
                      <a:pt x="201" y="200"/>
                    </a:lnTo>
                    <a:lnTo>
                      <a:pt x="200" y="198"/>
                    </a:lnTo>
                    <a:lnTo>
                      <a:pt x="200" y="197"/>
                    </a:lnTo>
                    <a:lnTo>
                      <a:pt x="200" y="196"/>
                    </a:lnTo>
                    <a:lnTo>
                      <a:pt x="202" y="195"/>
                    </a:lnTo>
                    <a:lnTo>
                      <a:pt x="203" y="195"/>
                    </a:lnTo>
                    <a:lnTo>
                      <a:pt x="204" y="193"/>
                    </a:lnTo>
                    <a:lnTo>
                      <a:pt x="205" y="192"/>
                    </a:lnTo>
                    <a:lnTo>
                      <a:pt x="206" y="190"/>
                    </a:lnTo>
                    <a:lnTo>
                      <a:pt x="208" y="189"/>
                    </a:lnTo>
                    <a:lnTo>
                      <a:pt x="209" y="188"/>
                    </a:lnTo>
                    <a:lnTo>
                      <a:pt x="211" y="186"/>
                    </a:lnTo>
                    <a:lnTo>
                      <a:pt x="213" y="186"/>
                    </a:lnTo>
                    <a:lnTo>
                      <a:pt x="215" y="186"/>
                    </a:lnTo>
                    <a:lnTo>
                      <a:pt x="217" y="188"/>
                    </a:lnTo>
                    <a:lnTo>
                      <a:pt x="220" y="188"/>
                    </a:lnTo>
                    <a:lnTo>
                      <a:pt x="222" y="188"/>
                    </a:lnTo>
                    <a:lnTo>
                      <a:pt x="230" y="185"/>
                    </a:lnTo>
                    <a:lnTo>
                      <a:pt x="237" y="182"/>
                    </a:lnTo>
                    <a:lnTo>
                      <a:pt x="243" y="181"/>
                    </a:lnTo>
                    <a:lnTo>
                      <a:pt x="246" y="178"/>
                    </a:lnTo>
                    <a:lnTo>
                      <a:pt x="249" y="174"/>
                    </a:lnTo>
                    <a:lnTo>
                      <a:pt x="252" y="170"/>
                    </a:lnTo>
                    <a:lnTo>
                      <a:pt x="256" y="168"/>
                    </a:lnTo>
                    <a:lnTo>
                      <a:pt x="261" y="169"/>
                    </a:lnTo>
                    <a:lnTo>
                      <a:pt x="258" y="173"/>
                    </a:lnTo>
                    <a:lnTo>
                      <a:pt x="256" y="176"/>
                    </a:lnTo>
                    <a:lnTo>
                      <a:pt x="255" y="180"/>
                    </a:lnTo>
                    <a:lnTo>
                      <a:pt x="250" y="185"/>
                    </a:lnTo>
                    <a:lnTo>
                      <a:pt x="245" y="192"/>
                    </a:lnTo>
                    <a:lnTo>
                      <a:pt x="240" y="199"/>
                    </a:lnTo>
                    <a:lnTo>
                      <a:pt x="233" y="203"/>
                    </a:lnTo>
                    <a:lnTo>
                      <a:pt x="227" y="208"/>
                    </a:lnTo>
                    <a:lnTo>
                      <a:pt x="221" y="213"/>
                    </a:lnTo>
                    <a:lnTo>
                      <a:pt x="214" y="219"/>
                    </a:lnTo>
                    <a:lnTo>
                      <a:pt x="211" y="226"/>
                    </a:lnTo>
                    <a:lnTo>
                      <a:pt x="210" y="228"/>
                    </a:lnTo>
                    <a:lnTo>
                      <a:pt x="209" y="229"/>
                    </a:lnTo>
                    <a:lnTo>
                      <a:pt x="208" y="231"/>
                    </a:lnTo>
                    <a:lnTo>
                      <a:pt x="207" y="232"/>
                    </a:lnTo>
                    <a:lnTo>
                      <a:pt x="207" y="234"/>
                    </a:lnTo>
                    <a:lnTo>
                      <a:pt x="206" y="237"/>
                    </a:lnTo>
                    <a:lnTo>
                      <a:pt x="206" y="241"/>
                    </a:lnTo>
                    <a:lnTo>
                      <a:pt x="206" y="244"/>
                    </a:lnTo>
                    <a:lnTo>
                      <a:pt x="207" y="246"/>
                    </a:lnTo>
                    <a:lnTo>
                      <a:pt x="208" y="248"/>
                    </a:lnTo>
                    <a:lnTo>
                      <a:pt x="210" y="248"/>
                    </a:lnTo>
                    <a:lnTo>
                      <a:pt x="211" y="247"/>
                    </a:lnTo>
                    <a:lnTo>
                      <a:pt x="213" y="246"/>
                    </a:lnTo>
                    <a:lnTo>
                      <a:pt x="212" y="245"/>
                    </a:lnTo>
                    <a:lnTo>
                      <a:pt x="212" y="244"/>
                    </a:lnTo>
                    <a:lnTo>
                      <a:pt x="211" y="243"/>
                    </a:lnTo>
                    <a:lnTo>
                      <a:pt x="210" y="242"/>
                    </a:lnTo>
                    <a:lnTo>
                      <a:pt x="210" y="241"/>
                    </a:lnTo>
                    <a:lnTo>
                      <a:pt x="212" y="240"/>
                    </a:lnTo>
                    <a:lnTo>
                      <a:pt x="214" y="240"/>
                    </a:lnTo>
                    <a:lnTo>
                      <a:pt x="215" y="241"/>
                    </a:lnTo>
                    <a:lnTo>
                      <a:pt x="217" y="240"/>
                    </a:lnTo>
                    <a:lnTo>
                      <a:pt x="216" y="239"/>
                    </a:lnTo>
                    <a:lnTo>
                      <a:pt x="215" y="236"/>
                    </a:lnTo>
                    <a:lnTo>
                      <a:pt x="214" y="235"/>
                    </a:lnTo>
                    <a:lnTo>
                      <a:pt x="213" y="233"/>
                    </a:lnTo>
                    <a:lnTo>
                      <a:pt x="215" y="233"/>
                    </a:lnTo>
                    <a:lnTo>
                      <a:pt x="217" y="233"/>
                    </a:lnTo>
                    <a:lnTo>
                      <a:pt x="219" y="235"/>
                    </a:lnTo>
                    <a:lnTo>
                      <a:pt x="219" y="236"/>
                    </a:lnTo>
                    <a:lnTo>
                      <a:pt x="220" y="239"/>
                    </a:lnTo>
                    <a:lnTo>
                      <a:pt x="221" y="239"/>
                    </a:lnTo>
                    <a:lnTo>
                      <a:pt x="223" y="239"/>
                    </a:lnTo>
                    <a:lnTo>
                      <a:pt x="224" y="236"/>
                    </a:lnTo>
                    <a:lnTo>
                      <a:pt x="224" y="235"/>
                    </a:lnTo>
                    <a:lnTo>
                      <a:pt x="225" y="234"/>
                    </a:lnTo>
                    <a:lnTo>
                      <a:pt x="226" y="233"/>
                    </a:lnTo>
                    <a:lnTo>
                      <a:pt x="226" y="231"/>
                    </a:lnTo>
                    <a:lnTo>
                      <a:pt x="226" y="230"/>
                    </a:lnTo>
                    <a:lnTo>
                      <a:pt x="225" y="229"/>
                    </a:lnTo>
                    <a:lnTo>
                      <a:pt x="224" y="229"/>
                    </a:lnTo>
                    <a:lnTo>
                      <a:pt x="223" y="228"/>
                    </a:lnTo>
                    <a:lnTo>
                      <a:pt x="222" y="227"/>
                    </a:lnTo>
                    <a:lnTo>
                      <a:pt x="222" y="226"/>
                    </a:lnTo>
                    <a:lnTo>
                      <a:pt x="223" y="225"/>
                    </a:lnTo>
                    <a:lnTo>
                      <a:pt x="225" y="224"/>
                    </a:lnTo>
                    <a:lnTo>
                      <a:pt x="227" y="223"/>
                    </a:lnTo>
                    <a:lnTo>
                      <a:pt x="230" y="222"/>
                    </a:lnTo>
                    <a:lnTo>
                      <a:pt x="232" y="221"/>
                    </a:lnTo>
                    <a:lnTo>
                      <a:pt x="234" y="220"/>
                    </a:lnTo>
                    <a:lnTo>
                      <a:pt x="235" y="221"/>
                    </a:lnTo>
                    <a:lnTo>
                      <a:pt x="236" y="222"/>
                    </a:lnTo>
                    <a:lnTo>
                      <a:pt x="237" y="221"/>
                    </a:lnTo>
                    <a:lnTo>
                      <a:pt x="240" y="220"/>
                    </a:lnTo>
                    <a:lnTo>
                      <a:pt x="241" y="219"/>
                    </a:lnTo>
                    <a:lnTo>
                      <a:pt x="242" y="218"/>
                    </a:lnTo>
                    <a:lnTo>
                      <a:pt x="243" y="218"/>
                    </a:lnTo>
                    <a:lnTo>
                      <a:pt x="245" y="219"/>
                    </a:lnTo>
                    <a:lnTo>
                      <a:pt x="247" y="218"/>
                    </a:lnTo>
                    <a:lnTo>
                      <a:pt x="249" y="219"/>
                    </a:lnTo>
                    <a:lnTo>
                      <a:pt x="251" y="220"/>
                    </a:lnTo>
                    <a:lnTo>
                      <a:pt x="253" y="217"/>
                    </a:lnTo>
                    <a:lnTo>
                      <a:pt x="255" y="213"/>
                    </a:lnTo>
                    <a:lnTo>
                      <a:pt x="257" y="210"/>
                    </a:lnTo>
                    <a:lnTo>
                      <a:pt x="257" y="206"/>
                    </a:lnTo>
                    <a:lnTo>
                      <a:pt x="258" y="203"/>
                    </a:lnTo>
                    <a:lnTo>
                      <a:pt x="261" y="200"/>
                    </a:lnTo>
                    <a:lnTo>
                      <a:pt x="262" y="200"/>
                    </a:lnTo>
                    <a:lnTo>
                      <a:pt x="263" y="202"/>
                    </a:lnTo>
                    <a:lnTo>
                      <a:pt x="262" y="209"/>
                    </a:lnTo>
                    <a:lnTo>
                      <a:pt x="258" y="217"/>
                    </a:lnTo>
                    <a:lnTo>
                      <a:pt x="252" y="222"/>
                    </a:lnTo>
                    <a:lnTo>
                      <a:pt x="250" y="228"/>
                    </a:lnTo>
                    <a:lnTo>
                      <a:pt x="247" y="232"/>
                    </a:lnTo>
                    <a:lnTo>
                      <a:pt x="242" y="235"/>
                    </a:lnTo>
                    <a:lnTo>
                      <a:pt x="238" y="240"/>
                    </a:lnTo>
                    <a:lnTo>
                      <a:pt x="236" y="242"/>
                    </a:lnTo>
                    <a:lnTo>
                      <a:pt x="234" y="243"/>
                    </a:lnTo>
                    <a:lnTo>
                      <a:pt x="232" y="244"/>
                    </a:lnTo>
                    <a:lnTo>
                      <a:pt x="229" y="245"/>
                    </a:lnTo>
                    <a:lnTo>
                      <a:pt x="227" y="247"/>
                    </a:lnTo>
                    <a:lnTo>
                      <a:pt x="226" y="249"/>
                    </a:lnTo>
                    <a:lnTo>
                      <a:pt x="225" y="251"/>
                    </a:lnTo>
                    <a:lnTo>
                      <a:pt x="222" y="253"/>
                    </a:lnTo>
                    <a:lnTo>
                      <a:pt x="217" y="255"/>
                    </a:lnTo>
                    <a:lnTo>
                      <a:pt x="213" y="256"/>
                    </a:lnTo>
                    <a:lnTo>
                      <a:pt x="208" y="257"/>
                    </a:lnTo>
                    <a:lnTo>
                      <a:pt x="203" y="257"/>
                    </a:lnTo>
                    <a:lnTo>
                      <a:pt x="196" y="257"/>
                    </a:lnTo>
                    <a:lnTo>
                      <a:pt x="191" y="258"/>
                    </a:lnTo>
                    <a:lnTo>
                      <a:pt x="187" y="259"/>
                    </a:lnTo>
                    <a:lnTo>
                      <a:pt x="184" y="262"/>
                    </a:lnTo>
                    <a:lnTo>
                      <a:pt x="181" y="264"/>
                    </a:lnTo>
                    <a:lnTo>
                      <a:pt x="178" y="267"/>
                    </a:lnTo>
                    <a:lnTo>
                      <a:pt x="175" y="270"/>
                    </a:lnTo>
                    <a:lnTo>
                      <a:pt x="172" y="271"/>
                    </a:lnTo>
                    <a:lnTo>
                      <a:pt x="170" y="273"/>
                    </a:lnTo>
                    <a:lnTo>
                      <a:pt x="169" y="275"/>
                    </a:lnTo>
                    <a:lnTo>
                      <a:pt x="168" y="277"/>
                    </a:lnTo>
                    <a:lnTo>
                      <a:pt x="166" y="280"/>
                    </a:lnTo>
                    <a:lnTo>
                      <a:pt x="165" y="283"/>
                    </a:lnTo>
                    <a:lnTo>
                      <a:pt x="163" y="285"/>
                    </a:lnTo>
                    <a:lnTo>
                      <a:pt x="160" y="286"/>
                    </a:lnTo>
                    <a:lnTo>
                      <a:pt x="157" y="291"/>
                    </a:lnTo>
                    <a:lnTo>
                      <a:pt x="153" y="296"/>
                    </a:lnTo>
                    <a:lnTo>
                      <a:pt x="151" y="301"/>
                    </a:lnTo>
                    <a:lnTo>
                      <a:pt x="153" y="308"/>
                    </a:lnTo>
                    <a:lnTo>
                      <a:pt x="152" y="310"/>
                    </a:lnTo>
                    <a:lnTo>
                      <a:pt x="150" y="313"/>
                    </a:lnTo>
                    <a:lnTo>
                      <a:pt x="148" y="315"/>
                    </a:lnTo>
                    <a:lnTo>
                      <a:pt x="147" y="318"/>
                    </a:lnTo>
                    <a:lnTo>
                      <a:pt x="147" y="320"/>
                    </a:lnTo>
                    <a:lnTo>
                      <a:pt x="148" y="322"/>
                    </a:lnTo>
                    <a:lnTo>
                      <a:pt x="151" y="323"/>
                    </a:lnTo>
                    <a:lnTo>
                      <a:pt x="152" y="323"/>
                    </a:lnTo>
                    <a:lnTo>
                      <a:pt x="154" y="322"/>
                    </a:lnTo>
                    <a:lnTo>
                      <a:pt x="155" y="321"/>
                    </a:lnTo>
                    <a:lnTo>
                      <a:pt x="158" y="319"/>
                    </a:lnTo>
                    <a:lnTo>
                      <a:pt x="159" y="318"/>
                    </a:lnTo>
                    <a:lnTo>
                      <a:pt x="161" y="316"/>
                    </a:lnTo>
                    <a:lnTo>
                      <a:pt x="162" y="315"/>
                    </a:lnTo>
                    <a:lnTo>
                      <a:pt x="163" y="313"/>
                    </a:lnTo>
                    <a:lnTo>
                      <a:pt x="164" y="311"/>
                    </a:lnTo>
                    <a:lnTo>
                      <a:pt x="166" y="309"/>
                    </a:lnTo>
                    <a:lnTo>
                      <a:pt x="166" y="308"/>
                    </a:lnTo>
                    <a:lnTo>
                      <a:pt x="170" y="305"/>
                    </a:lnTo>
                    <a:lnTo>
                      <a:pt x="174" y="301"/>
                    </a:lnTo>
                    <a:lnTo>
                      <a:pt x="174" y="301"/>
                    </a:lnTo>
                    <a:lnTo>
                      <a:pt x="175" y="300"/>
                    </a:lnTo>
                    <a:lnTo>
                      <a:pt x="176" y="299"/>
                    </a:lnTo>
                    <a:lnTo>
                      <a:pt x="179" y="298"/>
                    </a:lnTo>
                    <a:lnTo>
                      <a:pt x="180" y="298"/>
                    </a:lnTo>
                    <a:lnTo>
                      <a:pt x="181" y="297"/>
                    </a:lnTo>
                    <a:lnTo>
                      <a:pt x="181" y="296"/>
                    </a:lnTo>
                    <a:lnTo>
                      <a:pt x="180" y="294"/>
                    </a:lnTo>
                    <a:lnTo>
                      <a:pt x="180" y="293"/>
                    </a:lnTo>
                    <a:lnTo>
                      <a:pt x="180" y="291"/>
                    </a:lnTo>
                    <a:lnTo>
                      <a:pt x="180" y="290"/>
                    </a:lnTo>
                    <a:lnTo>
                      <a:pt x="180" y="289"/>
                    </a:lnTo>
                    <a:lnTo>
                      <a:pt x="181" y="288"/>
                    </a:lnTo>
                    <a:lnTo>
                      <a:pt x="182" y="288"/>
                    </a:lnTo>
                    <a:lnTo>
                      <a:pt x="183" y="288"/>
                    </a:lnTo>
                    <a:lnTo>
                      <a:pt x="184" y="287"/>
                    </a:lnTo>
                    <a:lnTo>
                      <a:pt x="185" y="286"/>
                    </a:lnTo>
                    <a:lnTo>
                      <a:pt x="185" y="284"/>
                    </a:lnTo>
                    <a:lnTo>
                      <a:pt x="185" y="281"/>
                    </a:lnTo>
                    <a:lnTo>
                      <a:pt x="186" y="280"/>
                    </a:lnTo>
                    <a:lnTo>
                      <a:pt x="186" y="278"/>
                    </a:lnTo>
                    <a:lnTo>
                      <a:pt x="187" y="277"/>
                    </a:lnTo>
                    <a:lnTo>
                      <a:pt x="190" y="276"/>
                    </a:lnTo>
                    <a:lnTo>
                      <a:pt x="190" y="276"/>
                    </a:lnTo>
                    <a:lnTo>
                      <a:pt x="191" y="277"/>
                    </a:lnTo>
                    <a:lnTo>
                      <a:pt x="191" y="278"/>
                    </a:lnTo>
                    <a:lnTo>
                      <a:pt x="190" y="279"/>
                    </a:lnTo>
                    <a:lnTo>
                      <a:pt x="190" y="280"/>
                    </a:lnTo>
                    <a:lnTo>
                      <a:pt x="190" y="281"/>
                    </a:lnTo>
                    <a:lnTo>
                      <a:pt x="191" y="283"/>
                    </a:lnTo>
                    <a:lnTo>
                      <a:pt x="192" y="281"/>
                    </a:lnTo>
                    <a:lnTo>
                      <a:pt x="193" y="280"/>
                    </a:lnTo>
                    <a:lnTo>
                      <a:pt x="194" y="280"/>
                    </a:lnTo>
                    <a:lnTo>
                      <a:pt x="195" y="279"/>
                    </a:lnTo>
                    <a:lnTo>
                      <a:pt x="196" y="279"/>
                    </a:lnTo>
                    <a:lnTo>
                      <a:pt x="198" y="280"/>
                    </a:lnTo>
                    <a:lnTo>
                      <a:pt x="199" y="280"/>
                    </a:lnTo>
                    <a:lnTo>
                      <a:pt x="200" y="279"/>
                    </a:lnTo>
                    <a:lnTo>
                      <a:pt x="201" y="278"/>
                    </a:lnTo>
                    <a:lnTo>
                      <a:pt x="201" y="277"/>
                    </a:lnTo>
                    <a:lnTo>
                      <a:pt x="202" y="276"/>
                    </a:lnTo>
                    <a:lnTo>
                      <a:pt x="203" y="278"/>
                    </a:lnTo>
                    <a:lnTo>
                      <a:pt x="203" y="280"/>
                    </a:lnTo>
                    <a:lnTo>
                      <a:pt x="203" y="281"/>
                    </a:lnTo>
                    <a:lnTo>
                      <a:pt x="204" y="284"/>
                    </a:lnTo>
                    <a:lnTo>
                      <a:pt x="205" y="285"/>
                    </a:lnTo>
                    <a:lnTo>
                      <a:pt x="208" y="284"/>
                    </a:lnTo>
                    <a:lnTo>
                      <a:pt x="210" y="283"/>
                    </a:lnTo>
                    <a:lnTo>
                      <a:pt x="213" y="280"/>
                    </a:lnTo>
                    <a:lnTo>
                      <a:pt x="212" y="277"/>
                    </a:lnTo>
                    <a:lnTo>
                      <a:pt x="212" y="274"/>
                    </a:lnTo>
                    <a:lnTo>
                      <a:pt x="213" y="272"/>
                    </a:lnTo>
                    <a:lnTo>
                      <a:pt x="214" y="271"/>
                    </a:lnTo>
                    <a:lnTo>
                      <a:pt x="215" y="272"/>
                    </a:lnTo>
                    <a:lnTo>
                      <a:pt x="215" y="272"/>
                    </a:lnTo>
                    <a:lnTo>
                      <a:pt x="215" y="273"/>
                    </a:lnTo>
                    <a:lnTo>
                      <a:pt x="215" y="274"/>
                    </a:lnTo>
                    <a:lnTo>
                      <a:pt x="215" y="276"/>
                    </a:lnTo>
                    <a:lnTo>
                      <a:pt x="216" y="277"/>
                    </a:lnTo>
                    <a:lnTo>
                      <a:pt x="217" y="277"/>
                    </a:lnTo>
                    <a:lnTo>
                      <a:pt x="221" y="277"/>
                    </a:lnTo>
                    <a:lnTo>
                      <a:pt x="223" y="278"/>
                    </a:lnTo>
                    <a:lnTo>
                      <a:pt x="226" y="279"/>
                    </a:lnTo>
                    <a:lnTo>
                      <a:pt x="228" y="279"/>
                    </a:lnTo>
                    <a:lnTo>
                      <a:pt x="231" y="275"/>
                    </a:lnTo>
                    <a:lnTo>
                      <a:pt x="232" y="270"/>
                    </a:lnTo>
                    <a:lnTo>
                      <a:pt x="232" y="266"/>
                    </a:lnTo>
                    <a:lnTo>
                      <a:pt x="234" y="262"/>
                    </a:lnTo>
                    <a:lnTo>
                      <a:pt x="235" y="259"/>
                    </a:lnTo>
                    <a:lnTo>
                      <a:pt x="236" y="256"/>
                    </a:lnTo>
                    <a:lnTo>
                      <a:pt x="236" y="254"/>
                    </a:lnTo>
                    <a:lnTo>
                      <a:pt x="237" y="251"/>
                    </a:lnTo>
                    <a:lnTo>
                      <a:pt x="240" y="250"/>
                    </a:lnTo>
                    <a:lnTo>
                      <a:pt x="242" y="250"/>
                    </a:lnTo>
                    <a:lnTo>
                      <a:pt x="241" y="253"/>
                    </a:lnTo>
                    <a:lnTo>
                      <a:pt x="240" y="255"/>
                    </a:lnTo>
                    <a:lnTo>
                      <a:pt x="238" y="258"/>
                    </a:lnTo>
                    <a:lnTo>
                      <a:pt x="238" y="262"/>
                    </a:lnTo>
                    <a:lnTo>
                      <a:pt x="240" y="265"/>
                    </a:lnTo>
                    <a:lnTo>
                      <a:pt x="240" y="267"/>
                    </a:lnTo>
                    <a:lnTo>
                      <a:pt x="241" y="268"/>
                    </a:lnTo>
                    <a:lnTo>
                      <a:pt x="242" y="268"/>
                    </a:lnTo>
                    <a:lnTo>
                      <a:pt x="243" y="268"/>
                    </a:lnTo>
                    <a:lnTo>
                      <a:pt x="244" y="266"/>
                    </a:lnTo>
                    <a:lnTo>
                      <a:pt x="246" y="264"/>
                    </a:lnTo>
                    <a:lnTo>
                      <a:pt x="247" y="263"/>
                    </a:lnTo>
                    <a:lnTo>
                      <a:pt x="249" y="261"/>
                    </a:lnTo>
                    <a:lnTo>
                      <a:pt x="251" y="259"/>
                    </a:lnTo>
                    <a:lnTo>
                      <a:pt x="252" y="257"/>
                    </a:lnTo>
                    <a:lnTo>
                      <a:pt x="252" y="255"/>
                    </a:lnTo>
                    <a:lnTo>
                      <a:pt x="252" y="252"/>
                    </a:lnTo>
                    <a:lnTo>
                      <a:pt x="253" y="250"/>
                    </a:lnTo>
                    <a:lnTo>
                      <a:pt x="254" y="248"/>
                    </a:lnTo>
                    <a:lnTo>
                      <a:pt x="254" y="245"/>
                    </a:lnTo>
                    <a:lnTo>
                      <a:pt x="254" y="242"/>
                    </a:lnTo>
                    <a:lnTo>
                      <a:pt x="254" y="240"/>
                    </a:lnTo>
                    <a:lnTo>
                      <a:pt x="253" y="239"/>
                    </a:lnTo>
                    <a:lnTo>
                      <a:pt x="252" y="237"/>
                    </a:lnTo>
                    <a:lnTo>
                      <a:pt x="252" y="236"/>
                    </a:lnTo>
                    <a:lnTo>
                      <a:pt x="251" y="235"/>
                    </a:lnTo>
                    <a:lnTo>
                      <a:pt x="252" y="234"/>
                    </a:lnTo>
                    <a:lnTo>
                      <a:pt x="253" y="234"/>
                    </a:lnTo>
                    <a:lnTo>
                      <a:pt x="254" y="234"/>
                    </a:lnTo>
                    <a:lnTo>
                      <a:pt x="256" y="234"/>
                    </a:lnTo>
                    <a:lnTo>
                      <a:pt x="257" y="235"/>
                    </a:lnTo>
                    <a:lnTo>
                      <a:pt x="258" y="239"/>
                    </a:lnTo>
                    <a:lnTo>
                      <a:pt x="258" y="241"/>
                    </a:lnTo>
                    <a:lnTo>
                      <a:pt x="257" y="242"/>
                    </a:lnTo>
                    <a:lnTo>
                      <a:pt x="257" y="244"/>
                    </a:lnTo>
                    <a:lnTo>
                      <a:pt x="257" y="246"/>
                    </a:lnTo>
                    <a:lnTo>
                      <a:pt x="257" y="248"/>
                    </a:lnTo>
                    <a:lnTo>
                      <a:pt x="258" y="249"/>
                    </a:lnTo>
                    <a:lnTo>
                      <a:pt x="260" y="249"/>
                    </a:lnTo>
                    <a:lnTo>
                      <a:pt x="261" y="251"/>
                    </a:lnTo>
                    <a:lnTo>
                      <a:pt x="261" y="252"/>
                    </a:lnTo>
                    <a:lnTo>
                      <a:pt x="260" y="253"/>
                    </a:lnTo>
                    <a:lnTo>
                      <a:pt x="258" y="254"/>
                    </a:lnTo>
                    <a:lnTo>
                      <a:pt x="257" y="255"/>
                    </a:lnTo>
                    <a:lnTo>
                      <a:pt x="256" y="256"/>
                    </a:lnTo>
                    <a:lnTo>
                      <a:pt x="256" y="258"/>
                    </a:lnTo>
                    <a:lnTo>
                      <a:pt x="256" y="261"/>
                    </a:lnTo>
                    <a:lnTo>
                      <a:pt x="256" y="263"/>
                    </a:lnTo>
                    <a:lnTo>
                      <a:pt x="256" y="266"/>
                    </a:lnTo>
                    <a:lnTo>
                      <a:pt x="255" y="268"/>
                    </a:lnTo>
                    <a:lnTo>
                      <a:pt x="254" y="269"/>
                    </a:lnTo>
                    <a:lnTo>
                      <a:pt x="253" y="272"/>
                    </a:lnTo>
                    <a:lnTo>
                      <a:pt x="253" y="274"/>
                    </a:lnTo>
                    <a:lnTo>
                      <a:pt x="252" y="277"/>
                    </a:lnTo>
                    <a:lnTo>
                      <a:pt x="251" y="279"/>
                    </a:lnTo>
                    <a:lnTo>
                      <a:pt x="250" y="281"/>
                    </a:lnTo>
                    <a:lnTo>
                      <a:pt x="249" y="284"/>
                    </a:lnTo>
                    <a:lnTo>
                      <a:pt x="248" y="285"/>
                    </a:lnTo>
                    <a:lnTo>
                      <a:pt x="247" y="286"/>
                    </a:lnTo>
                    <a:lnTo>
                      <a:pt x="246" y="287"/>
                    </a:lnTo>
                    <a:lnTo>
                      <a:pt x="242" y="288"/>
                    </a:lnTo>
                    <a:lnTo>
                      <a:pt x="240" y="290"/>
                    </a:lnTo>
                    <a:lnTo>
                      <a:pt x="236" y="291"/>
                    </a:lnTo>
                    <a:lnTo>
                      <a:pt x="233" y="293"/>
                    </a:lnTo>
                    <a:lnTo>
                      <a:pt x="230" y="294"/>
                    </a:lnTo>
                    <a:lnTo>
                      <a:pt x="228" y="299"/>
                    </a:lnTo>
                    <a:lnTo>
                      <a:pt x="224" y="303"/>
                    </a:lnTo>
                    <a:lnTo>
                      <a:pt x="220" y="308"/>
                    </a:lnTo>
                    <a:lnTo>
                      <a:pt x="216" y="312"/>
                    </a:lnTo>
                    <a:lnTo>
                      <a:pt x="216" y="317"/>
                    </a:lnTo>
                    <a:lnTo>
                      <a:pt x="213" y="320"/>
                    </a:lnTo>
                    <a:lnTo>
                      <a:pt x="211" y="323"/>
                    </a:lnTo>
                    <a:lnTo>
                      <a:pt x="209" y="327"/>
                    </a:lnTo>
                    <a:lnTo>
                      <a:pt x="207" y="330"/>
                    </a:lnTo>
                    <a:lnTo>
                      <a:pt x="204" y="333"/>
                    </a:lnTo>
                    <a:lnTo>
                      <a:pt x="204" y="335"/>
                    </a:lnTo>
                    <a:lnTo>
                      <a:pt x="204" y="336"/>
                    </a:lnTo>
                    <a:lnTo>
                      <a:pt x="203" y="338"/>
                    </a:lnTo>
                    <a:lnTo>
                      <a:pt x="203" y="340"/>
                    </a:lnTo>
                    <a:lnTo>
                      <a:pt x="202" y="342"/>
                    </a:lnTo>
                    <a:lnTo>
                      <a:pt x="200" y="344"/>
                    </a:lnTo>
                    <a:lnTo>
                      <a:pt x="196" y="345"/>
                    </a:lnTo>
                    <a:lnTo>
                      <a:pt x="193" y="347"/>
                    </a:lnTo>
                    <a:lnTo>
                      <a:pt x="191" y="349"/>
                    </a:lnTo>
                    <a:lnTo>
                      <a:pt x="189" y="351"/>
                    </a:lnTo>
                    <a:lnTo>
                      <a:pt x="187" y="354"/>
                    </a:lnTo>
                    <a:lnTo>
                      <a:pt x="188" y="355"/>
                    </a:lnTo>
                    <a:lnTo>
                      <a:pt x="189" y="356"/>
                    </a:lnTo>
                    <a:lnTo>
                      <a:pt x="190" y="358"/>
                    </a:lnTo>
                    <a:lnTo>
                      <a:pt x="192" y="359"/>
                    </a:lnTo>
                    <a:lnTo>
                      <a:pt x="191" y="360"/>
                    </a:lnTo>
                    <a:lnTo>
                      <a:pt x="190" y="362"/>
                    </a:lnTo>
                    <a:lnTo>
                      <a:pt x="189" y="363"/>
                    </a:lnTo>
                    <a:lnTo>
                      <a:pt x="188" y="363"/>
                    </a:lnTo>
                    <a:lnTo>
                      <a:pt x="187" y="365"/>
                    </a:lnTo>
                    <a:lnTo>
                      <a:pt x="187" y="366"/>
                    </a:lnTo>
                    <a:lnTo>
                      <a:pt x="188" y="367"/>
                    </a:lnTo>
                    <a:lnTo>
                      <a:pt x="188" y="369"/>
                    </a:lnTo>
                    <a:lnTo>
                      <a:pt x="187" y="372"/>
                    </a:lnTo>
                    <a:lnTo>
                      <a:pt x="187" y="374"/>
                    </a:lnTo>
                    <a:lnTo>
                      <a:pt x="187" y="375"/>
                    </a:lnTo>
                    <a:lnTo>
                      <a:pt x="188" y="377"/>
                    </a:lnTo>
                    <a:lnTo>
                      <a:pt x="188" y="378"/>
                    </a:lnTo>
                    <a:lnTo>
                      <a:pt x="189" y="378"/>
                    </a:lnTo>
                    <a:lnTo>
                      <a:pt x="190" y="378"/>
                    </a:lnTo>
                    <a:lnTo>
                      <a:pt x="191" y="377"/>
                    </a:lnTo>
                    <a:lnTo>
                      <a:pt x="192" y="376"/>
                    </a:lnTo>
                    <a:lnTo>
                      <a:pt x="193" y="375"/>
                    </a:lnTo>
                    <a:lnTo>
                      <a:pt x="193" y="372"/>
                    </a:lnTo>
                    <a:lnTo>
                      <a:pt x="195" y="372"/>
                    </a:lnTo>
                    <a:lnTo>
                      <a:pt x="196" y="373"/>
                    </a:lnTo>
                    <a:lnTo>
                      <a:pt x="196" y="374"/>
                    </a:lnTo>
                    <a:lnTo>
                      <a:pt x="198" y="375"/>
                    </a:lnTo>
                    <a:lnTo>
                      <a:pt x="200" y="374"/>
                    </a:lnTo>
                    <a:lnTo>
                      <a:pt x="201" y="372"/>
                    </a:lnTo>
                    <a:lnTo>
                      <a:pt x="201" y="371"/>
                    </a:lnTo>
                    <a:lnTo>
                      <a:pt x="202" y="369"/>
                    </a:lnTo>
                    <a:lnTo>
                      <a:pt x="203" y="368"/>
                    </a:lnTo>
                    <a:lnTo>
                      <a:pt x="206" y="369"/>
                    </a:lnTo>
                    <a:lnTo>
                      <a:pt x="208" y="369"/>
                    </a:lnTo>
                    <a:lnTo>
                      <a:pt x="210" y="368"/>
                    </a:lnTo>
                    <a:lnTo>
                      <a:pt x="212" y="367"/>
                    </a:lnTo>
                    <a:lnTo>
                      <a:pt x="213" y="366"/>
                    </a:lnTo>
                    <a:lnTo>
                      <a:pt x="214" y="365"/>
                    </a:lnTo>
                    <a:lnTo>
                      <a:pt x="215" y="363"/>
                    </a:lnTo>
                    <a:lnTo>
                      <a:pt x="215" y="358"/>
                    </a:lnTo>
                    <a:lnTo>
                      <a:pt x="213" y="357"/>
                    </a:lnTo>
                    <a:lnTo>
                      <a:pt x="213" y="354"/>
                    </a:lnTo>
                    <a:lnTo>
                      <a:pt x="212" y="351"/>
                    </a:lnTo>
                    <a:lnTo>
                      <a:pt x="212" y="347"/>
                    </a:lnTo>
                    <a:lnTo>
                      <a:pt x="211" y="346"/>
                    </a:lnTo>
                    <a:lnTo>
                      <a:pt x="211" y="345"/>
                    </a:lnTo>
                    <a:lnTo>
                      <a:pt x="210" y="344"/>
                    </a:lnTo>
                    <a:lnTo>
                      <a:pt x="211" y="342"/>
                    </a:lnTo>
                    <a:lnTo>
                      <a:pt x="213" y="343"/>
                    </a:lnTo>
                    <a:lnTo>
                      <a:pt x="215" y="343"/>
                    </a:lnTo>
                    <a:lnTo>
                      <a:pt x="217" y="341"/>
                    </a:lnTo>
                    <a:lnTo>
                      <a:pt x="220" y="340"/>
                    </a:lnTo>
                    <a:lnTo>
                      <a:pt x="221" y="338"/>
                    </a:lnTo>
                    <a:lnTo>
                      <a:pt x="223" y="337"/>
                    </a:lnTo>
                    <a:lnTo>
                      <a:pt x="225" y="336"/>
                    </a:lnTo>
                    <a:lnTo>
                      <a:pt x="225" y="337"/>
                    </a:lnTo>
                    <a:lnTo>
                      <a:pt x="225" y="338"/>
                    </a:lnTo>
                    <a:lnTo>
                      <a:pt x="225" y="338"/>
                    </a:lnTo>
                    <a:lnTo>
                      <a:pt x="224" y="339"/>
                    </a:lnTo>
                    <a:lnTo>
                      <a:pt x="224" y="340"/>
                    </a:lnTo>
                    <a:lnTo>
                      <a:pt x="225" y="341"/>
                    </a:lnTo>
                    <a:lnTo>
                      <a:pt x="226" y="342"/>
                    </a:lnTo>
                    <a:lnTo>
                      <a:pt x="227" y="343"/>
                    </a:lnTo>
                    <a:lnTo>
                      <a:pt x="229" y="343"/>
                    </a:lnTo>
                    <a:lnTo>
                      <a:pt x="230" y="342"/>
                    </a:lnTo>
                    <a:lnTo>
                      <a:pt x="234" y="334"/>
                    </a:lnTo>
                    <a:lnTo>
                      <a:pt x="237" y="324"/>
                    </a:lnTo>
                    <a:lnTo>
                      <a:pt x="237" y="322"/>
                    </a:lnTo>
                    <a:lnTo>
                      <a:pt x="237" y="319"/>
                    </a:lnTo>
                    <a:lnTo>
                      <a:pt x="238" y="317"/>
                    </a:lnTo>
                    <a:lnTo>
                      <a:pt x="238" y="314"/>
                    </a:lnTo>
                    <a:lnTo>
                      <a:pt x="241" y="313"/>
                    </a:lnTo>
                    <a:lnTo>
                      <a:pt x="243" y="311"/>
                    </a:lnTo>
                    <a:lnTo>
                      <a:pt x="244" y="310"/>
                    </a:lnTo>
                    <a:lnTo>
                      <a:pt x="245" y="309"/>
                    </a:lnTo>
                    <a:lnTo>
                      <a:pt x="247" y="308"/>
                    </a:lnTo>
                    <a:lnTo>
                      <a:pt x="249" y="307"/>
                    </a:lnTo>
                    <a:lnTo>
                      <a:pt x="249" y="297"/>
                    </a:lnTo>
                    <a:lnTo>
                      <a:pt x="250" y="289"/>
                    </a:lnTo>
                    <a:lnTo>
                      <a:pt x="253" y="289"/>
                    </a:lnTo>
                    <a:lnTo>
                      <a:pt x="253" y="293"/>
                    </a:lnTo>
                    <a:lnTo>
                      <a:pt x="253" y="298"/>
                    </a:lnTo>
                    <a:lnTo>
                      <a:pt x="253" y="302"/>
                    </a:lnTo>
                    <a:lnTo>
                      <a:pt x="252" y="307"/>
                    </a:lnTo>
                    <a:lnTo>
                      <a:pt x="248" y="309"/>
                    </a:lnTo>
                    <a:lnTo>
                      <a:pt x="247" y="311"/>
                    </a:lnTo>
                    <a:lnTo>
                      <a:pt x="246" y="312"/>
                    </a:lnTo>
                    <a:lnTo>
                      <a:pt x="245" y="313"/>
                    </a:lnTo>
                    <a:lnTo>
                      <a:pt x="244" y="315"/>
                    </a:lnTo>
                    <a:lnTo>
                      <a:pt x="245" y="317"/>
                    </a:lnTo>
                    <a:lnTo>
                      <a:pt x="245" y="318"/>
                    </a:lnTo>
                    <a:lnTo>
                      <a:pt x="246" y="320"/>
                    </a:lnTo>
                    <a:lnTo>
                      <a:pt x="247" y="321"/>
                    </a:lnTo>
                    <a:lnTo>
                      <a:pt x="248" y="321"/>
                    </a:lnTo>
                    <a:lnTo>
                      <a:pt x="250" y="321"/>
                    </a:lnTo>
                    <a:lnTo>
                      <a:pt x="251" y="320"/>
                    </a:lnTo>
                    <a:lnTo>
                      <a:pt x="252" y="319"/>
                    </a:lnTo>
                    <a:lnTo>
                      <a:pt x="253" y="317"/>
                    </a:lnTo>
                    <a:lnTo>
                      <a:pt x="254" y="316"/>
                    </a:lnTo>
                    <a:lnTo>
                      <a:pt x="255" y="315"/>
                    </a:lnTo>
                    <a:lnTo>
                      <a:pt x="257" y="315"/>
                    </a:lnTo>
                    <a:lnTo>
                      <a:pt x="258" y="317"/>
                    </a:lnTo>
                    <a:lnTo>
                      <a:pt x="258" y="320"/>
                    </a:lnTo>
                    <a:lnTo>
                      <a:pt x="258" y="322"/>
                    </a:lnTo>
                    <a:lnTo>
                      <a:pt x="260" y="325"/>
                    </a:lnTo>
                    <a:lnTo>
                      <a:pt x="260" y="327"/>
                    </a:lnTo>
                    <a:lnTo>
                      <a:pt x="260" y="330"/>
                    </a:lnTo>
                    <a:lnTo>
                      <a:pt x="260" y="330"/>
                    </a:lnTo>
                    <a:lnTo>
                      <a:pt x="260" y="340"/>
                    </a:lnTo>
                    <a:lnTo>
                      <a:pt x="261" y="350"/>
                    </a:lnTo>
                    <a:lnTo>
                      <a:pt x="260" y="359"/>
                    </a:lnTo>
                    <a:lnTo>
                      <a:pt x="257" y="368"/>
                    </a:lnTo>
                    <a:lnTo>
                      <a:pt x="258" y="371"/>
                    </a:lnTo>
                    <a:lnTo>
                      <a:pt x="258" y="373"/>
                    </a:lnTo>
                    <a:lnTo>
                      <a:pt x="258" y="375"/>
                    </a:lnTo>
                    <a:lnTo>
                      <a:pt x="257" y="377"/>
                    </a:lnTo>
                    <a:lnTo>
                      <a:pt x="256" y="379"/>
                    </a:lnTo>
                    <a:lnTo>
                      <a:pt x="256" y="382"/>
                    </a:lnTo>
                    <a:lnTo>
                      <a:pt x="256" y="384"/>
                    </a:lnTo>
                    <a:lnTo>
                      <a:pt x="256" y="386"/>
                    </a:lnTo>
                    <a:lnTo>
                      <a:pt x="256" y="387"/>
                    </a:lnTo>
                    <a:lnTo>
                      <a:pt x="256" y="390"/>
                    </a:lnTo>
                    <a:lnTo>
                      <a:pt x="257" y="392"/>
                    </a:lnTo>
                    <a:lnTo>
                      <a:pt x="257" y="407"/>
                    </a:lnTo>
                    <a:lnTo>
                      <a:pt x="251" y="409"/>
                    </a:lnTo>
                    <a:lnTo>
                      <a:pt x="246" y="410"/>
                    </a:lnTo>
                    <a:lnTo>
                      <a:pt x="242" y="412"/>
                    </a:lnTo>
                    <a:lnTo>
                      <a:pt x="233" y="409"/>
                    </a:lnTo>
                    <a:lnTo>
                      <a:pt x="224" y="404"/>
                    </a:lnTo>
                    <a:lnTo>
                      <a:pt x="212" y="398"/>
                    </a:lnTo>
                    <a:lnTo>
                      <a:pt x="202" y="393"/>
                    </a:lnTo>
                    <a:lnTo>
                      <a:pt x="192" y="389"/>
                    </a:lnTo>
                    <a:lnTo>
                      <a:pt x="185" y="388"/>
                    </a:lnTo>
                    <a:lnTo>
                      <a:pt x="185" y="388"/>
                    </a:lnTo>
                    <a:lnTo>
                      <a:pt x="184" y="388"/>
                    </a:lnTo>
                    <a:lnTo>
                      <a:pt x="182" y="388"/>
                    </a:lnTo>
                    <a:lnTo>
                      <a:pt x="181" y="388"/>
                    </a:lnTo>
                    <a:lnTo>
                      <a:pt x="179" y="388"/>
                    </a:lnTo>
                    <a:lnTo>
                      <a:pt x="175" y="388"/>
                    </a:lnTo>
                    <a:lnTo>
                      <a:pt x="172" y="388"/>
                    </a:lnTo>
                    <a:lnTo>
                      <a:pt x="170" y="388"/>
                    </a:lnTo>
                    <a:lnTo>
                      <a:pt x="168" y="389"/>
                    </a:lnTo>
                    <a:lnTo>
                      <a:pt x="166" y="389"/>
                    </a:lnTo>
                    <a:lnTo>
                      <a:pt x="164" y="389"/>
                    </a:lnTo>
                    <a:lnTo>
                      <a:pt x="161" y="390"/>
                    </a:lnTo>
                    <a:lnTo>
                      <a:pt x="158" y="390"/>
                    </a:lnTo>
                    <a:lnTo>
                      <a:pt x="154" y="390"/>
                    </a:lnTo>
                    <a:lnTo>
                      <a:pt x="153" y="392"/>
                    </a:lnTo>
                    <a:lnTo>
                      <a:pt x="150" y="393"/>
                    </a:lnTo>
                    <a:lnTo>
                      <a:pt x="147" y="393"/>
                    </a:lnTo>
                    <a:lnTo>
                      <a:pt x="144" y="394"/>
                    </a:lnTo>
                    <a:lnTo>
                      <a:pt x="142" y="395"/>
                    </a:lnTo>
                    <a:lnTo>
                      <a:pt x="140" y="397"/>
                    </a:lnTo>
                    <a:lnTo>
                      <a:pt x="131" y="396"/>
                    </a:lnTo>
                    <a:lnTo>
                      <a:pt x="125" y="399"/>
                    </a:lnTo>
                    <a:lnTo>
                      <a:pt x="119" y="403"/>
                    </a:lnTo>
                    <a:lnTo>
                      <a:pt x="108" y="399"/>
                    </a:lnTo>
                    <a:lnTo>
                      <a:pt x="99" y="393"/>
                    </a:lnTo>
                    <a:lnTo>
                      <a:pt x="96" y="393"/>
                    </a:lnTo>
                    <a:lnTo>
                      <a:pt x="93" y="393"/>
                    </a:lnTo>
                    <a:lnTo>
                      <a:pt x="91" y="392"/>
                    </a:lnTo>
                    <a:lnTo>
                      <a:pt x="90" y="390"/>
                    </a:lnTo>
                    <a:lnTo>
                      <a:pt x="87" y="389"/>
                    </a:lnTo>
                    <a:lnTo>
                      <a:pt x="85" y="390"/>
                    </a:lnTo>
                    <a:lnTo>
                      <a:pt x="83" y="389"/>
                    </a:lnTo>
                    <a:lnTo>
                      <a:pt x="81" y="388"/>
                    </a:lnTo>
                    <a:lnTo>
                      <a:pt x="79" y="388"/>
                    </a:lnTo>
                    <a:lnTo>
                      <a:pt x="77" y="389"/>
                    </a:lnTo>
                    <a:lnTo>
                      <a:pt x="75" y="388"/>
                    </a:lnTo>
                    <a:lnTo>
                      <a:pt x="72" y="388"/>
                    </a:lnTo>
                    <a:lnTo>
                      <a:pt x="69" y="388"/>
                    </a:lnTo>
                    <a:lnTo>
                      <a:pt x="66" y="389"/>
                    </a:lnTo>
                    <a:lnTo>
                      <a:pt x="63" y="390"/>
                    </a:lnTo>
                    <a:lnTo>
                      <a:pt x="60" y="392"/>
                    </a:lnTo>
                    <a:lnTo>
                      <a:pt x="51" y="396"/>
                    </a:lnTo>
                    <a:lnTo>
                      <a:pt x="42" y="398"/>
                    </a:lnTo>
                    <a:lnTo>
                      <a:pt x="40" y="400"/>
                    </a:lnTo>
                    <a:lnTo>
                      <a:pt x="38" y="401"/>
                    </a:lnTo>
                    <a:lnTo>
                      <a:pt x="37" y="402"/>
                    </a:lnTo>
                    <a:lnTo>
                      <a:pt x="35" y="402"/>
                    </a:lnTo>
                    <a:lnTo>
                      <a:pt x="22" y="374"/>
                    </a:lnTo>
                    <a:lnTo>
                      <a:pt x="13" y="342"/>
                    </a:lnTo>
                    <a:lnTo>
                      <a:pt x="6" y="311"/>
                    </a:lnTo>
                    <a:lnTo>
                      <a:pt x="4" y="277"/>
                    </a:lnTo>
                    <a:lnTo>
                      <a:pt x="7" y="236"/>
                    </a:lnTo>
                    <a:lnTo>
                      <a:pt x="16" y="199"/>
                    </a:lnTo>
                    <a:lnTo>
                      <a:pt x="30" y="162"/>
                    </a:lnTo>
                    <a:lnTo>
                      <a:pt x="48" y="128"/>
                    </a:lnTo>
                    <a:lnTo>
                      <a:pt x="71" y="98"/>
                    </a:lnTo>
                    <a:lnTo>
                      <a:pt x="99" y="71"/>
                    </a:lnTo>
                    <a:lnTo>
                      <a:pt x="129" y="48"/>
                    </a:lnTo>
                    <a:lnTo>
                      <a:pt x="163" y="29"/>
                    </a:lnTo>
                    <a:lnTo>
                      <a:pt x="200" y="15"/>
                    </a:lnTo>
                    <a:lnTo>
                      <a:pt x="238" y="7"/>
                    </a:lnTo>
                    <a:lnTo>
                      <a:pt x="278" y="4"/>
                    </a:lnTo>
                    <a:lnTo>
                      <a:pt x="319" y="7"/>
                    </a:lnTo>
                    <a:lnTo>
                      <a:pt x="357" y="15"/>
                    </a:lnTo>
                    <a:lnTo>
                      <a:pt x="394" y="29"/>
                    </a:lnTo>
                    <a:lnTo>
                      <a:pt x="428" y="48"/>
                    </a:lnTo>
                    <a:lnTo>
                      <a:pt x="458" y="71"/>
                    </a:lnTo>
                    <a:lnTo>
                      <a:pt x="485" y="98"/>
                    </a:lnTo>
                    <a:lnTo>
                      <a:pt x="509" y="128"/>
                    </a:lnTo>
                    <a:lnTo>
                      <a:pt x="527" y="162"/>
                    </a:lnTo>
                    <a:lnTo>
                      <a:pt x="541" y="199"/>
                    </a:lnTo>
                    <a:lnTo>
                      <a:pt x="550" y="236"/>
                    </a:lnTo>
                    <a:lnTo>
                      <a:pt x="553" y="277"/>
                    </a:lnTo>
                    <a:lnTo>
                      <a:pt x="551" y="312"/>
                    </a:lnTo>
                    <a:lnTo>
                      <a:pt x="544" y="344"/>
                    </a:lnTo>
                    <a:lnTo>
                      <a:pt x="534" y="376"/>
                    </a:lnTo>
                    <a:lnTo>
                      <a:pt x="520" y="406"/>
                    </a:lnTo>
                    <a:lnTo>
                      <a:pt x="519" y="405"/>
                    </a:lnTo>
                    <a:lnTo>
                      <a:pt x="517" y="405"/>
                    </a:lnTo>
                    <a:lnTo>
                      <a:pt x="515" y="404"/>
                    </a:lnTo>
                    <a:lnTo>
                      <a:pt x="513" y="403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73" name="Freeform 61"/>
              <p:cNvSpPr>
                <a:spLocks noEditPoints="1"/>
              </p:cNvSpPr>
              <p:nvPr userDrawn="1"/>
            </p:nvSpPr>
            <p:spPr bwMode="auto">
              <a:xfrm>
                <a:off x="2036" y="2608"/>
                <a:ext cx="390" cy="389"/>
              </a:xfrm>
              <a:custGeom>
                <a:avLst/>
                <a:gdLst>
                  <a:gd name="T0" fmla="*/ 341 w 779"/>
                  <a:gd name="T1" fmla="*/ 3 h 777"/>
                  <a:gd name="T2" fmla="*/ 249 w 779"/>
                  <a:gd name="T3" fmla="*/ 26 h 777"/>
                  <a:gd name="T4" fmla="*/ 167 w 779"/>
                  <a:gd name="T5" fmla="*/ 70 h 777"/>
                  <a:gd name="T6" fmla="*/ 98 w 779"/>
                  <a:gd name="T7" fmla="*/ 131 h 777"/>
                  <a:gd name="T8" fmla="*/ 46 w 779"/>
                  <a:gd name="T9" fmla="*/ 206 h 777"/>
                  <a:gd name="T10" fmla="*/ 12 w 779"/>
                  <a:gd name="T11" fmla="*/ 293 h 777"/>
                  <a:gd name="T12" fmla="*/ 0 w 779"/>
                  <a:gd name="T13" fmla="*/ 388 h 777"/>
                  <a:gd name="T14" fmla="*/ 12 w 779"/>
                  <a:gd name="T15" fmla="*/ 484 h 777"/>
                  <a:gd name="T16" fmla="*/ 46 w 779"/>
                  <a:gd name="T17" fmla="*/ 571 h 777"/>
                  <a:gd name="T18" fmla="*/ 98 w 779"/>
                  <a:gd name="T19" fmla="*/ 646 h 777"/>
                  <a:gd name="T20" fmla="*/ 167 w 779"/>
                  <a:gd name="T21" fmla="*/ 707 h 777"/>
                  <a:gd name="T22" fmla="*/ 249 w 779"/>
                  <a:gd name="T23" fmla="*/ 751 h 777"/>
                  <a:gd name="T24" fmla="*/ 341 w 779"/>
                  <a:gd name="T25" fmla="*/ 774 h 777"/>
                  <a:gd name="T26" fmla="*/ 439 w 779"/>
                  <a:gd name="T27" fmla="*/ 774 h 777"/>
                  <a:gd name="T28" fmla="*/ 530 w 779"/>
                  <a:gd name="T29" fmla="*/ 751 h 777"/>
                  <a:gd name="T30" fmla="*/ 612 w 779"/>
                  <a:gd name="T31" fmla="*/ 707 h 777"/>
                  <a:gd name="T32" fmla="*/ 681 w 779"/>
                  <a:gd name="T33" fmla="*/ 646 h 777"/>
                  <a:gd name="T34" fmla="*/ 733 w 779"/>
                  <a:gd name="T35" fmla="*/ 571 h 777"/>
                  <a:gd name="T36" fmla="*/ 767 w 779"/>
                  <a:gd name="T37" fmla="*/ 484 h 777"/>
                  <a:gd name="T38" fmla="*/ 779 w 779"/>
                  <a:gd name="T39" fmla="*/ 388 h 777"/>
                  <a:gd name="T40" fmla="*/ 767 w 779"/>
                  <a:gd name="T41" fmla="*/ 293 h 777"/>
                  <a:gd name="T42" fmla="*/ 733 w 779"/>
                  <a:gd name="T43" fmla="*/ 206 h 777"/>
                  <a:gd name="T44" fmla="*/ 681 w 779"/>
                  <a:gd name="T45" fmla="*/ 131 h 777"/>
                  <a:gd name="T46" fmla="*/ 612 w 779"/>
                  <a:gd name="T47" fmla="*/ 70 h 777"/>
                  <a:gd name="T48" fmla="*/ 530 w 779"/>
                  <a:gd name="T49" fmla="*/ 26 h 777"/>
                  <a:gd name="T50" fmla="*/ 439 w 779"/>
                  <a:gd name="T51" fmla="*/ 3 h 777"/>
                  <a:gd name="T52" fmla="*/ 389 w 779"/>
                  <a:gd name="T53" fmla="*/ 770 h 777"/>
                  <a:gd name="T54" fmla="*/ 296 w 779"/>
                  <a:gd name="T55" fmla="*/ 758 h 777"/>
                  <a:gd name="T56" fmla="*/ 210 w 779"/>
                  <a:gd name="T57" fmla="*/ 726 h 777"/>
                  <a:gd name="T58" fmla="*/ 135 w 779"/>
                  <a:gd name="T59" fmla="*/ 673 h 777"/>
                  <a:gd name="T60" fmla="*/ 75 w 779"/>
                  <a:gd name="T61" fmla="*/ 606 h 777"/>
                  <a:gd name="T62" fmla="*/ 32 w 779"/>
                  <a:gd name="T63" fmla="*/ 527 h 777"/>
                  <a:gd name="T64" fmla="*/ 10 w 779"/>
                  <a:gd name="T65" fmla="*/ 436 h 777"/>
                  <a:gd name="T66" fmla="*/ 10 w 779"/>
                  <a:gd name="T67" fmla="*/ 340 h 777"/>
                  <a:gd name="T68" fmla="*/ 32 w 779"/>
                  <a:gd name="T69" fmla="*/ 250 h 777"/>
                  <a:gd name="T70" fmla="*/ 75 w 779"/>
                  <a:gd name="T71" fmla="*/ 170 h 777"/>
                  <a:gd name="T72" fmla="*/ 135 w 779"/>
                  <a:gd name="T73" fmla="*/ 102 h 777"/>
                  <a:gd name="T74" fmla="*/ 210 w 779"/>
                  <a:gd name="T75" fmla="*/ 51 h 777"/>
                  <a:gd name="T76" fmla="*/ 296 w 779"/>
                  <a:gd name="T77" fmla="*/ 17 h 777"/>
                  <a:gd name="T78" fmla="*/ 389 w 779"/>
                  <a:gd name="T79" fmla="*/ 6 h 777"/>
                  <a:gd name="T80" fmla="*/ 484 w 779"/>
                  <a:gd name="T81" fmla="*/ 17 h 777"/>
                  <a:gd name="T82" fmla="*/ 570 w 779"/>
                  <a:gd name="T83" fmla="*/ 51 h 777"/>
                  <a:gd name="T84" fmla="*/ 644 w 779"/>
                  <a:gd name="T85" fmla="*/ 102 h 777"/>
                  <a:gd name="T86" fmla="*/ 704 w 779"/>
                  <a:gd name="T87" fmla="*/ 170 h 777"/>
                  <a:gd name="T88" fmla="*/ 747 w 779"/>
                  <a:gd name="T89" fmla="*/ 250 h 777"/>
                  <a:gd name="T90" fmla="*/ 770 w 779"/>
                  <a:gd name="T91" fmla="*/ 340 h 777"/>
                  <a:gd name="T92" fmla="*/ 770 w 779"/>
                  <a:gd name="T93" fmla="*/ 436 h 777"/>
                  <a:gd name="T94" fmla="*/ 747 w 779"/>
                  <a:gd name="T95" fmla="*/ 527 h 777"/>
                  <a:gd name="T96" fmla="*/ 704 w 779"/>
                  <a:gd name="T97" fmla="*/ 606 h 777"/>
                  <a:gd name="T98" fmla="*/ 644 w 779"/>
                  <a:gd name="T99" fmla="*/ 673 h 777"/>
                  <a:gd name="T100" fmla="*/ 570 w 779"/>
                  <a:gd name="T101" fmla="*/ 726 h 777"/>
                  <a:gd name="T102" fmla="*/ 484 w 779"/>
                  <a:gd name="T103" fmla="*/ 758 h 777"/>
                  <a:gd name="T104" fmla="*/ 389 w 779"/>
                  <a:gd name="T105" fmla="*/ 770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79" h="777">
                    <a:moveTo>
                      <a:pt x="389" y="0"/>
                    </a:moveTo>
                    <a:lnTo>
                      <a:pt x="341" y="3"/>
                    </a:lnTo>
                    <a:lnTo>
                      <a:pt x="294" y="11"/>
                    </a:lnTo>
                    <a:lnTo>
                      <a:pt x="249" y="26"/>
                    </a:lnTo>
                    <a:lnTo>
                      <a:pt x="207" y="46"/>
                    </a:lnTo>
                    <a:lnTo>
                      <a:pt x="167" y="70"/>
                    </a:lnTo>
                    <a:lnTo>
                      <a:pt x="131" y="98"/>
                    </a:lnTo>
                    <a:lnTo>
                      <a:pt x="98" y="131"/>
                    </a:lnTo>
                    <a:lnTo>
                      <a:pt x="70" y="166"/>
                    </a:lnTo>
                    <a:lnTo>
                      <a:pt x="46" y="206"/>
                    </a:lnTo>
                    <a:lnTo>
                      <a:pt x="26" y="248"/>
                    </a:lnTo>
                    <a:lnTo>
                      <a:pt x="12" y="293"/>
                    </a:lnTo>
                    <a:lnTo>
                      <a:pt x="3" y="339"/>
                    </a:lnTo>
                    <a:lnTo>
                      <a:pt x="0" y="388"/>
                    </a:lnTo>
                    <a:lnTo>
                      <a:pt x="3" y="436"/>
                    </a:lnTo>
                    <a:lnTo>
                      <a:pt x="12" y="484"/>
                    </a:lnTo>
                    <a:lnTo>
                      <a:pt x="26" y="529"/>
                    </a:lnTo>
                    <a:lnTo>
                      <a:pt x="46" y="571"/>
                    </a:lnTo>
                    <a:lnTo>
                      <a:pt x="70" y="610"/>
                    </a:lnTo>
                    <a:lnTo>
                      <a:pt x="98" y="646"/>
                    </a:lnTo>
                    <a:lnTo>
                      <a:pt x="131" y="679"/>
                    </a:lnTo>
                    <a:lnTo>
                      <a:pt x="167" y="707"/>
                    </a:lnTo>
                    <a:lnTo>
                      <a:pt x="207" y="731"/>
                    </a:lnTo>
                    <a:lnTo>
                      <a:pt x="249" y="751"/>
                    </a:lnTo>
                    <a:lnTo>
                      <a:pt x="294" y="764"/>
                    </a:lnTo>
                    <a:lnTo>
                      <a:pt x="341" y="774"/>
                    </a:lnTo>
                    <a:lnTo>
                      <a:pt x="389" y="777"/>
                    </a:lnTo>
                    <a:lnTo>
                      <a:pt x="439" y="774"/>
                    </a:lnTo>
                    <a:lnTo>
                      <a:pt x="486" y="764"/>
                    </a:lnTo>
                    <a:lnTo>
                      <a:pt x="530" y="751"/>
                    </a:lnTo>
                    <a:lnTo>
                      <a:pt x="573" y="731"/>
                    </a:lnTo>
                    <a:lnTo>
                      <a:pt x="612" y="707"/>
                    </a:lnTo>
                    <a:lnTo>
                      <a:pt x="648" y="679"/>
                    </a:lnTo>
                    <a:lnTo>
                      <a:pt x="681" y="646"/>
                    </a:lnTo>
                    <a:lnTo>
                      <a:pt x="709" y="610"/>
                    </a:lnTo>
                    <a:lnTo>
                      <a:pt x="733" y="571"/>
                    </a:lnTo>
                    <a:lnTo>
                      <a:pt x="753" y="529"/>
                    </a:lnTo>
                    <a:lnTo>
                      <a:pt x="767" y="484"/>
                    </a:lnTo>
                    <a:lnTo>
                      <a:pt x="776" y="436"/>
                    </a:lnTo>
                    <a:lnTo>
                      <a:pt x="779" y="388"/>
                    </a:lnTo>
                    <a:lnTo>
                      <a:pt x="776" y="339"/>
                    </a:lnTo>
                    <a:lnTo>
                      <a:pt x="767" y="293"/>
                    </a:lnTo>
                    <a:lnTo>
                      <a:pt x="753" y="248"/>
                    </a:lnTo>
                    <a:lnTo>
                      <a:pt x="733" y="206"/>
                    </a:lnTo>
                    <a:lnTo>
                      <a:pt x="709" y="166"/>
                    </a:lnTo>
                    <a:lnTo>
                      <a:pt x="681" y="131"/>
                    </a:lnTo>
                    <a:lnTo>
                      <a:pt x="648" y="98"/>
                    </a:lnTo>
                    <a:lnTo>
                      <a:pt x="612" y="70"/>
                    </a:lnTo>
                    <a:lnTo>
                      <a:pt x="573" y="46"/>
                    </a:lnTo>
                    <a:lnTo>
                      <a:pt x="530" y="26"/>
                    </a:lnTo>
                    <a:lnTo>
                      <a:pt x="486" y="11"/>
                    </a:lnTo>
                    <a:lnTo>
                      <a:pt x="439" y="3"/>
                    </a:lnTo>
                    <a:lnTo>
                      <a:pt x="389" y="0"/>
                    </a:lnTo>
                    <a:close/>
                    <a:moveTo>
                      <a:pt x="389" y="770"/>
                    </a:moveTo>
                    <a:lnTo>
                      <a:pt x="342" y="768"/>
                    </a:lnTo>
                    <a:lnTo>
                      <a:pt x="296" y="758"/>
                    </a:lnTo>
                    <a:lnTo>
                      <a:pt x="251" y="745"/>
                    </a:lnTo>
                    <a:lnTo>
                      <a:pt x="210" y="726"/>
                    </a:lnTo>
                    <a:lnTo>
                      <a:pt x="171" y="702"/>
                    </a:lnTo>
                    <a:lnTo>
                      <a:pt x="135" y="673"/>
                    </a:lnTo>
                    <a:lnTo>
                      <a:pt x="104" y="642"/>
                    </a:lnTo>
                    <a:lnTo>
                      <a:pt x="75" y="606"/>
                    </a:lnTo>
                    <a:lnTo>
                      <a:pt x="51" y="567"/>
                    </a:lnTo>
                    <a:lnTo>
                      <a:pt x="32" y="527"/>
                    </a:lnTo>
                    <a:lnTo>
                      <a:pt x="18" y="483"/>
                    </a:lnTo>
                    <a:lnTo>
                      <a:pt x="10" y="436"/>
                    </a:lnTo>
                    <a:lnTo>
                      <a:pt x="7" y="388"/>
                    </a:lnTo>
                    <a:lnTo>
                      <a:pt x="10" y="340"/>
                    </a:lnTo>
                    <a:lnTo>
                      <a:pt x="18" y="294"/>
                    </a:lnTo>
                    <a:lnTo>
                      <a:pt x="32" y="250"/>
                    </a:lnTo>
                    <a:lnTo>
                      <a:pt x="51" y="209"/>
                    </a:lnTo>
                    <a:lnTo>
                      <a:pt x="75" y="170"/>
                    </a:lnTo>
                    <a:lnTo>
                      <a:pt x="104" y="135"/>
                    </a:lnTo>
                    <a:lnTo>
                      <a:pt x="135" y="102"/>
                    </a:lnTo>
                    <a:lnTo>
                      <a:pt x="171" y="75"/>
                    </a:lnTo>
                    <a:lnTo>
                      <a:pt x="210" y="51"/>
                    </a:lnTo>
                    <a:lnTo>
                      <a:pt x="251" y="32"/>
                    </a:lnTo>
                    <a:lnTo>
                      <a:pt x="296" y="17"/>
                    </a:lnTo>
                    <a:lnTo>
                      <a:pt x="342" y="9"/>
                    </a:lnTo>
                    <a:lnTo>
                      <a:pt x="389" y="6"/>
                    </a:lnTo>
                    <a:lnTo>
                      <a:pt x="438" y="9"/>
                    </a:lnTo>
                    <a:lnTo>
                      <a:pt x="484" y="17"/>
                    </a:lnTo>
                    <a:lnTo>
                      <a:pt x="528" y="32"/>
                    </a:lnTo>
                    <a:lnTo>
                      <a:pt x="570" y="51"/>
                    </a:lnTo>
                    <a:lnTo>
                      <a:pt x="608" y="75"/>
                    </a:lnTo>
                    <a:lnTo>
                      <a:pt x="644" y="102"/>
                    </a:lnTo>
                    <a:lnTo>
                      <a:pt x="676" y="135"/>
                    </a:lnTo>
                    <a:lnTo>
                      <a:pt x="704" y="170"/>
                    </a:lnTo>
                    <a:lnTo>
                      <a:pt x="728" y="209"/>
                    </a:lnTo>
                    <a:lnTo>
                      <a:pt x="747" y="250"/>
                    </a:lnTo>
                    <a:lnTo>
                      <a:pt x="761" y="294"/>
                    </a:lnTo>
                    <a:lnTo>
                      <a:pt x="770" y="340"/>
                    </a:lnTo>
                    <a:lnTo>
                      <a:pt x="773" y="388"/>
                    </a:lnTo>
                    <a:lnTo>
                      <a:pt x="770" y="436"/>
                    </a:lnTo>
                    <a:lnTo>
                      <a:pt x="761" y="483"/>
                    </a:lnTo>
                    <a:lnTo>
                      <a:pt x="747" y="527"/>
                    </a:lnTo>
                    <a:lnTo>
                      <a:pt x="728" y="567"/>
                    </a:lnTo>
                    <a:lnTo>
                      <a:pt x="704" y="606"/>
                    </a:lnTo>
                    <a:lnTo>
                      <a:pt x="676" y="642"/>
                    </a:lnTo>
                    <a:lnTo>
                      <a:pt x="644" y="673"/>
                    </a:lnTo>
                    <a:lnTo>
                      <a:pt x="608" y="702"/>
                    </a:lnTo>
                    <a:lnTo>
                      <a:pt x="570" y="726"/>
                    </a:lnTo>
                    <a:lnTo>
                      <a:pt x="528" y="745"/>
                    </a:lnTo>
                    <a:lnTo>
                      <a:pt x="484" y="758"/>
                    </a:lnTo>
                    <a:lnTo>
                      <a:pt x="438" y="768"/>
                    </a:lnTo>
                    <a:lnTo>
                      <a:pt x="389" y="770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74" name="Freeform 62"/>
              <p:cNvSpPr>
                <a:spLocks/>
              </p:cNvSpPr>
              <p:nvPr userDrawn="1"/>
            </p:nvSpPr>
            <p:spPr bwMode="auto">
              <a:xfrm>
                <a:off x="2224" y="2596"/>
                <a:ext cx="15" cy="9"/>
              </a:xfrm>
              <a:custGeom>
                <a:avLst/>
                <a:gdLst>
                  <a:gd name="T0" fmla="*/ 28 w 28"/>
                  <a:gd name="T1" fmla="*/ 9 h 18"/>
                  <a:gd name="T2" fmla="*/ 14 w 28"/>
                  <a:gd name="T3" fmla="*/ 0 h 18"/>
                  <a:gd name="T4" fmla="*/ 0 w 28"/>
                  <a:gd name="T5" fmla="*/ 9 h 18"/>
                  <a:gd name="T6" fmla="*/ 14 w 28"/>
                  <a:gd name="T7" fmla="*/ 18 h 18"/>
                  <a:gd name="T8" fmla="*/ 28 w 28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8">
                    <a:moveTo>
                      <a:pt x="28" y="9"/>
                    </a:moveTo>
                    <a:lnTo>
                      <a:pt x="14" y="0"/>
                    </a:lnTo>
                    <a:lnTo>
                      <a:pt x="0" y="9"/>
                    </a:lnTo>
                    <a:lnTo>
                      <a:pt x="14" y="18"/>
                    </a:lnTo>
                    <a:lnTo>
                      <a:pt x="28" y="9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75" name="Freeform 63"/>
              <p:cNvSpPr>
                <a:spLocks/>
              </p:cNvSpPr>
              <p:nvPr userDrawn="1"/>
            </p:nvSpPr>
            <p:spPr bwMode="auto">
              <a:xfrm>
                <a:off x="2194" y="2598"/>
                <a:ext cx="15" cy="9"/>
              </a:xfrm>
              <a:custGeom>
                <a:avLst/>
                <a:gdLst>
                  <a:gd name="T0" fmla="*/ 28 w 28"/>
                  <a:gd name="T1" fmla="*/ 7 h 17"/>
                  <a:gd name="T2" fmla="*/ 12 w 28"/>
                  <a:gd name="T3" fmla="*/ 0 h 17"/>
                  <a:gd name="T4" fmla="*/ 0 w 28"/>
                  <a:gd name="T5" fmla="*/ 11 h 17"/>
                  <a:gd name="T6" fmla="*/ 16 w 28"/>
                  <a:gd name="T7" fmla="*/ 17 h 17"/>
                  <a:gd name="T8" fmla="*/ 28 w 28"/>
                  <a:gd name="T9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7">
                    <a:moveTo>
                      <a:pt x="28" y="7"/>
                    </a:moveTo>
                    <a:lnTo>
                      <a:pt x="12" y="0"/>
                    </a:lnTo>
                    <a:lnTo>
                      <a:pt x="0" y="11"/>
                    </a:lnTo>
                    <a:lnTo>
                      <a:pt x="16" y="17"/>
                    </a:lnTo>
                    <a:lnTo>
                      <a:pt x="28" y="7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76" name="Freeform 64"/>
              <p:cNvSpPr>
                <a:spLocks/>
              </p:cNvSpPr>
              <p:nvPr userDrawn="1"/>
            </p:nvSpPr>
            <p:spPr bwMode="auto">
              <a:xfrm>
                <a:off x="2165" y="2605"/>
                <a:ext cx="14" cy="8"/>
              </a:xfrm>
              <a:custGeom>
                <a:avLst/>
                <a:gdLst>
                  <a:gd name="T0" fmla="*/ 27 w 27"/>
                  <a:gd name="T1" fmla="*/ 4 h 17"/>
                  <a:gd name="T2" fmla="*/ 12 w 27"/>
                  <a:gd name="T3" fmla="*/ 0 h 17"/>
                  <a:gd name="T4" fmla="*/ 0 w 27"/>
                  <a:gd name="T5" fmla="*/ 13 h 17"/>
                  <a:gd name="T6" fmla="*/ 17 w 27"/>
                  <a:gd name="T7" fmla="*/ 17 h 17"/>
                  <a:gd name="T8" fmla="*/ 27 w 27"/>
                  <a:gd name="T9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7">
                    <a:moveTo>
                      <a:pt x="27" y="4"/>
                    </a:moveTo>
                    <a:lnTo>
                      <a:pt x="12" y="0"/>
                    </a:lnTo>
                    <a:lnTo>
                      <a:pt x="0" y="13"/>
                    </a:lnTo>
                    <a:lnTo>
                      <a:pt x="17" y="17"/>
                    </a:lnTo>
                    <a:lnTo>
                      <a:pt x="27" y="4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77" name="Freeform 65"/>
              <p:cNvSpPr>
                <a:spLocks/>
              </p:cNvSpPr>
              <p:nvPr userDrawn="1"/>
            </p:nvSpPr>
            <p:spPr bwMode="auto">
              <a:xfrm>
                <a:off x="2137" y="2616"/>
                <a:ext cx="13" cy="8"/>
              </a:xfrm>
              <a:custGeom>
                <a:avLst/>
                <a:gdLst>
                  <a:gd name="T0" fmla="*/ 27 w 27"/>
                  <a:gd name="T1" fmla="*/ 1 h 16"/>
                  <a:gd name="T2" fmla="*/ 10 w 27"/>
                  <a:gd name="T3" fmla="*/ 0 h 16"/>
                  <a:gd name="T4" fmla="*/ 0 w 27"/>
                  <a:gd name="T5" fmla="*/ 14 h 16"/>
                  <a:gd name="T6" fmla="*/ 17 w 27"/>
                  <a:gd name="T7" fmla="*/ 16 h 16"/>
                  <a:gd name="T8" fmla="*/ 27 w 27"/>
                  <a:gd name="T9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6">
                    <a:moveTo>
                      <a:pt x="27" y="1"/>
                    </a:moveTo>
                    <a:lnTo>
                      <a:pt x="10" y="0"/>
                    </a:lnTo>
                    <a:lnTo>
                      <a:pt x="0" y="14"/>
                    </a:lnTo>
                    <a:lnTo>
                      <a:pt x="17" y="16"/>
                    </a:lnTo>
                    <a:lnTo>
                      <a:pt x="27" y="1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78" name="Freeform 66"/>
              <p:cNvSpPr>
                <a:spLocks/>
              </p:cNvSpPr>
              <p:nvPr userDrawn="1"/>
            </p:nvSpPr>
            <p:spPr bwMode="auto">
              <a:xfrm>
                <a:off x="2112" y="2631"/>
                <a:ext cx="11" cy="8"/>
              </a:xfrm>
              <a:custGeom>
                <a:avLst/>
                <a:gdLst>
                  <a:gd name="T0" fmla="*/ 23 w 23"/>
                  <a:gd name="T1" fmla="*/ 0 h 15"/>
                  <a:gd name="T2" fmla="*/ 6 w 23"/>
                  <a:gd name="T3" fmla="*/ 1 h 15"/>
                  <a:gd name="T4" fmla="*/ 0 w 23"/>
                  <a:gd name="T5" fmla="*/ 15 h 15"/>
                  <a:gd name="T6" fmla="*/ 17 w 23"/>
                  <a:gd name="T7" fmla="*/ 15 h 15"/>
                  <a:gd name="T8" fmla="*/ 23 w 23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5">
                    <a:moveTo>
                      <a:pt x="23" y="0"/>
                    </a:moveTo>
                    <a:lnTo>
                      <a:pt x="6" y="1"/>
                    </a:lnTo>
                    <a:lnTo>
                      <a:pt x="0" y="15"/>
                    </a:lnTo>
                    <a:lnTo>
                      <a:pt x="17" y="1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79" name="Freeform 67"/>
              <p:cNvSpPr>
                <a:spLocks/>
              </p:cNvSpPr>
              <p:nvPr userDrawn="1"/>
            </p:nvSpPr>
            <p:spPr bwMode="auto">
              <a:xfrm>
                <a:off x="2089" y="2649"/>
                <a:ext cx="10" cy="10"/>
              </a:xfrm>
              <a:custGeom>
                <a:avLst/>
                <a:gdLst>
                  <a:gd name="T0" fmla="*/ 21 w 21"/>
                  <a:gd name="T1" fmla="*/ 0 h 20"/>
                  <a:gd name="T2" fmla="*/ 4 w 21"/>
                  <a:gd name="T3" fmla="*/ 3 h 20"/>
                  <a:gd name="T4" fmla="*/ 0 w 21"/>
                  <a:gd name="T5" fmla="*/ 20 h 20"/>
                  <a:gd name="T6" fmla="*/ 16 w 21"/>
                  <a:gd name="T7" fmla="*/ 17 h 20"/>
                  <a:gd name="T8" fmla="*/ 21 w 21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0">
                    <a:moveTo>
                      <a:pt x="21" y="0"/>
                    </a:moveTo>
                    <a:lnTo>
                      <a:pt x="4" y="3"/>
                    </a:lnTo>
                    <a:lnTo>
                      <a:pt x="0" y="20"/>
                    </a:lnTo>
                    <a:lnTo>
                      <a:pt x="16" y="17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80" name="Freeform 68"/>
              <p:cNvSpPr>
                <a:spLocks/>
              </p:cNvSpPr>
              <p:nvPr userDrawn="1"/>
            </p:nvSpPr>
            <p:spPr bwMode="auto">
              <a:xfrm>
                <a:off x="2069" y="2670"/>
                <a:ext cx="9" cy="11"/>
              </a:xfrm>
              <a:custGeom>
                <a:avLst/>
                <a:gdLst>
                  <a:gd name="T0" fmla="*/ 18 w 18"/>
                  <a:gd name="T1" fmla="*/ 0 h 22"/>
                  <a:gd name="T2" fmla="*/ 2 w 18"/>
                  <a:gd name="T3" fmla="*/ 5 h 22"/>
                  <a:gd name="T4" fmla="*/ 0 w 18"/>
                  <a:gd name="T5" fmla="*/ 22 h 22"/>
                  <a:gd name="T6" fmla="*/ 15 w 18"/>
                  <a:gd name="T7" fmla="*/ 17 h 22"/>
                  <a:gd name="T8" fmla="*/ 18 w 18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2">
                    <a:moveTo>
                      <a:pt x="18" y="0"/>
                    </a:moveTo>
                    <a:lnTo>
                      <a:pt x="2" y="5"/>
                    </a:lnTo>
                    <a:lnTo>
                      <a:pt x="0" y="22"/>
                    </a:lnTo>
                    <a:lnTo>
                      <a:pt x="15" y="17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81" name="Freeform 69"/>
              <p:cNvSpPr>
                <a:spLocks/>
              </p:cNvSpPr>
              <p:nvPr userDrawn="1"/>
            </p:nvSpPr>
            <p:spPr bwMode="auto">
              <a:xfrm>
                <a:off x="2053" y="2694"/>
                <a:ext cx="7" cy="12"/>
              </a:xfrm>
              <a:custGeom>
                <a:avLst/>
                <a:gdLst>
                  <a:gd name="T0" fmla="*/ 15 w 15"/>
                  <a:gd name="T1" fmla="*/ 0 h 25"/>
                  <a:gd name="T2" fmla="*/ 0 w 15"/>
                  <a:gd name="T3" fmla="*/ 9 h 25"/>
                  <a:gd name="T4" fmla="*/ 0 w 15"/>
                  <a:gd name="T5" fmla="*/ 25 h 25"/>
                  <a:gd name="T6" fmla="*/ 15 w 15"/>
                  <a:gd name="T7" fmla="*/ 17 h 25"/>
                  <a:gd name="T8" fmla="*/ 15 w 15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25">
                    <a:moveTo>
                      <a:pt x="15" y="0"/>
                    </a:moveTo>
                    <a:lnTo>
                      <a:pt x="0" y="9"/>
                    </a:lnTo>
                    <a:lnTo>
                      <a:pt x="0" y="25"/>
                    </a:lnTo>
                    <a:lnTo>
                      <a:pt x="15" y="1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82" name="Freeform 70"/>
              <p:cNvSpPr>
                <a:spLocks/>
              </p:cNvSpPr>
              <p:nvPr userDrawn="1"/>
            </p:nvSpPr>
            <p:spPr bwMode="auto">
              <a:xfrm>
                <a:off x="2039" y="2721"/>
                <a:ext cx="8" cy="13"/>
              </a:xfrm>
              <a:custGeom>
                <a:avLst/>
                <a:gdLst>
                  <a:gd name="T0" fmla="*/ 13 w 17"/>
                  <a:gd name="T1" fmla="*/ 0 h 26"/>
                  <a:gd name="T2" fmla="*/ 0 w 17"/>
                  <a:gd name="T3" fmla="*/ 9 h 26"/>
                  <a:gd name="T4" fmla="*/ 3 w 17"/>
                  <a:gd name="T5" fmla="*/ 26 h 26"/>
                  <a:gd name="T6" fmla="*/ 17 w 17"/>
                  <a:gd name="T7" fmla="*/ 16 h 26"/>
                  <a:gd name="T8" fmla="*/ 13 w 17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6">
                    <a:moveTo>
                      <a:pt x="13" y="0"/>
                    </a:moveTo>
                    <a:lnTo>
                      <a:pt x="0" y="9"/>
                    </a:lnTo>
                    <a:lnTo>
                      <a:pt x="3" y="26"/>
                    </a:lnTo>
                    <a:lnTo>
                      <a:pt x="17" y="16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83" name="Freeform 71"/>
              <p:cNvSpPr>
                <a:spLocks/>
              </p:cNvSpPr>
              <p:nvPr userDrawn="1"/>
            </p:nvSpPr>
            <p:spPr bwMode="auto">
              <a:xfrm>
                <a:off x="2030" y="2749"/>
                <a:ext cx="8" cy="14"/>
              </a:xfrm>
              <a:custGeom>
                <a:avLst/>
                <a:gdLst>
                  <a:gd name="T0" fmla="*/ 11 w 17"/>
                  <a:gd name="T1" fmla="*/ 0 h 29"/>
                  <a:gd name="T2" fmla="*/ 0 w 17"/>
                  <a:gd name="T3" fmla="*/ 12 h 29"/>
                  <a:gd name="T4" fmla="*/ 5 w 17"/>
                  <a:gd name="T5" fmla="*/ 29 h 29"/>
                  <a:gd name="T6" fmla="*/ 17 w 17"/>
                  <a:gd name="T7" fmla="*/ 16 h 29"/>
                  <a:gd name="T8" fmla="*/ 11 w 17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9">
                    <a:moveTo>
                      <a:pt x="11" y="0"/>
                    </a:moveTo>
                    <a:lnTo>
                      <a:pt x="0" y="12"/>
                    </a:lnTo>
                    <a:lnTo>
                      <a:pt x="5" y="29"/>
                    </a:lnTo>
                    <a:lnTo>
                      <a:pt x="17" y="16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84" name="Freeform 72"/>
              <p:cNvSpPr>
                <a:spLocks/>
              </p:cNvSpPr>
              <p:nvPr userDrawn="1"/>
            </p:nvSpPr>
            <p:spPr bwMode="auto">
              <a:xfrm>
                <a:off x="2025" y="2779"/>
                <a:ext cx="9" cy="14"/>
              </a:xfrm>
              <a:custGeom>
                <a:avLst/>
                <a:gdLst>
                  <a:gd name="T0" fmla="*/ 10 w 17"/>
                  <a:gd name="T1" fmla="*/ 0 h 28"/>
                  <a:gd name="T2" fmla="*/ 0 w 17"/>
                  <a:gd name="T3" fmla="*/ 14 h 28"/>
                  <a:gd name="T4" fmla="*/ 8 w 17"/>
                  <a:gd name="T5" fmla="*/ 28 h 28"/>
                  <a:gd name="T6" fmla="*/ 17 w 17"/>
                  <a:gd name="T7" fmla="*/ 15 h 28"/>
                  <a:gd name="T8" fmla="*/ 10 w 17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8">
                    <a:moveTo>
                      <a:pt x="10" y="0"/>
                    </a:moveTo>
                    <a:lnTo>
                      <a:pt x="0" y="14"/>
                    </a:lnTo>
                    <a:lnTo>
                      <a:pt x="8" y="28"/>
                    </a:lnTo>
                    <a:lnTo>
                      <a:pt x="17" y="1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85" name="Freeform 73"/>
              <p:cNvSpPr>
                <a:spLocks/>
              </p:cNvSpPr>
              <p:nvPr userDrawn="1"/>
            </p:nvSpPr>
            <p:spPr bwMode="auto">
              <a:xfrm>
                <a:off x="2025" y="2810"/>
                <a:ext cx="9" cy="14"/>
              </a:xfrm>
              <a:custGeom>
                <a:avLst/>
                <a:gdLst>
                  <a:gd name="T0" fmla="*/ 9 w 18"/>
                  <a:gd name="T1" fmla="*/ 0 h 28"/>
                  <a:gd name="T2" fmla="*/ 0 w 18"/>
                  <a:gd name="T3" fmla="*/ 15 h 28"/>
                  <a:gd name="T4" fmla="*/ 11 w 18"/>
                  <a:gd name="T5" fmla="*/ 28 h 28"/>
                  <a:gd name="T6" fmla="*/ 18 w 18"/>
                  <a:gd name="T7" fmla="*/ 14 h 28"/>
                  <a:gd name="T8" fmla="*/ 9 w 18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8">
                    <a:moveTo>
                      <a:pt x="9" y="0"/>
                    </a:moveTo>
                    <a:lnTo>
                      <a:pt x="0" y="15"/>
                    </a:lnTo>
                    <a:lnTo>
                      <a:pt x="11" y="28"/>
                    </a:lnTo>
                    <a:lnTo>
                      <a:pt x="18" y="1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86" name="Freeform 74"/>
              <p:cNvSpPr>
                <a:spLocks/>
              </p:cNvSpPr>
              <p:nvPr userDrawn="1"/>
            </p:nvSpPr>
            <p:spPr bwMode="auto">
              <a:xfrm>
                <a:off x="2029" y="2840"/>
                <a:ext cx="9" cy="13"/>
              </a:xfrm>
              <a:custGeom>
                <a:avLst/>
                <a:gdLst>
                  <a:gd name="T0" fmla="*/ 5 w 17"/>
                  <a:gd name="T1" fmla="*/ 0 h 27"/>
                  <a:gd name="T2" fmla="*/ 0 w 17"/>
                  <a:gd name="T3" fmla="*/ 15 h 27"/>
                  <a:gd name="T4" fmla="*/ 11 w 17"/>
                  <a:gd name="T5" fmla="*/ 27 h 27"/>
                  <a:gd name="T6" fmla="*/ 17 w 17"/>
                  <a:gd name="T7" fmla="*/ 11 h 27"/>
                  <a:gd name="T8" fmla="*/ 5 w 17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7">
                    <a:moveTo>
                      <a:pt x="5" y="0"/>
                    </a:moveTo>
                    <a:lnTo>
                      <a:pt x="0" y="15"/>
                    </a:lnTo>
                    <a:lnTo>
                      <a:pt x="11" y="27"/>
                    </a:lnTo>
                    <a:lnTo>
                      <a:pt x="17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87" name="Freeform 75"/>
              <p:cNvSpPr>
                <a:spLocks/>
              </p:cNvSpPr>
              <p:nvPr userDrawn="1"/>
            </p:nvSpPr>
            <p:spPr bwMode="auto">
              <a:xfrm>
                <a:off x="2038" y="2869"/>
                <a:ext cx="9" cy="13"/>
              </a:xfrm>
              <a:custGeom>
                <a:avLst/>
                <a:gdLst>
                  <a:gd name="T0" fmla="*/ 3 w 17"/>
                  <a:gd name="T1" fmla="*/ 0 h 28"/>
                  <a:gd name="T2" fmla="*/ 0 w 17"/>
                  <a:gd name="T3" fmla="*/ 17 h 28"/>
                  <a:gd name="T4" fmla="*/ 13 w 17"/>
                  <a:gd name="T5" fmla="*/ 28 h 28"/>
                  <a:gd name="T6" fmla="*/ 17 w 17"/>
                  <a:gd name="T7" fmla="*/ 11 h 28"/>
                  <a:gd name="T8" fmla="*/ 3 w 17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8">
                    <a:moveTo>
                      <a:pt x="3" y="0"/>
                    </a:moveTo>
                    <a:lnTo>
                      <a:pt x="0" y="17"/>
                    </a:lnTo>
                    <a:lnTo>
                      <a:pt x="13" y="28"/>
                    </a:lnTo>
                    <a:lnTo>
                      <a:pt x="17" y="1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88" name="Freeform 76"/>
              <p:cNvSpPr>
                <a:spLocks/>
              </p:cNvSpPr>
              <p:nvPr userDrawn="1"/>
            </p:nvSpPr>
            <p:spPr bwMode="auto">
              <a:xfrm>
                <a:off x="2052" y="2896"/>
                <a:ext cx="7" cy="13"/>
              </a:xfrm>
              <a:custGeom>
                <a:avLst/>
                <a:gdLst>
                  <a:gd name="T0" fmla="*/ 0 w 15"/>
                  <a:gd name="T1" fmla="*/ 0 h 25"/>
                  <a:gd name="T2" fmla="*/ 0 w 15"/>
                  <a:gd name="T3" fmla="*/ 17 h 25"/>
                  <a:gd name="T4" fmla="*/ 15 w 15"/>
                  <a:gd name="T5" fmla="*/ 25 h 25"/>
                  <a:gd name="T6" fmla="*/ 15 w 15"/>
                  <a:gd name="T7" fmla="*/ 8 h 25"/>
                  <a:gd name="T8" fmla="*/ 0 w 15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25">
                    <a:moveTo>
                      <a:pt x="0" y="0"/>
                    </a:moveTo>
                    <a:lnTo>
                      <a:pt x="0" y="17"/>
                    </a:lnTo>
                    <a:lnTo>
                      <a:pt x="15" y="25"/>
                    </a:lnTo>
                    <a:lnTo>
                      <a:pt x="15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89" name="Freeform 77"/>
              <p:cNvSpPr>
                <a:spLocks/>
              </p:cNvSpPr>
              <p:nvPr userDrawn="1"/>
            </p:nvSpPr>
            <p:spPr bwMode="auto">
              <a:xfrm>
                <a:off x="2068" y="2922"/>
                <a:ext cx="9" cy="11"/>
              </a:xfrm>
              <a:custGeom>
                <a:avLst/>
                <a:gdLst>
                  <a:gd name="T0" fmla="*/ 0 w 18"/>
                  <a:gd name="T1" fmla="*/ 0 h 22"/>
                  <a:gd name="T2" fmla="*/ 2 w 18"/>
                  <a:gd name="T3" fmla="*/ 16 h 22"/>
                  <a:gd name="T4" fmla="*/ 18 w 18"/>
                  <a:gd name="T5" fmla="*/ 22 h 22"/>
                  <a:gd name="T6" fmla="*/ 15 w 18"/>
                  <a:gd name="T7" fmla="*/ 5 h 22"/>
                  <a:gd name="T8" fmla="*/ 0 w 18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2">
                    <a:moveTo>
                      <a:pt x="0" y="0"/>
                    </a:moveTo>
                    <a:lnTo>
                      <a:pt x="2" y="16"/>
                    </a:lnTo>
                    <a:lnTo>
                      <a:pt x="18" y="22"/>
                    </a:lnTo>
                    <a:lnTo>
                      <a:pt x="1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90" name="Freeform 78"/>
              <p:cNvSpPr>
                <a:spLocks/>
              </p:cNvSpPr>
              <p:nvPr userDrawn="1"/>
            </p:nvSpPr>
            <p:spPr bwMode="auto">
              <a:xfrm>
                <a:off x="2088" y="2945"/>
                <a:ext cx="10" cy="10"/>
              </a:xfrm>
              <a:custGeom>
                <a:avLst/>
                <a:gdLst>
                  <a:gd name="T0" fmla="*/ 0 w 21"/>
                  <a:gd name="T1" fmla="*/ 0 h 20"/>
                  <a:gd name="T2" fmla="*/ 4 w 21"/>
                  <a:gd name="T3" fmla="*/ 16 h 20"/>
                  <a:gd name="T4" fmla="*/ 21 w 21"/>
                  <a:gd name="T5" fmla="*/ 20 h 20"/>
                  <a:gd name="T6" fmla="*/ 16 w 21"/>
                  <a:gd name="T7" fmla="*/ 3 h 20"/>
                  <a:gd name="T8" fmla="*/ 0 w 21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0">
                    <a:moveTo>
                      <a:pt x="0" y="0"/>
                    </a:moveTo>
                    <a:lnTo>
                      <a:pt x="4" y="16"/>
                    </a:lnTo>
                    <a:lnTo>
                      <a:pt x="21" y="20"/>
                    </a:lnTo>
                    <a:lnTo>
                      <a:pt x="16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91" name="Freeform 79"/>
              <p:cNvSpPr>
                <a:spLocks/>
              </p:cNvSpPr>
              <p:nvPr userDrawn="1"/>
            </p:nvSpPr>
            <p:spPr bwMode="auto">
              <a:xfrm>
                <a:off x="2111" y="2965"/>
                <a:ext cx="11" cy="7"/>
              </a:xfrm>
              <a:custGeom>
                <a:avLst/>
                <a:gdLst>
                  <a:gd name="T0" fmla="*/ 0 w 23"/>
                  <a:gd name="T1" fmla="*/ 0 h 16"/>
                  <a:gd name="T2" fmla="*/ 6 w 23"/>
                  <a:gd name="T3" fmla="*/ 15 h 16"/>
                  <a:gd name="T4" fmla="*/ 23 w 23"/>
                  <a:gd name="T5" fmla="*/ 16 h 16"/>
                  <a:gd name="T6" fmla="*/ 17 w 23"/>
                  <a:gd name="T7" fmla="*/ 1 h 16"/>
                  <a:gd name="T8" fmla="*/ 0 w 23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6">
                    <a:moveTo>
                      <a:pt x="0" y="0"/>
                    </a:moveTo>
                    <a:lnTo>
                      <a:pt x="6" y="15"/>
                    </a:lnTo>
                    <a:lnTo>
                      <a:pt x="23" y="16"/>
                    </a:lnTo>
                    <a:lnTo>
                      <a:pt x="1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92" name="Freeform 80"/>
              <p:cNvSpPr>
                <a:spLocks/>
              </p:cNvSpPr>
              <p:nvPr userDrawn="1"/>
            </p:nvSpPr>
            <p:spPr bwMode="auto">
              <a:xfrm>
                <a:off x="2136" y="2980"/>
                <a:ext cx="13" cy="8"/>
              </a:xfrm>
              <a:custGeom>
                <a:avLst/>
                <a:gdLst>
                  <a:gd name="T0" fmla="*/ 0 w 26"/>
                  <a:gd name="T1" fmla="*/ 2 h 15"/>
                  <a:gd name="T2" fmla="*/ 10 w 26"/>
                  <a:gd name="T3" fmla="*/ 15 h 15"/>
                  <a:gd name="T4" fmla="*/ 26 w 26"/>
                  <a:gd name="T5" fmla="*/ 13 h 15"/>
                  <a:gd name="T6" fmla="*/ 17 w 26"/>
                  <a:gd name="T7" fmla="*/ 0 h 15"/>
                  <a:gd name="T8" fmla="*/ 0 w 26"/>
                  <a:gd name="T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5">
                    <a:moveTo>
                      <a:pt x="0" y="2"/>
                    </a:moveTo>
                    <a:lnTo>
                      <a:pt x="10" y="15"/>
                    </a:lnTo>
                    <a:lnTo>
                      <a:pt x="26" y="13"/>
                    </a:lnTo>
                    <a:lnTo>
                      <a:pt x="17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93" name="Freeform 81"/>
              <p:cNvSpPr>
                <a:spLocks/>
              </p:cNvSpPr>
              <p:nvPr userDrawn="1"/>
            </p:nvSpPr>
            <p:spPr bwMode="auto">
              <a:xfrm>
                <a:off x="2164" y="2991"/>
                <a:ext cx="14" cy="8"/>
              </a:xfrm>
              <a:custGeom>
                <a:avLst/>
                <a:gdLst>
                  <a:gd name="T0" fmla="*/ 0 w 27"/>
                  <a:gd name="T1" fmla="*/ 4 h 16"/>
                  <a:gd name="T2" fmla="*/ 10 w 27"/>
                  <a:gd name="T3" fmla="*/ 16 h 16"/>
                  <a:gd name="T4" fmla="*/ 27 w 27"/>
                  <a:gd name="T5" fmla="*/ 12 h 16"/>
                  <a:gd name="T6" fmla="*/ 16 w 27"/>
                  <a:gd name="T7" fmla="*/ 0 h 16"/>
                  <a:gd name="T8" fmla="*/ 0 w 27"/>
                  <a:gd name="T9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6">
                    <a:moveTo>
                      <a:pt x="0" y="4"/>
                    </a:moveTo>
                    <a:lnTo>
                      <a:pt x="10" y="16"/>
                    </a:lnTo>
                    <a:lnTo>
                      <a:pt x="27" y="12"/>
                    </a:lnTo>
                    <a:lnTo>
                      <a:pt x="16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94" name="Freeform 82"/>
              <p:cNvSpPr>
                <a:spLocks/>
              </p:cNvSpPr>
              <p:nvPr userDrawn="1"/>
            </p:nvSpPr>
            <p:spPr bwMode="auto">
              <a:xfrm>
                <a:off x="2193" y="2998"/>
                <a:ext cx="14" cy="8"/>
              </a:xfrm>
              <a:custGeom>
                <a:avLst/>
                <a:gdLst>
                  <a:gd name="T0" fmla="*/ 0 w 28"/>
                  <a:gd name="T1" fmla="*/ 6 h 17"/>
                  <a:gd name="T2" fmla="*/ 13 w 28"/>
                  <a:gd name="T3" fmla="*/ 17 h 17"/>
                  <a:gd name="T4" fmla="*/ 28 w 28"/>
                  <a:gd name="T5" fmla="*/ 11 h 17"/>
                  <a:gd name="T6" fmla="*/ 15 w 28"/>
                  <a:gd name="T7" fmla="*/ 0 h 17"/>
                  <a:gd name="T8" fmla="*/ 0 w 28"/>
                  <a:gd name="T9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7">
                    <a:moveTo>
                      <a:pt x="0" y="6"/>
                    </a:moveTo>
                    <a:lnTo>
                      <a:pt x="13" y="17"/>
                    </a:lnTo>
                    <a:lnTo>
                      <a:pt x="28" y="11"/>
                    </a:lnTo>
                    <a:lnTo>
                      <a:pt x="15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95" name="Freeform 83"/>
              <p:cNvSpPr>
                <a:spLocks/>
              </p:cNvSpPr>
              <p:nvPr userDrawn="1"/>
            </p:nvSpPr>
            <p:spPr bwMode="auto">
              <a:xfrm>
                <a:off x="2223" y="3000"/>
                <a:ext cx="15" cy="9"/>
              </a:xfrm>
              <a:custGeom>
                <a:avLst/>
                <a:gdLst>
                  <a:gd name="T0" fmla="*/ 0 w 29"/>
                  <a:gd name="T1" fmla="*/ 9 h 18"/>
                  <a:gd name="T2" fmla="*/ 14 w 29"/>
                  <a:gd name="T3" fmla="*/ 18 h 18"/>
                  <a:gd name="T4" fmla="*/ 29 w 29"/>
                  <a:gd name="T5" fmla="*/ 9 h 18"/>
                  <a:gd name="T6" fmla="*/ 14 w 29"/>
                  <a:gd name="T7" fmla="*/ 0 h 18"/>
                  <a:gd name="T8" fmla="*/ 0 w 29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8">
                    <a:moveTo>
                      <a:pt x="0" y="9"/>
                    </a:moveTo>
                    <a:lnTo>
                      <a:pt x="14" y="18"/>
                    </a:lnTo>
                    <a:lnTo>
                      <a:pt x="29" y="9"/>
                    </a:lnTo>
                    <a:lnTo>
                      <a:pt x="14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96" name="Freeform 84"/>
              <p:cNvSpPr>
                <a:spLocks/>
              </p:cNvSpPr>
              <p:nvPr userDrawn="1"/>
            </p:nvSpPr>
            <p:spPr bwMode="auto">
              <a:xfrm>
                <a:off x="2254" y="2998"/>
                <a:ext cx="15" cy="8"/>
              </a:xfrm>
              <a:custGeom>
                <a:avLst/>
                <a:gdLst>
                  <a:gd name="T0" fmla="*/ 0 w 28"/>
                  <a:gd name="T1" fmla="*/ 11 h 17"/>
                  <a:gd name="T2" fmla="*/ 14 w 28"/>
                  <a:gd name="T3" fmla="*/ 17 h 17"/>
                  <a:gd name="T4" fmla="*/ 28 w 28"/>
                  <a:gd name="T5" fmla="*/ 6 h 17"/>
                  <a:gd name="T6" fmla="*/ 12 w 28"/>
                  <a:gd name="T7" fmla="*/ 0 h 17"/>
                  <a:gd name="T8" fmla="*/ 0 w 28"/>
                  <a:gd name="T9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7">
                    <a:moveTo>
                      <a:pt x="0" y="11"/>
                    </a:moveTo>
                    <a:lnTo>
                      <a:pt x="14" y="17"/>
                    </a:lnTo>
                    <a:lnTo>
                      <a:pt x="28" y="6"/>
                    </a:lnTo>
                    <a:lnTo>
                      <a:pt x="12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97" name="Freeform 85"/>
              <p:cNvSpPr>
                <a:spLocks/>
              </p:cNvSpPr>
              <p:nvPr userDrawn="1"/>
            </p:nvSpPr>
            <p:spPr bwMode="auto">
              <a:xfrm>
                <a:off x="2284" y="2991"/>
                <a:ext cx="13" cy="8"/>
              </a:xfrm>
              <a:custGeom>
                <a:avLst/>
                <a:gdLst>
                  <a:gd name="T0" fmla="*/ 0 w 27"/>
                  <a:gd name="T1" fmla="*/ 11 h 15"/>
                  <a:gd name="T2" fmla="*/ 15 w 27"/>
                  <a:gd name="T3" fmla="*/ 15 h 15"/>
                  <a:gd name="T4" fmla="*/ 27 w 27"/>
                  <a:gd name="T5" fmla="*/ 3 h 15"/>
                  <a:gd name="T6" fmla="*/ 11 w 27"/>
                  <a:gd name="T7" fmla="*/ 0 h 15"/>
                  <a:gd name="T8" fmla="*/ 0 w 27"/>
                  <a:gd name="T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5">
                    <a:moveTo>
                      <a:pt x="0" y="11"/>
                    </a:moveTo>
                    <a:lnTo>
                      <a:pt x="15" y="15"/>
                    </a:lnTo>
                    <a:lnTo>
                      <a:pt x="27" y="3"/>
                    </a:lnTo>
                    <a:lnTo>
                      <a:pt x="11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98" name="Freeform 86"/>
              <p:cNvSpPr>
                <a:spLocks/>
              </p:cNvSpPr>
              <p:nvPr userDrawn="1"/>
            </p:nvSpPr>
            <p:spPr bwMode="auto">
              <a:xfrm>
                <a:off x="2312" y="2980"/>
                <a:ext cx="13" cy="8"/>
              </a:xfrm>
              <a:custGeom>
                <a:avLst/>
                <a:gdLst>
                  <a:gd name="T0" fmla="*/ 0 w 27"/>
                  <a:gd name="T1" fmla="*/ 13 h 15"/>
                  <a:gd name="T2" fmla="*/ 17 w 27"/>
                  <a:gd name="T3" fmla="*/ 15 h 15"/>
                  <a:gd name="T4" fmla="*/ 27 w 27"/>
                  <a:gd name="T5" fmla="*/ 2 h 15"/>
                  <a:gd name="T6" fmla="*/ 10 w 27"/>
                  <a:gd name="T7" fmla="*/ 0 h 15"/>
                  <a:gd name="T8" fmla="*/ 0 w 27"/>
                  <a:gd name="T9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5">
                    <a:moveTo>
                      <a:pt x="0" y="13"/>
                    </a:moveTo>
                    <a:lnTo>
                      <a:pt x="17" y="15"/>
                    </a:lnTo>
                    <a:lnTo>
                      <a:pt x="27" y="2"/>
                    </a:lnTo>
                    <a:lnTo>
                      <a:pt x="10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99" name="Freeform 87"/>
              <p:cNvSpPr>
                <a:spLocks/>
              </p:cNvSpPr>
              <p:nvPr userDrawn="1"/>
            </p:nvSpPr>
            <p:spPr bwMode="auto">
              <a:xfrm>
                <a:off x="2339" y="2965"/>
                <a:ext cx="12" cy="8"/>
              </a:xfrm>
              <a:custGeom>
                <a:avLst/>
                <a:gdLst>
                  <a:gd name="T0" fmla="*/ 0 w 24"/>
                  <a:gd name="T1" fmla="*/ 17 h 17"/>
                  <a:gd name="T2" fmla="*/ 17 w 24"/>
                  <a:gd name="T3" fmla="*/ 16 h 17"/>
                  <a:gd name="T4" fmla="*/ 24 w 24"/>
                  <a:gd name="T5" fmla="*/ 0 h 17"/>
                  <a:gd name="T6" fmla="*/ 7 w 24"/>
                  <a:gd name="T7" fmla="*/ 1 h 17"/>
                  <a:gd name="T8" fmla="*/ 0 w 24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7">
                    <a:moveTo>
                      <a:pt x="0" y="17"/>
                    </a:moveTo>
                    <a:lnTo>
                      <a:pt x="17" y="16"/>
                    </a:lnTo>
                    <a:lnTo>
                      <a:pt x="24" y="0"/>
                    </a:lnTo>
                    <a:lnTo>
                      <a:pt x="7" y="1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00" name="Freeform 88"/>
              <p:cNvSpPr>
                <a:spLocks/>
              </p:cNvSpPr>
              <p:nvPr userDrawn="1"/>
            </p:nvSpPr>
            <p:spPr bwMode="auto">
              <a:xfrm>
                <a:off x="2363" y="2946"/>
                <a:ext cx="11" cy="10"/>
              </a:xfrm>
              <a:custGeom>
                <a:avLst/>
                <a:gdLst>
                  <a:gd name="T0" fmla="*/ 0 w 21"/>
                  <a:gd name="T1" fmla="*/ 20 h 20"/>
                  <a:gd name="T2" fmla="*/ 17 w 21"/>
                  <a:gd name="T3" fmla="*/ 16 h 20"/>
                  <a:gd name="T4" fmla="*/ 21 w 21"/>
                  <a:gd name="T5" fmla="*/ 0 h 20"/>
                  <a:gd name="T6" fmla="*/ 5 w 21"/>
                  <a:gd name="T7" fmla="*/ 4 h 20"/>
                  <a:gd name="T8" fmla="*/ 0 w 21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0">
                    <a:moveTo>
                      <a:pt x="0" y="20"/>
                    </a:moveTo>
                    <a:lnTo>
                      <a:pt x="17" y="16"/>
                    </a:lnTo>
                    <a:lnTo>
                      <a:pt x="21" y="0"/>
                    </a:lnTo>
                    <a:lnTo>
                      <a:pt x="5" y="4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01" name="Freeform 89"/>
              <p:cNvSpPr>
                <a:spLocks/>
              </p:cNvSpPr>
              <p:nvPr userDrawn="1"/>
            </p:nvSpPr>
            <p:spPr bwMode="auto">
              <a:xfrm>
                <a:off x="2385" y="2923"/>
                <a:ext cx="9" cy="11"/>
              </a:xfrm>
              <a:custGeom>
                <a:avLst/>
                <a:gdLst>
                  <a:gd name="T0" fmla="*/ 0 w 18"/>
                  <a:gd name="T1" fmla="*/ 23 h 23"/>
                  <a:gd name="T2" fmla="*/ 16 w 18"/>
                  <a:gd name="T3" fmla="*/ 17 h 23"/>
                  <a:gd name="T4" fmla="*/ 18 w 18"/>
                  <a:gd name="T5" fmla="*/ 0 h 23"/>
                  <a:gd name="T6" fmla="*/ 2 w 18"/>
                  <a:gd name="T7" fmla="*/ 7 h 23"/>
                  <a:gd name="T8" fmla="*/ 0 w 18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3">
                    <a:moveTo>
                      <a:pt x="0" y="23"/>
                    </a:moveTo>
                    <a:lnTo>
                      <a:pt x="16" y="17"/>
                    </a:lnTo>
                    <a:lnTo>
                      <a:pt x="18" y="0"/>
                    </a:lnTo>
                    <a:lnTo>
                      <a:pt x="2" y="7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02" name="Freeform 90"/>
              <p:cNvSpPr>
                <a:spLocks/>
              </p:cNvSpPr>
              <p:nvPr userDrawn="1"/>
            </p:nvSpPr>
            <p:spPr bwMode="auto">
              <a:xfrm>
                <a:off x="2403" y="2897"/>
                <a:ext cx="7" cy="13"/>
              </a:xfrm>
              <a:custGeom>
                <a:avLst/>
                <a:gdLst>
                  <a:gd name="T0" fmla="*/ 1 w 16"/>
                  <a:gd name="T1" fmla="*/ 25 h 25"/>
                  <a:gd name="T2" fmla="*/ 16 w 16"/>
                  <a:gd name="T3" fmla="*/ 17 h 25"/>
                  <a:gd name="T4" fmla="*/ 15 w 16"/>
                  <a:gd name="T5" fmla="*/ 0 h 25"/>
                  <a:gd name="T6" fmla="*/ 0 w 16"/>
                  <a:gd name="T7" fmla="*/ 8 h 25"/>
                  <a:gd name="T8" fmla="*/ 1 w 16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5">
                    <a:moveTo>
                      <a:pt x="1" y="25"/>
                    </a:moveTo>
                    <a:lnTo>
                      <a:pt x="16" y="17"/>
                    </a:lnTo>
                    <a:lnTo>
                      <a:pt x="15" y="0"/>
                    </a:lnTo>
                    <a:lnTo>
                      <a:pt x="0" y="8"/>
                    </a:lnTo>
                    <a:lnTo>
                      <a:pt x="1" y="25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03" name="Freeform 91"/>
              <p:cNvSpPr>
                <a:spLocks/>
              </p:cNvSpPr>
              <p:nvPr userDrawn="1"/>
            </p:nvSpPr>
            <p:spPr bwMode="auto">
              <a:xfrm>
                <a:off x="2416" y="2870"/>
                <a:ext cx="8" cy="13"/>
              </a:xfrm>
              <a:custGeom>
                <a:avLst/>
                <a:gdLst>
                  <a:gd name="T0" fmla="*/ 2 w 16"/>
                  <a:gd name="T1" fmla="*/ 26 h 26"/>
                  <a:gd name="T2" fmla="*/ 16 w 16"/>
                  <a:gd name="T3" fmla="*/ 15 h 26"/>
                  <a:gd name="T4" fmla="*/ 13 w 16"/>
                  <a:gd name="T5" fmla="*/ 0 h 26"/>
                  <a:gd name="T6" fmla="*/ 0 w 16"/>
                  <a:gd name="T7" fmla="*/ 9 h 26"/>
                  <a:gd name="T8" fmla="*/ 2 w 16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6">
                    <a:moveTo>
                      <a:pt x="2" y="26"/>
                    </a:moveTo>
                    <a:lnTo>
                      <a:pt x="16" y="15"/>
                    </a:lnTo>
                    <a:lnTo>
                      <a:pt x="13" y="0"/>
                    </a:lnTo>
                    <a:lnTo>
                      <a:pt x="0" y="9"/>
                    </a:lnTo>
                    <a:lnTo>
                      <a:pt x="2" y="26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04" name="Freeform 92"/>
              <p:cNvSpPr>
                <a:spLocks/>
              </p:cNvSpPr>
              <p:nvPr userDrawn="1"/>
            </p:nvSpPr>
            <p:spPr bwMode="auto">
              <a:xfrm>
                <a:off x="2424" y="2841"/>
                <a:ext cx="9" cy="14"/>
              </a:xfrm>
              <a:custGeom>
                <a:avLst/>
                <a:gdLst>
                  <a:gd name="T0" fmla="*/ 5 w 18"/>
                  <a:gd name="T1" fmla="*/ 28 h 28"/>
                  <a:gd name="T2" fmla="*/ 18 w 18"/>
                  <a:gd name="T3" fmla="*/ 16 h 28"/>
                  <a:gd name="T4" fmla="*/ 12 w 18"/>
                  <a:gd name="T5" fmla="*/ 0 h 28"/>
                  <a:gd name="T6" fmla="*/ 0 w 18"/>
                  <a:gd name="T7" fmla="*/ 12 h 28"/>
                  <a:gd name="T8" fmla="*/ 5 w 18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8">
                    <a:moveTo>
                      <a:pt x="5" y="28"/>
                    </a:moveTo>
                    <a:lnTo>
                      <a:pt x="18" y="16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5" y="28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05" name="Freeform 93"/>
              <p:cNvSpPr>
                <a:spLocks/>
              </p:cNvSpPr>
              <p:nvPr userDrawn="1"/>
            </p:nvSpPr>
            <p:spPr bwMode="auto">
              <a:xfrm>
                <a:off x="2429" y="2811"/>
                <a:ext cx="9" cy="14"/>
              </a:xfrm>
              <a:custGeom>
                <a:avLst/>
                <a:gdLst>
                  <a:gd name="T0" fmla="*/ 8 w 17"/>
                  <a:gd name="T1" fmla="*/ 29 h 29"/>
                  <a:gd name="T2" fmla="*/ 17 w 17"/>
                  <a:gd name="T3" fmla="*/ 16 h 29"/>
                  <a:gd name="T4" fmla="*/ 10 w 17"/>
                  <a:gd name="T5" fmla="*/ 0 h 29"/>
                  <a:gd name="T6" fmla="*/ 0 w 17"/>
                  <a:gd name="T7" fmla="*/ 14 h 29"/>
                  <a:gd name="T8" fmla="*/ 8 w 17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9">
                    <a:moveTo>
                      <a:pt x="8" y="29"/>
                    </a:moveTo>
                    <a:lnTo>
                      <a:pt x="17" y="16"/>
                    </a:lnTo>
                    <a:lnTo>
                      <a:pt x="10" y="0"/>
                    </a:lnTo>
                    <a:lnTo>
                      <a:pt x="0" y="14"/>
                    </a:lnTo>
                    <a:lnTo>
                      <a:pt x="8" y="29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06" name="Freeform 94"/>
              <p:cNvSpPr>
                <a:spLocks/>
              </p:cNvSpPr>
              <p:nvPr userDrawn="1"/>
            </p:nvSpPr>
            <p:spPr bwMode="auto">
              <a:xfrm>
                <a:off x="2429" y="2780"/>
                <a:ext cx="9" cy="14"/>
              </a:xfrm>
              <a:custGeom>
                <a:avLst/>
                <a:gdLst>
                  <a:gd name="T0" fmla="*/ 10 w 17"/>
                  <a:gd name="T1" fmla="*/ 29 h 29"/>
                  <a:gd name="T2" fmla="*/ 17 w 17"/>
                  <a:gd name="T3" fmla="*/ 14 h 29"/>
                  <a:gd name="T4" fmla="*/ 8 w 17"/>
                  <a:gd name="T5" fmla="*/ 0 h 29"/>
                  <a:gd name="T6" fmla="*/ 0 w 17"/>
                  <a:gd name="T7" fmla="*/ 15 h 29"/>
                  <a:gd name="T8" fmla="*/ 10 w 17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9">
                    <a:moveTo>
                      <a:pt x="10" y="29"/>
                    </a:moveTo>
                    <a:lnTo>
                      <a:pt x="17" y="14"/>
                    </a:lnTo>
                    <a:lnTo>
                      <a:pt x="8" y="0"/>
                    </a:lnTo>
                    <a:lnTo>
                      <a:pt x="0" y="15"/>
                    </a:lnTo>
                    <a:lnTo>
                      <a:pt x="10" y="29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07" name="Freeform 95"/>
              <p:cNvSpPr>
                <a:spLocks/>
              </p:cNvSpPr>
              <p:nvPr userDrawn="1"/>
            </p:nvSpPr>
            <p:spPr bwMode="auto">
              <a:xfrm>
                <a:off x="2425" y="2750"/>
                <a:ext cx="8" cy="14"/>
              </a:xfrm>
              <a:custGeom>
                <a:avLst/>
                <a:gdLst>
                  <a:gd name="T0" fmla="*/ 12 w 17"/>
                  <a:gd name="T1" fmla="*/ 28 h 28"/>
                  <a:gd name="T2" fmla="*/ 17 w 17"/>
                  <a:gd name="T3" fmla="*/ 12 h 28"/>
                  <a:gd name="T4" fmla="*/ 5 w 17"/>
                  <a:gd name="T5" fmla="*/ 0 h 28"/>
                  <a:gd name="T6" fmla="*/ 0 w 17"/>
                  <a:gd name="T7" fmla="*/ 16 h 28"/>
                  <a:gd name="T8" fmla="*/ 12 w 17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8">
                    <a:moveTo>
                      <a:pt x="12" y="28"/>
                    </a:moveTo>
                    <a:lnTo>
                      <a:pt x="17" y="12"/>
                    </a:lnTo>
                    <a:lnTo>
                      <a:pt x="5" y="0"/>
                    </a:lnTo>
                    <a:lnTo>
                      <a:pt x="0" y="16"/>
                    </a:lnTo>
                    <a:lnTo>
                      <a:pt x="12" y="28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08" name="Freeform 96"/>
              <p:cNvSpPr>
                <a:spLocks/>
              </p:cNvSpPr>
              <p:nvPr userDrawn="1"/>
            </p:nvSpPr>
            <p:spPr bwMode="auto">
              <a:xfrm>
                <a:off x="2416" y="2722"/>
                <a:ext cx="8" cy="14"/>
              </a:xfrm>
              <a:custGeom>
                <a:avLst/>
                <a:gdLst>
                  <a:gd name="T0" fmla="*/ 13 w 16"/>
                  <a:gd name="T1" fmla="*/ 27 h 27"/>
                  <a:gd name="T2" fmla="*/ 16 w 16"/>
                  <a:gd name="T3" fmla="*/ 10 h 27"/>
                  <a:gd name="T4" fmla="*/ 2 w 16"/>
                  <a:gd name="T5" fmla="*/ 0 h 27"/>
                  <a:gd name="T6" fmla="*/ 0 w 16"/>
                  <a:gd name="T7" fmla="*/ 17 h 27"/>
                  <a:gd name="T8" fmla="*/ 13 w 16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7">
                    <a:moveTo>
                      <a:pt x="13" y="27"/>
                    </a:moveTo>
                    <a:lnTo>
                      <a:pt x="16" y="10"/>
                    </a:lnTo>
                    <a:lnTo>
                      <a:pt x="2" y="0"/>
                    </a:lnTo>
                    <a:lnTo>
                      <a:pt x="0" y="17"/>
                    </a:lnTo>
                    <a:lnTo>
                      <a:pt x="13" y="27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09" name="Freeform 97"/>
              <p:cNvSpPr>
                <a:spLocks/>
              </p:cNvSpPr>
              <p:nvPr userDrawn="1"/>
            </p:nvSpPr>
            <p:spPr bwMode="auto">
              <a:xfrm>
                <a:off x="2403" y="2695"/>
                <a:ext cx="8" cy="13"/>
              </a:xfrm>
              <a:custGeom>
                <a:avLst/>
                <a:gdLst>
                  <a:gd name="T0" fmla="*/ 15 w 16"/>
                  <a:gd name="T1" fmla="*/ 25 h 25"/>
                  <a:gd name="T2" fmla="*/ 16 w 16"/>
                  <a:gd name="T3" fmla="*/ 8 h 25"/>
                  <a:gd name="T4" fmla="*/ 1 w 16"/>
                  <a:gd name="T5" fmla="*/ 0 h 25"/>
                  <a:gd name="T6" fmla="*/ 0 w 16"/>
                  <a:gd name="T7" fmla="*/ 16 h 25"/>
                  <a:gd name="T8" fmla="*/ 15 w 16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5">
                    <a:moveTo>
                      <a:pt x="15" y="25"/>
                    </a:moveTo>
                    <a:lnTo>
                      <a:pt x="16" y="8"/>
                    </a:lnTo>
                    <a:lnTo>
                      <a:pt x="1" y="0"/>
                    </a:lnTo>
                    <a:lnTo>
                      <a:pt x="0" y="16"/>
                    </a:lnTo>
                    <a:lnTo>
                      <a:pt x="15" y="25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10" name="Freeform 98"/>
              <p:cNvSpPr>
                <a:spLocks/>
              </p:cNvSpPr>
              <p:nvPr userDrawn="1"/>
            </p:nvSpPr>
            <p:spPr bwMode="auto">
              <a:xfrm>
                <a:off x="2386" y="2671"/>
                <a:ext cx="9" cy="11"/>
              </a:xfrm>
              <a:custGeom>
                <a:avLst/>
                <a:gdLst>
                  <a:gd name="T0" fmla="*/ 18 w 18"/>
                  <a:gd name="T1" fmla="*/ 22 h 22"/>
                  <a:gd name="T2" fmla="*/ 16 w 18"/>
                  <a:gd name="T3" fmla="*/ 6 h 22"/>
                  <a:gd name="T4" fmla="*/ 0 w 18"/>
                  <a:gd name="T5" fmla="*/ 0 h 22"/>
                  <a:gd name="T6" fmla="*/ 3 w 18"/>
                  <a:gd name="T7" fmla="*/ 17 h 22"/>
                  <a:gd name="T8" fmla="*/ 18 w 18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2">
                    <a:moveTo>
                      <a:pt x="18" y="22"/>
                    </a:moveTo>
                    <a:lnTo>
                      <a:pt x="16" y="6"/>
                    </a:lnTo>
                    <a:lnTo>
                      <a:pt x="0" y="0"/>
                    </a:lnTo>
                    <a:lnTo>
                      <a:pt x="3" y="17"/>
                    </a:lnTo>
                    <a:lnTo>
                      <a:pt x="18" y="22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11" name="Freeform 99"/>
              <p:cNvSpPr>
                <a:spLocks/>
              </p:cNvSpPr>
              <p:nvPr userDrawn="1"/>
            </p:nvSpPr>
            <p:spPr bwMode="auto">
              <a:xfrm>
                <a:off x="2364" y="2650"/>
                <a:ext cx="11" cy="10"/>
              </a:xfrm>
              <a:custGeom>
                <a:avLst/>
                <a:gdLst>
                  <a:gd name="T0" fmla="*/ 21 w 21"/>
                  <a:gd name="T1" fmla="*/ 20 h 20"/>
                  <a:gd name="T2" fmla="*/ 17 w 21"/>
                  <a:gd name="T3" fmla="*/ 4 h 20"/>
                  <a:gd name="T4" fmla="*/ 0 w 21"/>
                  <a:gd name="T5" fmla="*/ 0 h 20"/>
                  <a:gd name="T6" fmla="*/ 6 w 21"/>
                  <a:gd name="T7" fmla="*/ 16 h 20"/>
                  <a:gd name="T8" fmla="*/ 21 w 21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0">
                    <a:moveTo>
                      <a:pt x="21" y="20"/>
                    </a:moveTo>
                    <a:lnTo>
                      <a:pt x="17" y="4"/>
                    </a:lnTo>
                    <a:lnTo>
                      <a:pt x="0" y="0"/>
                    </a:lnTo>
                    <a:lnTo>
                      <a:pt x="6" y="16"/>
                    </a:lnTo>
                    <a:lnTo>
                      <a:pt x="21" y="20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12" name="Freeform 100"/>
              <p:cNvSpPr>
                <a:spLocks/>
              </p:cNvSpPr>
              <p:nvPr userDrawn="1"/>
            </p:nvSpPr>
            <p:spPr bwMode="auto">
              <a:xfrm>
                <a:off x="2340" y="2632"/>
                <a:ext cx="12" cy="8"/>
              </a:xfrm>
              <a:custGeom>
                <a:avLst/>
                <a:gdLst>
                  <a:gd name="T0" fmla="*/ 24 w 24"/>
                  <a:gd name="T1" fmla="*/ 15 h 15"/>
                  <a:gd name="T2" fmla="*/ 17 w 24"/>
                  <a:gd name="T3" fmla="*/ 0 h 15"/>
                  <a:gd name="T4" fmla="*/ 0 w 24"/>
                  <a:gd name="T5" fmla="*/ 0 h 15"/>
                  <a:gd name="T6" fmla="*/ 7 w 24"/>
                  <a:gd name="T7" fmla="*/ 14 h 15"/>
                  <a:gd name="T8" fmla="*/ 24 w 24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5">
                    <a:moveTo>
                      <a:pt x="24" y="15"/>
                    </a:moveTo>
                    <a:lnTo>
                      <a:pt x="17" y="0"/>
                    </a:lnTo>
                    <a:lnTo>
                      <a:pt x="0" y="0"/>
                    </a:lnTo>
                    <a:lnTo>
                      <a:pt x="7" y="14"/>
                    </a:lnTo>
                    <a:lnTo>
                      <a:pt x="24" y="15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13" name="Freeform 101"/>
              <p:cNvSpPr>
                <a:spLocks/>
              </p:cNvSpPr>
              <p:nvPr userDrawn="1"/>
            </p:nvSpPr>
            <p:spPr bwMode="auto">
              <a:xfrm>
                <a:off x="2314" y="2617"/>
                <a:ext cx="12" cy="8"/>
              </a:xfrm>
              <a:custGeom>
                <a:avLst/>
                <a:gdLst>
                  <a:gd name="T0" fmla="*/ 26 w 26"/>
                  <a:gd name="T1" fmla="*/ 14 h 16"/>
                  <a:gd name="T2" fmla="*/ 17 w 26"/>
                  <a:gd name="T3" fmla="*/ 0 h 16"/>
                  <a:gd name="T4" fmla="*/ 0 w 26"/>
                  <a:gd name="T5" fmla="*/ 1 h 16"/>
                  <a:gd name="T6" fmla="*/ 9 w 26"/>
                  <a:gd name="T7" fmla="*/ 16 h 16"/>
                  <a:gd name="T8" fmla="*/ 26 w 26"/>
                  <a:gd name="T9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6">
                    <a:moveTo>
                      <a:pt x="26" y="14"/>
                    </a:moveTo>
                    <a:lnTo>
                      <a:pt x="17" y="0"/>
                    </a:lnTo>
                    <a:lnTo>
                      <a:pt x="0" y="1"/>
                    </a:lnTo>
                    <a:lnTo>
                      <a:pt x="9" y="16"/>
                    </a:lnTo>
                    <a:lnTo>
                      <a:pt x="26" y="14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14" name="Freeform 102"/>
              <p:cNvSpPr>
                <a:spLocks/>
              </p:cNvSpPr>
              <p:nvPr userDrawn="1"/>
            </p:nvSpPr>
            <p:spPr bwMode="auto">
              <a:xfrm>
                <a:off x="2285" y="2605"/>
                <a:ext cx="14" cy="9"/>
              </a:xfrm>
              <a:custGeom>
                <a:avLst/>
                <a:gdLst>
                  <a:gd name="T0" fmla="*/ 28 w 28"/>
                  <a:gd name="T1" fmla="*/ 13 h 17"/>
                  <a:gd name="T2" fmla="*/ 16 w 28"/>
                  <a:gd name="T3" fmla="*/ 0 h 17"/>
                  <a:gd name="T4" fmla="*/ 0 w 28"/>
                  <a:gd name="T5" fmla="*/ 4 h 17"/>
                  <a:gd name="T6" fmla="*/ 11 w 28"/>
                  <a:gd name="T7" fmla="*/ 17 h 17"/>
                  <a:gd name="T8" fmla="*/ 28 w 28"/>
                  <a:gd name="T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7">
                    <a:moveTo>
                      <a:pt x="28" y="13"/>
                    </a:moveTo>
                    <a:lnTo>
                      <a:pt x="16" y="0"/>
                    </a:lnTo>
                    <a:lnTo>
                      <a:pt x="0" y="4"/>
                    </a:lnTo>
                    <a:lnTo>
                      <a:pt x="11" y="17"/>
                    </a:lnTo>
                    <a:lnTo>
                      <a:pt x="28" y="13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15" name="Freeform 103"/>
              <p:cNvSpPr>
                <a:spLocks/>
              </p:cNvSpPr>
              <p:nvPr userDrawn="1"/>
            </p:nvSpPr>
            <p:spPr bwMode="auto">
              <a:xfrm>
                <a:off x="2255" y="2598"/>
                <a:ext cx="15" cy="9"/>
              </a:xfrm>
              <a:custGeom>
                <a:avLst/>
                <a:gdLst>
                  <a:gd name="T0" fmla="*/ 28 w 28"/>
                  <a:gd name="T1" fmla="*/ 10 h 16"/>
                  <a:gd name="T2" fmla="*/ 16 w 28"/>
                  <a:gd name="T3" fmla="*/ 0 h 16"/>
                  <a:gd name="T4" fmla="*/ 0 w 28"/>
                  <a:gd name="T5" fmla="*/ 6 h 16"/>
                  <a:gd name="T6" fmla="*/ 12 w 28"/>
                  <a:gd name="T7" fmla="*/ 16 h 16"/>
                  <a:gd name="T8" fmla="*/ 28 w 28"/>
                  <a:gd name="T9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6">
                    <a:moveTo>
                      <a:pt x="28" y="10"/>
                    </a:moveTo>
                    <a:lnTo>
                      <a:pt x="16" y="0"/>
                    </a:lnTo>
                    <a:lnTo>
                      <a:pt x="0" y="6"/>
                    </a:lnTo>
                    <a:lnTo>
                      <a:pt x="12" y="16"/>
                    </a:lnTo>
                    <a:lnTo>
                      <a:pt x="28" y="10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16" name="Freeform 104"/>
              <p:cNvSpPr>
                <a:spLocks/>
              </p:cNvSpPr>
              <p:nvPr userDrawn="1"/>
            </p:nvSpPr>
            <p:spPr bwMode="auto">
              <a:xfrm>
                <a:off x="2240" y="2596"/>
                <a:ext cx="14" cy="9"/>
              </a:xfrm>
              <a:custGeom>
                <a:avLst/>
                <a:gdLst>
                  <a:gd name="T0" fmla="*/ 29 w 29"/>
                  <a:gd name="T1" fmla="*/ 11 h 18"/>
                  <a:gd name="T2" fmla="*/ 15 w 29"/>
                  <a:gd name="T3" fmla="*/ 0 h 18"/>
                  <a:gd name="T4" fmla="*/ 0 w 29"/>
                  <a:gd name="T5" fmla="*/ 8 h 18"/>
                  <a:gd name="T6" fmla="*/ 14 w 29"/>
                  <a:gd name="T7" fmla="*/ 18 h 18"/>
                  <a:gd name="T8" fmla="*/ 29 w 29"/>
                  <a:gd name="T9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8">
                    <a:moveTo>
                      <a:pt x="29" y="11"/>
                    </a:moveTo>
                    <a:lnTo>
                      <a:pt x="15" y="0"/>
                    </a:lnTo>
                    <a:lnTo>
                      <a:pt x="0" y="8"/>
                    </a:lnTo>
                    <a:lnTo>
                      <a:pt x="14" y="18"/>
                    </a:lnTo>
                    <a:lnTo>
                      <a:pt x="29" y="11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17" name="Freeform 105"/>
              <p:cNvSpPr>
                <a:spLocks/>
              </p:cNvSpPr>
              <p:nvPr userDrawn="1"/>
            </p:nvSpPr>
            <p:spPr bwMode="auto">
              <a:xfrm>
                <a:off x="2209" y="2596"/>
                <a:ext cx="14" cy="9"/>
              </a:xfrm>
              <a:custGeom>
                <a:avLst/>
                <a:gdLst>
                  <a:gd name="T0" fmla="*/ 29 w 29"/>
                  <a:gd name="T1" fmla="*/ 8 h 18"/>
                  <a:gd name="T2" fmla="*/ 14 w 29"/>
                  <a:gd name="T3" fmla="*/ 0 h 18"/>
                  <a:gd name="T4" fmla="*/ 0 w 29"/>
                  <a:gd name="T5" fmla="*/ 10 h 18"/>
                  <a:gd name="T6" fmla="*/ 15 w 29"/>
                  <a:gd name="T7" fmla="*/ 18 h 18"/>
                  <a:gd name="T8" fmla="*/ 29 w 29"/>
                  <a:gd name="T9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8">
                    <a:moveTo>
                      <a:pt x="29" y="8"/>
                    </a:moveTo>
                    <a:lnTo>
                      <a:pt x="14" y="0"/>
                    </a:lnTo>
                    <a:lnTo>
                      <a:pt x="0" y="10"/>
                    </a:lnTo>
                    <a:lnTo>
                      <a:pt x="15" y="18"/>
                    </a:lnTo>
                    <a:lnTo>
                      <a:pt x="29" y="8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18" name="Freeform 106"/>
              <p:cNvSpPr>
                <a:spLocks/>
              </p:cNvSpPr>
              <p:nvPr userDrawn="1"/>
            </p:nvSpPr>
            <p:spPr bwMode="auto">
              <a:xfrm>
                <a:off x="2180" y="2601"/>
                <a:ext cx="13" cy="8"/>
              </a:xfrm>
              <a:custGeom>
                <a:avLst/>
                <a:gdLst>
                  <a:gd name="T0" fmla="*/ 28 w 28"/>
                  <a:gd name="T1" fmla="*/ 5 h 17"/>
                  <a:gd name="T2" fmla="*/ 12 w 28"/>
                  <a:gd name="T3" fmla="*/ 0 h 17"/>
                  <a:gd name="T4" fmla="*/ 0 w 28"/>
                  <a:gd name="T5" fmla="*/ 11 h 17"/>
                  <a:gd name="T6" fmla="*/ 16 w 28"/>
                  <a:gd name="T7" fmla="*/ 17 h 17"/>
                  <a:gd name="T8" fmla="*/ 28 w 28"/>
                  <a:gd name="T9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7">
                    <a:moveTo>
                      <a:pt x="28" y="5"/>
                    </a:moveTo>
                    <a:lnTo>
                      <a:pt x="12" y="0"/>
                    </a:lnTo>
                    <a:lnTo>
                      <a:pt x="0" y="11"/>
                    </a:lnTo>
                    <a:lnTo>
                      <a:pt x="16" y="17"/>
                    </a:lnTo>
                    <a:lnTo>
                      <a:pt x="28" y="5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19" name="Freeform 107"/>
              <p:cNvSpPr>
                <a:spLocks/>
              </p:cNvSpPr>
              <p:nvPr userDrawn="1"/>
            </p:nvSpPr>
            <p:spPr bwMode="auto">
              <a:xfrm>
                <a:off x="2151" y="2610"/>
                <a:ext cx="13" cy="8"/>
              </a:xfrm>
              <a:custGeom>
                <a:avLst/>
                <a:gdLst>
                  <a:gd name="T0" fmla="*/ 27 w 27"/>
                  <a:gd name="T1" fmla="*/ 3 h 15"/>
                  <a:gd name="T2" fmla="*/ 10 w 27"/>
                  <a:gd name="T3" fmla="*/ 0 h 15"/>
                  <a:gd name="T4" fmla="*/ 0 w 27"/>
                  <a:gd name="T5" fmla="*/ 13 h 15"/>
                  <a:gd name="T6" fmla="*/ 16 w 27"/>
                  <a:gd name="T7" fmla="*/ 15 h 15"/>
                  <a:gd name="T8" fmla="*/ 27 w 27"/>
                  <a:gd name="T9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5">
                    <a:moveTo>
                      <a:pt x="27" y="3"/>
                    </a:moveTo>
                    <a:lnTo>
                      <a:pt x="10" y="0"/>
                    </a:lnTo>
                    <a:lnTo>
                      <a:pt x="0" y="13"/>
                    </a:lnTo>
                    <a:lnTo>
                      <a:pt x="16" y="15"/>
                    </a:lnTo>
                    <a:lnTo>
                      <a:pt x="27" y="3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20" name="Freeform 108"/>
              <p:cNvSpPr>
                <a:spLocks/>
              </p:cNvSpPr>
              <p:nvPr userDrawn="1"/>
            </p:nvSpPr>
            <p:spPr bwMode="auto">
              <a:xfrm>
                <a:off x="2124" y="2623"/>
                <a:ext cx="13" cy="8"/>
              </a:xfrm>
              <a:custGeom>
                <a:avLst/>
                <a:gdLst>
                  <a:gd name="T0" fmla="*/ 25 w 25"/>
                  <a:gd name="T1" fmla="*/ 1 h 16"/>
                  <a:gd name="T2" fmla="*/ 8 w 25"/>
                  <a:gd name="T3" fmla="*/ 0 h 16"/>
                  <a:gd name="T4" fmla="*/ 0 w 25"/>
                  <a:gd name="T5" fmla="*/ 15 h 16"/>
                  <a:gd name="T6" fmla="*/ 17 w 25"/>
                  <a:gd name="T7" fmla="*/ 16 h 16"/>
                  <a:gd name="T8" fmla="*/ 25 w 25"/>
                  <a:gd name="T9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6">
                    <a:moveTo>
                      <a:pt x="25" y="1"/>
                    </a:moveTo>
                    <a:lnTo>
                      <a:pt x="8" y="0"/>
                    </a:lnTo>
                    <a:lnTo>
                      <a:pt x="0" y="15"/>
                    </a:lnTo>
                    <a:lnTo>
                      <a:pt x="17" y="16"/>
                    </a:lnTo>
                    <a:lnTo>
                      <a:pt x="25" y="1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21" name="Freeform 109"/>
              <p:cNvSpPr>
                <a:spLocks/>
              </p:cNvSpPr>
              <p:nvPr userDrawn="1"/>
            </p:nvSpPr>
            <p:spPr bwMode="auto">
              <a:xfrm>
                <a:off x="2100" y="2639"/>
                <a:ext cx="11" cy="9"/>
              </a:xfrm>
              <a:custGeom>
                <a:avLst/>
                <a:gdLst>
                  <a:gd name="T0" fmla="*/ 23 w 23"/>
                  <a:gd name="T1" fmla="*/ 0 h 18"/>
                  <a:gd name="T2" fmla="*/ 6 w 23"/>
                  <a:gd name="T3" fmla="*/ 3 h 18"/>
                  <a:gd name="T4" fmla="*/ 0 w 23"/>
                  <a:gd name="T5" fmla="*/ 18 h 18"/>
                  <a:gd name="T6" fmla="*/ 17 w 23"/>
                  <a:gd name="T7" fmla="*/ 16 h 18"/>
                  <a:gd name="T8" fmla="*/ 23 w 23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8">
                    <a:moveTo>
                      <a:pt x="23" y="0"/>
                    </a:moveTo>
                    <a:lnTo>
                      <a:pt x="6" y="3"/>
                    </a:lnTo>
                    <a:lnTo>
                      <a:pt x="0" y="18"/>
                    </a:lnTo>
                    <a:lnTo>
                      <a:pt x="17" y="16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22" name="Freeform 110"/>
              <p:cNvSpPr>
                <a:spLocks/>
              </p:cNvSpPr>
              <p:nvPr userDrawn="1"/>
            </p:nvSpPr>
            <p:spPr bwMode="auto">
              <a:xfrm>
                <a:off x="2078" y="2659"/>
                <a:ext cx="10" cy="11"/>
              </a:xfrm>
              <a:custGeom>
                <a:avLst/>
                <a:gdLst>
                  <a:gd name="T0" fmla="*/ 20 w 20"/>
                  <a:gd name="T1" fmla="*/ 0 h 21"/>
                  <a:gd name="T2" fmla="*/ 4 w 20"/>
                  <a:gd name="T3" fmla="*/ 4 h 21"/>
                  <a:gd name="T4" fmla="*/ 0 w 20"/>
                  <a:gd name="T5" fmla="*/ 21 h 21"/>
                  <a:gd name="T6" fmla="*/ 16 w 20"/>
                  <a:gd name="T7" fmla="*/ 17 h 21"/>
                  <a:gd name="T8" fmla="*/ 20 w 20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1">
                    <a:moveTo>
                      <a:pt x="20" y="0"/>
                    </a:moveTo>
                    <a:lnTo>
                      <a:pt x="4" y="4"/>
                    </a:lnTo>
                    <a:lnTo>
                      <a:pt x="0" y="21"/>
                    </a:lnTo>
                    <a:lnTo>
                      <a:pt x="16" y="17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23" name="Freeform 111"/>
              <p:cNvSpPr>
                <a:spLocks/>
              </p:cNvSpPr>
              <p:nvPr userDrawn="1"/>
            </p:nvSpPr>
            <p:spPr bwMode="auto">
              <a:xfrm>
                <a:off x="2060" y="2682"/>
                <a:ext cx="8" cy="12"/>
              </a:xfrm>
              <a:custGeom>
                <a:avLst/>
                <a:gdLst>
                  <a:gd name="T0" fmla="*/ 16 w 16"/>
                  <a:gd name="T1" fmla="*/ 0 h 24"/>
                  <a:gd name="T2" fmla="*/ 1 w 16"/>
                  <a:gd name="T3" fmla="*/ 8 h 24"/>
                  <a:gd name="T4" fmla="*/ 0 w 16"/>
                  <a:gd name="T5" fmla="*/ 24 h 24"/>
                  <a:gd name="T6" fmla="*/ 15 w 16"/>
                  <a:gd name="T7" fmla="*/ 17 h 24"/>
                  <a:gd name="T8" fmla="*/ 16 w 1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4">
                    <a:moveTo>
                      <a:pt x="16" y="0"/>
                    </a:moveTo>
                    <a:lnTo>
                      <a:pt x="1" y="8"/>
                    </a:lnTo>
                    <a:lnTo>
                      <a:pt x="0" y="24"/>
                    </a:lnTo>
                    <a:lnTo>
                      <a:pt x="15" y="17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24" name="Freeform 112"/>
              <p:cNvSpPr>
                <a:spLocks/>
              </p:cNvSpPr>
              <p:nvPr userDrawn="1"/>
            </p:nvSpPr>
            <p:spPr bwMode="auto">
              <a:xfrm>
                <a:off x="2045" y="2707"/>
                <a:ext cx="8" cy="13"/>
              </a:xfrm>
              <a:custGeom>
                <a:avLst/>
                <a:gdLst>
                  <a:gd name="T0" fmla="*/ 15 w 16"/>
                  <a:gd name="T1" fmla="*/ 0 h 25"/>
                  <a:gd name="T2" fmla="*/ 0 w 16"/>
                  <a:gd name="T3" fmla="*/ 8 h 25"/>
                  <a:gd name="T4" fmla="*/ 3 w 16"/>
                  <a:gd name="T5" fmla="*/ 25 h 25"/>
                  <a:gd name="T6" fmla="*/ 16 w 16"/>
                  <a:gd name="T7" fmla="*/ 16 h 25"/>
                  <a:gd name="T8" fmla="*/ 15 w 16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5">
                    <a:moveTo>
                      <a:pt x="15" y="0"/>
                    </a:moveTo>
                    <a:lnTo>
                      <a:pt x="0" y="8"/>
                    </a:lnTo>
                    <a:lnTo>
                      <a:pt x="3" y="25"/>
                    </a:lnTo>
                    <a:lnTo>
                      <a:pt x="16" y="16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25" name="Freeform 113"/>
              <p:cNvSpPr>
                <a:spLocks/>
              </p:cNvSpPr>
              <p:nvPr userDrawn="1"/>
            </p:nvSpPr>
            <p:spPr bwMode="auto">
              <a:xfrm>
                <a:off x="2034" y="2735"/>
                <a:ext cx="8" cy="14"/>
              </a:xfrm>
              <a:custGeom>
                <a:avLst/>
                <a:gdLst>
                  <a:gd name="T0" fmla="*/ 12 w 16"/>
                  <a:gd name="T1" fmla="*/ 0 h 28"/>
                  <a:gd name="T2" fmla="*/ 0 w 16"/>
                  <a:gd name="T3" fmla="*/ 12 h 28"/>
                  <a:gd name="T4" fmla="*/ 3 w 16"/>
                  <a:gd name="T5" fmla="*/ 28 h 28"/>
                  <a:gd name="T6" fmla="*/ 16 w 16"/>
                  <a:gd name="T7" fmla="*/ 17 h 28"/>
                  <a:gd name="T8" fmla="*/ 12 w 1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8">
                    <a:moveTo>
                      <a:pt x="12" y="0"/>
                    </a:moveTo>
                    <a:lnTo>
                      <a:pt x="0" y="12"/>
                    </a:lnTo>
                    <a:lnTo>
                      <a:pt x="3" y="28"/>
                    </a:lnTo>
                    <a:lnTo>
                      <a:pt x="16" y="17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26" name="Freeform 114"/>
              <p:cNvSpPr>
                <a:spLocks/>
              </p:cNvSpPr>
              <p:nvPr userDrawn="1"/>
            </p:nvSpPr>
            <p:spPr bwMode="auto">
              <a:xfrm>
                <a:off x="2027" y="2764"/>
                <a:ext cx="8" cy="15"/>
              </a:xfrm>
              <a:custGeom>
                <a:avLst/>
                <a:gdLst>
                  <a:gd name="T0" fmla="*/ 10 w 16"/>
                  <a:gd name="T1" fmla="*/ 0 h 28"/>
                  <a:gd name="T2" fmla="*/ 0 w 16"/>
                  <a:gd name="T3" fmla="*/ 12 h 28"/>
                  <a:gd name="T4" fmla="*/ 6 w 16"/>
                  <a:gd name="T5" fmla="*/ 28 h 28"/>
                  <a:gd name="T6" fmla="*/ 16 w 16"/>
                  <a:gd name="T7" fmla="*/ 15 h 28"/>
                  <a:gd name="T8" fmla="*/ 10 w 1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8">
                    <a:moveTo>
                      <a:pt x="10" y="0"/>
                    </a:moveTo>
                    <a:lnTo>
                      <a:pt x="0" y="12"/>
                    </a:lnTo>
                    <a:lnTo>
                      <a:pt x="6" y="28"/>
                    </a:lnTo>
                    <a:lnTo>
                      <a:pt x="16" y="1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27" name="Freeform 115"/>
              <p:cNvSpPr>
                <a:spLocks/>
              </p:cNvSpPr>
              <p:nvPr userDrawn="1"/>
            </p:nvSpPr>
            <p:spPr bwMode="auto">
              <a:xfrm>
                <a:off x="2024" y="2795"/>
                <a:ext cx="9" cy="14"/>
              </a:xfrm>
              <a:custGeom>
                <a:avLst/>
                <a:gdLst>
                  <a:gd name="T0" fmla="*/ 10 w 18"/>
                  <a:gd name="T1" fmla="*/ 0 h 28"/>
                  <a:gd name="T2" fmla="*/ 0 w 18"/>
                  <a:gd name="T3" fmla="*/ 14 h 28"/>
                  <a:gd name="T4" fmla="*/ 10 w 18"/>
                  <a:gd name="T5" fmla="*/ 28 h 28"/>
                  <a:gd name="T6" fmla="*/ 18 w 18"/>
                  <a:gd name="T7" fmla="*/ 14 h 28"/>
                  <a:gd name="T8" fmla="*/ 10 w 18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8">
                    <a:moveTo>
                      <a:pt x="10" y="0"/>
                    </a:moveTo>
                    <a:lnTo>
                      <a:pt x="0" y="14"/>
                    </a:lnTo>
                    <a:lnTo>
                      <a:pt x="10" y="28"/>
                    </a:lnTo>
                    <a:lnTo>
                      <a:pt x="18" y="14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28" name="Freeform 116"/>
              <p:cNvSpPr>
                <a:spLocks/>
              </p:cNvSpPr>
              <p:nvPr userDrawn="1"/>
            </p:nvSpPr>
            <p:spPr bwMode="auto">
              <a:xfrm>
                <a:off x="2027" y="2825"/>
                <a:ext cx="8" cy="14"/>
              </a:xfrm>
              <a:custGeom>
                <a:avLst/>
                <a:gdLst>
                  <a:gd name="T0" fmla="*/ 6 w 16"/>
                  <a:gd name="T1" fmla="*/ 0 h 29"/>
                  <a:gd name="T2" fmla="*/ 0 w 16"/>
                  <a:gd name="T3" fmla="*/ 16 h 29"/>
                  <a:gd name="T4" fmla="*/ 10 w 16"/>
                  <a:gd name="T5" fmla="*/ 29 h 29"/>
                  <a:gd name="T6" fmla="*/ 16 w 16"/>
                  <a:gd name="T7" fmla="*/ 14 h 29"/>
                  <a:gd name="T8" fmla="*/ 6 w 16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9">
                    <a:moveTo>
                      <a:pt x="6" y="0"/>
                    </a:moveTo>
                    <a:lnTo>
                      <a:pt x="0" y="16"/>
                    </a:lnTo>
                    <a:lnTo>
                      <a:pt x="10" y="29"/>
                    </a:lnTo>
                    <a:lnTo>
                      <a:pt x="16" y="1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29" name="Freeform 117"/>
              <p:cNvSpPr>
                <a:spLocks/>
              </p:cNvSpPr>
              <p:nvPr userDrawn="1"/>
            </p:nvSpPr>
            <p:spPr bwMode="auto">
              <a:xfrm>
                <a:off x="2034" y="2855"/>
                <a:ext cx="8" cy="13"/>
              </a:xfrm>
              <a:custGeom>
                <a:avLst/>
                <a:gdLst>
                  <a:gd name="T0" fmla="*/ 4 w 17"/>
                  <a:gd name="T1" fmla="*/ 0 h 27"/>
                  <a:gd name="T2" fmla="*/ 0 w 17"/>
                  <a:gd name="T3" fmla="*/ 16 h 27"/>
                  <a:gd name="T4" fmla="*/ 13 w 17"/>
                  <a:gd name="T5" fmla="*/ 27 h 27"/>
                  <a:gd name="T6" fmla="*/ 17 w 17"/>
                  <a:gd name="T7" fmla="*/ 11 h 27"/>
                  <a:gd name="T8" fmla="*/ 4 w 17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7">
                    <a:moveTo>
                      <a:pt x="4" y="0"/>
                    </a:moveTo>
                    <a:lnTo>
                      <a:pt x="0" y="16"/>
                    </a:lnTo>
                    <a:lnTo>
                      <a:pt x="13" y="27"/>
                    </a:lnTo>
                    <a:lnTo>
                      <a:pt x="17" y="1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30" name="Freeform 118"/>
              <p:cNvSpPr>
                <a:spLocks/>
              </p:cNvSpPr>
              <p:nvPr userDrawn="1"/>
            </p:nvSpPr>
            <p:spPr bwMode="auto">
              <a:xfrm>
                <a:off x="2045" y="2883"/>
                <a:ext cx="8" cy="13"/>
              </a:xfrm>
              <a:custGeom>
                <a:avLst/>
                <a:gdLst>
                  <a:gd name="T0" fmla="*/ 2 w 16"/>
                  <a:gd name="T1" fmla="*/ 0 h 26"/>
                  <a:gd name="T2" fmla="*/ 0 w 16"/>
                  <a:gd name="T3" fmla="*/ 16 h 26"/>
                  <a:gd name="T4" fmla="*/ 14 w 16"/>
                  <a:gd name="T5" fmla="*/ 26 h 26"/>
                  <a:gd name="T6" fmla="*/ 16 w 16"/>
                  <a:gd name="T7" fmla="*/ 9 h 26"/>
                  <a:gd name="T8" fmla="*/ 2 w 1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6">
                    <a:moveTo>
                      <a:pt x="2" y="0"/>
                    </a:moveTo>
                    <a:lnTo>
                      <a:pt x="0" y="16"/>
                    </a:lnTo>
                    <a:lnTo>
                      <a:pt x="14" y="26"/>
                    </a:lnTo>
                    <a:lnTo>
                      <a:pt x="16" y="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31" name="Freeform 119"/>
              <p:cNvSpPr>
                <a:spLocks/>
              </p:cNvSpPr>
              <p:nvPr userDrawn="1"/>
            </p:nvSpPr>
            <p:spPr bwMode="auto">
              <a:xfrm>
                <a:off x="2059" y="2910"/>
                <a:ext cx="9" cy="11"/>
              </a:xfrm>
              <a:custGeom>
                <a:avLst/>
                <a:gdLst>
                  <a:gd name="T0" fmla="*/ 0 w 17"/>
                  <a:gd name="T1" fmla="*/ 0 h 23"/>
                  <a:gd name="T2" fmla="*/ 1 w 17"/>
                  <a:gd name="T3" fmla="*/ 17 h 23"/>
                  <a:gd name="T4" fmla="*/ 17 w 17"/>
                  <a:gd name="T5" fmla="*/ 23 h 23"/>
                  <a:gd name="T6" fmla="*/ 16 w 17"/>
                  <a:gd name="T7" fmla="*/ 6 h 23"/>
                  <a:gd name="T8" fmla="*/ 0 w 17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3">
                    <a:moveTo>
                      <a:pt x="0" y="0"/>
                    </a:moveTo>
                    <a:lnTo>
                      <a:pt x="1" y="17"/>
                    </a:lnTo>
                    <a:lnTo>
                      <a:pt x="17" y="23"/>
                    </a:lnTo>
                    <a:lnTo>
                      <a:pt x="1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32" name="Freeform 120"/>
              <p:cNvSpPr>
                <a:spLocks/>
              </p:cNvSpPr>
              <p:nvPr userDrawn="1"/>
            </p:nvSpPr>
            <p:spPr bwMode="auto">
              <a:xfrm>
                <a:off x="2078" y="2934"/>
                <a:ext cx="9" cy="10"/>
              </a:xfrm>
              <a:custGeom>
                <a:avLst/>
                <a:gdLst>
                  <a:gd name="T0" fmla="*/ 0 w 18"/>
                  <a:gd name="T1" fmla="*/ 0 h 21"/>
                  <a:gd name="T2" fmla="*/ 3 w 18"/>
                  <a:gd name="T3" fmla="*/ 17 h 21"/>
                  <a:gd name="T4" fmla="*/ 18 w 18"/>
                  <a:gd name="T5" fmla="*/ 21 h 21"/>
                  <a:gd name="T6" fmla="*/ 15 w 18"/>
                  <a:gd name="T7" fmla="*/ 4 h 21"/>
                  <a:gd name="T8" fmla="*/ 0 w 18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1">
                    <a:moveTo>
                      <a:pt x="0" y="0"/>
                    </a:moveTo>
                    <a:lnTo>
                      <a:pt x="3" y="17"/>
                    </a:lnTo>
                    <a:lnTo>
                      <a:pt x="18" y="21"/>
                    </a:lnTo>
                    <a:lnTo>
                      <a:pt x="1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33" name="Freeform 121"/>
              <p:cNvSpPr>
                <a:spLocks/>
              </p:cNvSpPr>
              <p:nvPr userDrawn="1"/>
            </p:nvSpPr>
            <p:spPr bwMode="auto">
              <a:xfrm>
                <a:off x="2099" y="2955"/>
                <a:ext cx="11" cy="9"/>
              </a:xfrm>
              <a:custGeom>
                <a:avLst/>
                <a:gdLst>
                  <a:gd name="T0" fmla="*/ 0 w 23"/>
                  <a:gd name="T1" fmla="*/ 0 h 18"/>
                  <a:gd name="T2" fmla="*/ 6 w 23"/>
                  <a:gd name="T3" fmla="*/ 16 h 18"/>
                  <a:gd name="T4" fmla="*/ 23 w 23"/>
                  <a:gd name="T5" fmla="*/ 18 h 18"/>
                  <a:gd name="T6" fmla="*/ 16 w 23"/>
                  <a:gd name="T7" fmla="*/ 2 h 18"/>
                  <a:gd name="T8" fmla="*/ 0 w 23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8">
                    <a:moveTo>
                      <a:pt x="0" y="0"/>
                    </a:moveTo>
                    <a:lnTo>
                      <a:pt x="6" y="16"/>
                    </a:lnTo>
                    <a:lnTo>
                      <a:pt x="23" y="18"/>
                    </a:lnTo>
                    <a:lnTo>
                      <a:pt x="1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34" name="Freeform 122"/>
              <p:cNvSpPr>
                <a:spLocks/>
              </p:cNvSpPr>
              <p:nvPr userDrawn="1"/>
            </p:nvSpPr>
            <p:spPr bwMode="auto">
              <a:xfrm>
                <a:off x="2123" y="2973"/>
                <a:ext cx="13" cy="7"/>
              </a:xfrm>
              <a:custGeom>
                <a:avLst/>
                <a:gdLst>
                  <a:gd name="T0" fmla="*/ 0 w 25"/>
                  <a:gd name="T1" fmla="*/ 0 h 15"/>
                  <a:gd name="T2" fmla="*/ 8 w 25"/>
                  <a:gd name="T3" fmla="*/ 15 h 15"/>
                  <a:gd name="T4" fmla="*/ 25 w 25"/>
                  <a:gd name="T5" fmla="*/ 15 h 15"/>
                  <a:gd name="T6" fmla="*/ 17 w 25"/>
                  <a:gd name="T7" fmla="*/ 0 h 15"/>
                  <a:gd name="T8" fmla="*/ 0 w 25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5">
                    <a:moveTo>
                      <a:pt x="0" y="0"/>
                    </a:moveTo>
                    <a:lnTo>
                      <a:pt x="8" y="15"/>
                    </a:lnTo>
                    <a:lnTo>
                      <a:pt x="25" y="15"/>
                    </a:lnTo>
                    <a:lnTo>
                      <a:pt x="1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35" name="Freeform 123"/>
              <p:cNvSpPr>
                <a:spLocks/>
              </p:cNvSpPr>
              <p:nvPr userDrawn="1"/>
            </p:nvSpPr>
            <p:spPr bwMode="auto">
              <a:xfrm>
                <a:off x="2150" y="2986"/>
                <a:ext cx="13" cy="8"/>
              </a:xfrm>
              <a:custGeom>
                <a:avLst/>
                <a:gdLst>
                  <a:gd name="T0" fmla="*/ 0 w 26"/>
                  <a:gd name="T1" fmla="*/ 3 h 17"/>
                  <a:gd name="T2" fmla="*/ 10 w 26"/>
                  <a:gd name="T3" fmla="*/ 17 h 17"/>
                  <a:gd name="T4" fmla="*/ 26 w 26"/>
                  <a:gd name="T5" fmla="*/ 14 h 17"/>
                  <a:gd name="T6" fmla="*/ 16 w 26"/>
                  <a:gd name="T7" fmla="*/ 0 h 17"/>
                  <a:gd name="T8" fmla="*/ 0 w 26"/>
                  <a:gd name="T9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7">
                    <a:moveTo>
                      <a:pt x="0" y="3"/>
                    </a:moveTo>
                    <a:lnTo>
                      <a:pt x="10" y="17"/>
                    </a:lnTo>
                    <a:lnTo>
                      <a:pt x="26" y="14"/>
                    </a:lnTo>
                    <a:lnTo>
                      <a:pt x="16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36" name="Freeform 124"/>
              <p:cNvSpPr>
                <a:spLocks/>
              </p:cNvSpPr>
              <p:nvPr userDrawn="1"/>
            </p:nvSpPr>
            <p:spPr bwMode="auto">
              <a:xfrm>
                <a:off x="2178" y="2994"/>
                <a:ext cx="14" cy="9"/>
              </a:xfrm>
              <a:custGeom>
                <a:avLst/>
                <a:gdLst>
                  <a:gd name="T0" fmla="*/ 0 w 29"/>
                  <a:gd name="T1" fmla="*/ 5 h 18"/>
                  <a:gd name="T2" fmla="*/ 13 w 29"/>
                  <a:gd name="T3" fmla="*/ 18 h 18"/>
                  <a:gd name="T4" fmla="*/ 29 w 29"/>
                  <a:gd name="T5" fmla="*/ 11 h 18"/>
                  <a:gd name="T6" fmla="*/ 17 w 29"/>
                  <a:gd name="T7" fmla="*/ 0 h 18"/>
                  <a:gd name="T8" fmla="*/ 0 w 29"/>
                  <a:gd name="T9" fmla="*/ 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8">
                    <a:moveTo>
                      <a:pt x="0" y="5"/>
                    </a:moveTo>
                    <a:lnTo>
                      <a:pt x="13" y="18"/>
                    </a:lnTo>
                    <a:lnTo>
                      <a:pt x="29" y="11"/>
                    </a:lnTo>
                    <a:lnTo>
                      <a:pt x="17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37" name="Freeform 125"/>
              <p:cNvSpPr>
                <a:spLocks/>
              </p:cNvSpPr>
              <p:nvPr userDrawn="1"/>
            </p:nvSpPr>
            <p:spPr bwMode="auto">
              <a:xfrm>
                <a:off x="2209" y="2999"/>
                <a:ext cx="14" cy="9"/>
              </a:xfrm>
              <a:custGeom>
                <a:avLst/>
                <a:gdLst>
                  <a:gd name="T0" fmla="*/ 0 w 29"/>
                  <a:gd name="T1" fmla="*/ 8 h 17"/>
                  <a:gd name="T2" fmla="*/ 14 w 29"/>
                  <a:gd name="T3" fmla="*/ 17 h 17"/>
                  <a:gd name="T4" fmla="*/ 29 w 29"/>
                  <a:gd name="T5" fmla="*/ 10 h 17"/>
                  <a:gd name="T6" fmla="*/ 15 w 29"/>
                  <a:gd name="T7" fmla="*/ 0 h 17"/>
                  <a:gd name="T8" fmla="*/ 0 w 29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7">
                    <a:moveTo>
                      <a:pt x="0" y="8"/>
                    </a:moveTo>
                    <a:lnTo>
                      <a:pt x="14" y="17"/>
                    </a:lnTo>
                    <a:lnTo>
                      <a:pt x="29" y="10"/>
                    </a:lnTo>
                    <a:lnTo>
                      <a:pt x="15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38" name="Freeform 126"/>
              <p:cNvSpPr>
                <a:spLocks/>
              </p:cNvSpPr>
              <p:nvPr userDrawn="1"/>
            </p:nvSpPr>
            <p:spPr bwMode="auto">
              <a:xfrm>
                <a:off x="2239" y="2999"/>
                <a:ext cx="14" cy="9"/>
              </a:xfrm>
              <a:custGeom>
                <a:avLst/>
                <a:gdLst>
                  <a:gd name="T0" fmla="*/ 0 w 29"/>
                  <a:gd name="T1" fmla="*/ 10 h 18"/>
                  <a:gd name="T2" fmla="*/ 15 w 29"/>
                  <a:gd name="T3" fmla="*/ 18 h 18"/>
                  <a:gd name="T4" fmla="*/ 29 w 29"/>
                  <a:gd name="T5" fmla="*/ 8 h 18"/>
                  <a:gd name="T6" fmla="*/ 14 w 29"/>
                  <a:gd name="T7" fmla="*/ 0 h 18"/>
                  <a:gd name="T8" fmla="*/ 0 w 29"/>
                  <a:gd name="T9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8">
                    <a:moveTo>
                      <a:pt x="0" y="10"/>
                    </a:moveTo>
                    <a:lnTo>
                      <a:pt x="15" y="18"/>
                    </a:lnTo>
                    <a:lnTo>
                      <a:pt x="29" y="8"/>
                    </a:lnTo>
                    <a:lnTo>
                      <a:pt x="14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39" name="Freeform 127"/>
              <p:cNvSpPr>
                <a:spLocks/>
              </p:cNvSpPr>
              <p:nvPr userDrawn="1"/>
            </p:nvSpPr>
            <p:spPr bwMode="auto">
              <a:xfrm>
                <a:off x="2269" y="2995"/>
                <a:ext cx="14" cy="8"/>
              </a:xfrm>
              <a:custGeom>
                <a:avLst/>
                <a:gdLst>
                  <a:gd name="T0" fmla="*/ 0 w 28"/>
                  <a:gd name="T1" fmla="*/ 11 h 17"/>
                  <a:gd name="T2" fmla="*/ 16 w 28"/>
                  <a:gd name="T3" fmla="*/ 17 h 17"/>
                  <a:gd name="T4" fmla="*/ 28 w 28"/>
                  <a:gd name="T5" fmla="*/ 5 h 17"/>
                  <a:gd name="T6" fmla="*/ 12 w 28"/>
                  <a:gd name="T7" fmla="*/ 0 h 17"/>
                  <a:gd name="T8" fmla="*/ 0 w 28"/>
                  <a:gd name="T9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7">
                    <a:moveTo>
                      <a:pt x="0" y="11"/>
                    </a:moveTo>
                    <a:lnTo>
                      <a:pt x="16" y="17"/>
                    </a:lnTo>
                    <a:lnTo>
                      <a:pt x="28" y="5"/>
                    </a:lnTo>
                    <a:lnTo>
                      <a:pt x="12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40" name="Freeform 128"/>
              <p:cNvSpPr>
                <a:spLocks/>
              </p:cNvSpPr>
              <p:nvPr userDrawn="1"/>
            </p:nvSpPr>
            <p:spPr bwMode="auto">
              <a:xfrm>
                <a:off x="2298" y="2986"/>
                <a:ext cx="14" cy="8"/>
              </a:xfrm>
              <a:custGeom>
                <a:avLst/>
                <a:gdLst>
                  <a:gd name="T0" fmla="*/ 0 w 27"/>
                  <a:gd name="T1" fmla="*/ 14 h 17"/>
                  <a:gd name="T2" fmla="*/ 17 w 27"/>
                  <a:gd name="T3" fmla="*/ 17 h 17"/>
                  <a:gd name="T4" fmla="*/ 27 w 27"/>
                  <a:gd name="T5" fmla="*/ 3 h 17"/>
                  <a:gd name="T6" fmla="*/ 10 w 27"/>
                  <a:gd name="T7" fmla="*/ 0 h 17"/>
                  <a:gd name="T8" fmla="*/ 0 w 27"/>
                  <a:gd name="T9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7">
                    <a:moveTo>
                      <a:pt x="0" y="14"/>
                    </a:moveTo>
                    <a:lnTo>
                      <a:pt x="17" y="17"/>
                    </a:lnTo>
                    <a:lnTo>
                      <a:pt x="27" y="3"/>
                    </a:lnTo>
                    <a:lnTo>
                      <a:pt x="10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41" name="Freeform 129"/>
              <p:cNvSpPr>
                <a:spLocks/>
              </p:cNvSpPr>
              <p:nvPr userDrawn="1"/>
            </p:nvSpPr>
            <p:spPr bwMode="auto">
              <a:xfrm>
                <a:off x="2326" y="2973"/>
                <a:ext cx="12" cy="8"/>
              </a:xfrm>
              <a:custGeom>
                <a:avLst/>
                <a:gdLst>
                  <a:gd name="T0" fmla="*/ 0 w 25"/>
                  <a:gd name="T1" fmla="*/ 15 h 15"/>
                  <a:gd name="T2" fmla="*/ 16 w 25"/>
                  <a:gd name="T3" fmla="*/ 15 h 15"/>
                  <a:gd name="T4" fmla="*/ 25 w 25"/>
                  <a:gd name="T5" fmla="*/ 0 h 15"/>
                  <a:gd name="T6" fmla="*/ 8 w 25"/>
                  <a:gd name="T7" fmla="*/ 0 h 15"/>
                  <a:gd name="T8" fmla="*/ 0 w 25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5">
                    <a:moveTo>
                      <a:pt x="0" y="15"/>
                    </a:moveTo>
                    <a:lnTo>
                      <a:pt x="16" y="15"/>
                    </a:lnTo>
                    <a:lnTo>
                      <a:pt x="25" y="0"/>
                    </a:lnTo>
                    <a:lnTo>
                      <a:pt x="8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42" name="Freeform 130"/>
              <p:cNvSpPr>
                <a:spLocks/>
              </p:cNvSpPr>
              <p:nvPr userDrawn="1"/>
            </p:nvSpPr>
            <p:spPr bwMode="auto">
              <a:xfrm>
                <a:off x="2352" y="2956"/>
                <a:ext cx="11" cy="9"/>
              </a:xfrm>
              <a:custGeom>
                <a:avLst/>
                <a:gdLst>
                  <a:gd name="T0" fmla="*/ 0 w 22"/>
                  <a:gd name="T1" fmla="*/ 19 h 19"/>
                  <a:gd name="T2" fmla="*/ 17 w 22"/>
                  <a:gd name="T3" fmla="*/ 16 h 19"/>
                  <a:gd name="T4" fmla="*/ 22 w 22"/>
                  <a:gd name="T5" fmla="*/ 0 h 19"/>
                  <a:gd name="T6" fmla="*/ 5 w 22"/>
                  <a:gd name="T7" fmla="*/ 2 h 19"/>
                  <a:gd name="T8" fmla="*/ 0 w 22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9">
                    <a:moveTo>
                      <a:pt x="0" y="19"/>
                    </a:moveTo>
                    <a:lnTo>
                      <a:pt x="17" y="16"/>
                    </a:lnTo>
                    <a:lnTo>
                      <a:pt x="22" y="0"/>
                    </a:lnTo>
                    <a:lnTo>
                      <a:pt x="5" y="2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43" name="Freeform 131"/>
              <p:cNvSpPr>
                <a:spLocks/>
              </p:cNvSpPr>
              <p:nvPr userDrawn="1"/>
            </p:nvSpPr>
            <p:spPr bwMode="auto">
              <a:xfrm>
                <a:off x="2374" y="2935"/>
                <a:ext cx="10" cy="10"/>
              </a:xfrm>
              <a:custGeom>
                <a:avLst/>
                <a:gdLst>
                  <a:gd name="T0" fmla="*/ 0 w 20"/>
                  <a:gd name="T1" fmla="*/ 21 h 21"/>
                  <a:gd name="T2" fmla="*/ 17 w 20"/>
                  <a:gd name="T3" fmla="*/ 17 h 21"/>
                  <a:gd name="T4" fmla="*/ 20 w 20"/>
                  <a:gd name="T5" fmla="*/ 0 h 21"/>
                  <a:gd name="T6" fmla="*/ 4 w 20"/>
                  <a:gd name="T7" fmla="*/ 5 h 21"/>
                  <a:gd name="T8" fmla="*/ 0 w 20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1">
                    <a:moveTo>
                      <a:pt x="0" y="21"/>
                    </a:moveTo>
                    <a:lnTo>
                      <a:pt x="17" y="17"/>
                    </a:lnTo>
                    <a:lnTo>
                      <a:pt x="20" y="0"/>
                    </a:lnTo>
                    <a:lnTo>
                      <a:pt x="4" y="5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44" name="Freeform 132"/>
              <p:cNvSpPr>
                <a:spLocks/>
              </p:cNvSpPr>
              <p:nvPr userDrawn="1"/>
            </p:nvSpPr>
            <p:spPr bwMode="auto">
              <a:xfrm>
                <a:off x="2394" y="2911"/>
                <a:ext cx="9" cy="12"/>
              </a:xfrm>
              <a:custGeom>
                <a:avLst/>
                <a:gdLst>
                  <a:gd name="T0" fmla="*/ 0 w 17"/>
                  <a:gd name="T1" fmla="*/ 24 h 24"/>
                  <a:gd name="T2" fmla="*/ 16 w 17"/>
                  <a:gd name="T3" fmla="*/ 17 h 24"/>
                  <a:gd name="T4" fmla="*/ 17 w 17"/>
                  <a:gd name="T5" fmla="*/ 0 h 24"/>
                  <a:gd name="T6" fmla="*/ 1 w 17"/>
                  <a:gd name="T7" fmla="*/ 8 h 24"/>
                  <a:gd name="T8" fmla="*/ 0 w 17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4">
                    <a:moveTo>
                      <a:pt x="0" y="24"/>
                    </a:moveTo>
                    <a:lnTo>
                      <a:pt x="16" y="17"/>
                    </a:lnTo>
                    <a:lnTo>
                      <a:pt x="17" y="0"/>
                    </a:lnTo>
                    <a:lnTo>
                      <a:pt x="1" y="8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45" name="Freeform 133"/>
              <p:cNvSpPr>
                <a:spLocks/>
              </p:cNvSpPr>
              <p:nvPr userDrawn="1"/>
            </p:nvSpPr>
            <p:spPr bwMode="auto">
              <a:xfrm>
                <a:off x="2409" y="2884"/>
                <a:ext cx="8" cy="13"/>
              </a:xfrm>
              <a:custGeom>
                <a:avLst/>
                <a:gdLst>
                  <a:gd name="T0" fmla="*/ 2 w 15"/>
                  <a:gd name="T1" fmla="*/ 26 h 26"/>
                  <a:gd name="T2" fmla="*/ 15 w 15"/>
                  <a:gd name="T3" fmla="*/ 17 h 26"/>
                  <a:gd name="T4" fmla="*/ 14 w 15"/>
                  <a:gd name="T5" fmla="*/ 0 h 26"/>
                  <a:gd name="T6" fmla="*/ 0 w 15"/>
                  <a:gd name="T7" fmla="*/ 9 h 26"/>
                  <a:gd name="T8" fmla="*/ 2 w 15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26">
                    <a:moveTo>
                      <a:pt x="2" y="26"/>
                    </a:moveTo>
                    <a:lnTo>
                      <a:pt x="15" y="17"/>
                    </a:lnTo>
                    <a:lnTo>
                      <a:pt x="14" y="0"/>
                    </a:lnTo>
                    <a:lnTo>
                      <a:pt x="0" y="9"/>
                    </a:lnTo>
                    <a:lnTo>
                      <a:pt x="2" y="26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46" name="Freeform 134"/>
              <p:cNvSpPr>
                <a:spLocks/>
              </p:cNvSpPr>
              <p:nvPr userDrawn="1"/>
            </p:nvSpPr>
            <p:spPr bwMode="auto">
              <a:xfrm>
                <a:off x="2420" y="2856"/>
                <a:ext cx="9" cy="13"/>
              </a:xfrm>
              <a:custGeom>
                <a:avLst/>
                <a:gdLst>
                  <a:gd name="T0" fmla="*/ 4 w 17"/>
                  <a:gd name="T1" fmla="*/ 27 h 27"/>
                  <a:gd name="T2" fmla="*/ 17 w 17"/>
                  <a:gd name="T3" fmla="*/ 17 h 27"/>
                  <a:gd name="T4" fmla="*/ 12 w 17"/>
                  <a:gd name="T5" fmla="*/ 0 h 27"/>
                  <a:gd name="T6" fmla="*/ 0 w 17"/>
                  <a:gd name="T7" fmla="*/ 12 h 27"/>
                  <a:gd name="T8" fmla="*/ 4 w 17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7">
                    <a:moveTo>
                      <a:pt x="4" y="27"/>
                    </a:moveTo>
                    <a:lnTo>
                      <a:pt x="17" y="17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4" y="27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47" name="Freeform 135"/>
              <p:cNvSpPr>
                <a:spLocks/>
              </p:cNvSpPr>
              <p:nvPr userDrawn="1"/>
            </p:nvSpPr>
            <p:spPr bwMode="auto">
              <a:xfrm>
                <a:off x="2427" y="2826"/>
                <a:ext cx="9" cy="14"/>
              </a:xfrm>
              <a:custGeom>
                <a:avLst/>
                <a:gdLst>
                  <a:gd name="T0" fmla="*/ 7 w 17"/>
                  <a:gd name="T1" fmla="*/ 29 h 29"/>
                  <a:gd name="T2" fmla="*/ 17 w 17"/>
                  <a:gd name="T3" fmla="*/ 16 h 29"/>
                  <a:gd name="T4" fmla="*/ 11 w 17"/>
                  <a:gd name="T5" fmla="*/ 0 h 29"/>
                  <a:gd name="T6" fmla="*/ 0 w 17"/>
                  <a:gd name="T7" fmla="*/ 13 h 29"/>
                  <a:gd name="T8" fmla="*/ 7 w 17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9">
                    <a:moveTo>
                      <a:pt x="7" y="29"/>
                    </a:moveTo>
                    <a:lnTo>
                      <a:pt x="17" y="16"/>
                    </a:lnTo>
                    <a:lnTo>
                      <a:pt x="11" y="0"/>
                    </a:lnTo>
                    <a:lnTo>
                      <a:pt x="0" y="13"/>
                    </a:lnTo>
                    <a:lnTo>
                      <a:pt x="7" y="29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48" name="Freeform 136"/>
              <p:cNvSpPr>
                <a:spLocks/>
              </p:cNvSpPr>
              <p:nvPr userDrawn="1"/>
            </p:nvSpPr>
            <p:spPr bwMode="auto">
              <a:xfrm>
                <a:off x="2429" y="2795"/>
                <a:ext cx="9" cy="14"/>
              </a:xfrm>
              <a:custGeom>
                <a:avLst/>
                <a:gdLst>
                  <a:gd name="T0" fmla="*/ 9 w 17"/>
                  <a:gd name="T1" fmla="*/ 29 h 29"/>
                  <a:gd name="T2" fmla="*/ 17 w 17"/>
                  <a:gd name="T3" fmla="*/ 14 h 29"/>
                  <a:gd name="T4" fmla="*/ 9 w 17"/>
                  <a:gd name="T5" fmla="*/ 0 h 29"/>
                  <a:gd name="T6" fmla="*/ 0 w 17"/>
                  <a:gd name="T7" fmla="*/ 14 h 29"/>
                  <a:gd name="T8" fmla="*/ 9 w 17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9">
                    <a:moveTo>
                      <a:pt x="9" y="29"/>
                    </a:moveTo>
                    <a:lnTo>
                      <a:pt x="17" y="14"/>
                    </a:lnTo>
                    <a:lnTo>
                      <a:pt x="9" y="0"/>
                    </a:lnTo>
                    <a:lnTo>
                      <a:pt x="0" y="14"/>
                    </a:lnTo>
                    <a:lnTo>
                      <a:pt x="9" y="29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49" name="Freeform 137"/>
              <p:cNvSpPr>
                <a:spLocks/>
              </p:cNvSpPr>
              <p:nvPr userDrawn="1"/>
            </p:nvSpPr>
            <p:spPr bwMode="auto">
              <a:xfrm>
                <a:off x="2427" y="2765"/>
                <a:ext cx="9" cy="14"/>
              </a:xfrm>
              <a:custGeom>
                <a:avLst/>
                <a:gdLst>
                  <a:gd name="T0" fmla="*/ 12 w 18"/>
                  <a:gd name="T1" fmla="*/ 28 h 28"/>
                  <a:gd name="T2" fmla="*/ 18 w 18"/>
                  <a:gd name="T3" fmla="*/ 14 h 28"/>
                  <a:gd name="T4" fmla="*/ 7 w 18"/>
                  <a:gd name="T5" fmla="*/ 0 h 28"/>
                  <a:gd name="T6" fmla="*/ 0 w 18"/>
                  <a:gd name="T7" fmla="*/ 16 h 28"/>
                  <a:gd name="T8" fmla="*/ 12 w 18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8">
                    <a:moveTo>
                      <a:pt x="12" y="28"/>
                    </a:moveTo>
                    <a:lnTo>
                      <a:pt x="18" y="14"/>
                    </a:lnTo>
                    <a:lnTo>
                      <a:pt x="7" y="0"/>
                    </a:lnTo>
                    <a:lnTo>
                      <a:pt x="0" y="16"/>
                    </a:lnTo>
                    <a:lnTo>
                      <a:pt x="12" y="28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50" name="Freeform 138"/>
              <p:cNvSpPr>
                <a:spLocks/>
              </p:cNvSpPr>
              <p:nvPr userDrawn="1"/>
            </p:nvSpPr>
            <p:spPr bwMode="auto">
              <a:xfrm>
                <a:off x="2421" y="2736"/>
                <a:ext cx="8" cy="14"/>
              </a:xfrm>
              <a:custGeom>
                <a:avLst/>
                <a:gdLst>
                  <a:gd name="T0" fmla="*/ 12 w 17"/>
                  <a:gd name="T1" fmla="*/ 28 h 28"/>
                  <a:gd name="T2" fmla="*/ 17 w 17"/>
                  <a:gd name="T3" fmla="*/ 11 h 28"/>
                  <a:gd name="T4" fmla="*/ 4 w 17"/>
                  <a:gd name="T5" fmla="*/ 0 h 28"/>
                  <a:gd name="T6" fmla="*/ 0 w 17"/>
                  <a:gd name="T7" fmla="*/ 16 h 28"/>
                  <a:gd name="T8" fmla="*/ 12 w 17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8">
                    <a:moveTo>
                      <a:pt x="12" y="28"/>
                    </a:moveTo>
                    <a:lnTo>
                      <a:pt x="17" y="11"/>
                    </a:lnTo>
                    <a:lnTo>
                      <a:pt x="4" y="0"/>
                    </a:lnTo>
                    <a:lnTo>
                      <a:pt x="0" y="16"/>
                    </a:lnTo>
                    <a:lnTo>
                      <a:pt x="12" y="28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51" name="Freeform 139"/>
              <p:cNvSpPr>
                <a:spLocks/>
              </p:cNvSpPr>
              <p:nvPr userDrawn="1"/>
            </p:nvSpPr>
            <p:spPr bwMode="auto">
              <a:xfrm>
                <a:off x="2410" y="2708"/>
                <a:ext cx="8" cy="13"/>
              </a:xfrm>
              <a:custGeom>
                <a:avLst/>
                <a:gdLst>
                  <a:gd name="T0" fmla="*/ 14 w 16"/>
                  <a:gd name="T1" fmla="*/ 26 h 26"/>
                  <a:gd name="T2" fmla="*/ 16 w 16"/>
                  <a:gd name="T3" fmla="*/ 9 h 26"/>
                  <a:gd name="T4" fmla="*/ 2 w 16"/>
                  <a:gd name="T5" fmla="*/ 0 h 26"/>
                  <a:gd name="T6" fmla="*/ 0 w 16"/>
                  <a:gd name="T7" fmla="*/ 16 h 26"/>
                  <a:gd name="T8" fmla="*/ 14 w 16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6">
                    <a:moveTo>
                      <a:pt x="14" y="26"/>
                    </a:moveTo>
                    <a:lnTo>
                      <a:pt x="16" y="9"/>
                    </a:lnTo>
                    <a:lnTo>
                      <a:pt x="2" y="0"/>
                    </a:lnTo>
                    <a:lnTo>
                      <a:pt x="0" y="16"/>
                    </a:lnTo>
                    <a:lnTo>
                      <a:pt x="14" y="26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52" name="Freeform 140"/>
              <p:cNvSpPr>
                <a:spLocks/>
              </p:cNvSpPr>
              <p:nvPr userDrawn="1"/>
            </p:nvSpPr>
            <p:spPr bwMode="auto">
              <a:xfrm>
                <a:off x="2395" y="2683"/>
                <a:ext cx="8" cy="12"/>
              </a:xfrm>
              <a:custGeom>
                <a:avLst/>
                <a:gdLst>
                  <a:gd name="T0" fmla="*/ 16 w 16"/>
                  <a:gd name="T1" fmla="*/ 24 h 24"/>
                  <a:gd name="T2" fmla="*/ 15 w 16"/>
                  <a:gd name="T3" fmla="*/ 8 h 24"/>
                  <a:gd name="T4" fmla="*/ 0 w 16"/>
                  <a:gd name="T5" fmla="*/ 0 h 24"/>
                  <a:gd name="T6" fmla="*/ 0 w 16"/>
                  <a:gd name="T7" fmla="*/ 17 h 24"/>
                  <a:gd name="T8" fmla="*/ 16 w 16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4">
                    <a:moveTo>
                      <a:pt x="16" y="24"/>
                    </a:moveTo>
                    <a:lnTo>
                      <a:pt x="15" y="8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16" y="24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53" name="Freeform 141"/>
              <p:cNvSpPr>
                <a:spLocks/>
              </p:cNvSpPr>
              <p:nvPr userDrawn="1"/>
            </p:nvSpPr>
            <p:spPr bwMode="auto">
              <a:xfrm>
                <a:off x="2375" y="2660"/>
                <a:ext cx="10" cy="11"/>
              </a:xfrm>
              <a:custGeom>
                <a:avLst/>
                <a:gdLst>
                  <a:gd name="T0" fmla="*/ 20 w 20"/>
                  <a:gd name="T1" fmla="*/ 21 h 21"/>
                  <a:gd name="T2" fmla="*/ 17 w 20"/>
                  <a:gd name="T3" fmla="*/ 5 h 21"/>
                  <a:gd name="T4" fmla="*/ 0 w 20"/>
                  <a:gd name="T5" fmla="*/ 0 h 21"/>
                  <a:gd name="T6" fmla="*/ 5 w 20"/>
                  <a:gd name="T7" fmla="*/ 16 h 21"/>
                  <a:gd name="T8" fmla="*/ 20 w 20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1">
                    <a:moveTo>
                      <a:pt x="20" y="21"/>
                    </a:moveTo>
                    <a:lnTo>
                      <a:pt x="17" y="5"/>
                    </a:lnTo>
                    <a:lnTo>
                      <a:pt x="0" y="0"/>
                    </a:lnTo>
                    <a:lnTo>
                      <a:pt x="5" y="16"/>
                    </a:lnTo>
                    <a:lnTo>
                      <a:pt x="20" y="21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54" name="Freeform 142"/>
              <p:cNvSpPr>
                <a:spLocks/>
              </p:cNvSpPr>
              <p:nvPr userDrawn="1"/>
            </p:nvSpPr>
            <p:spPr bwMode="auto">
              <a:xfrm>
                <a:off x="2353" y="2640"/>
                <a:ext cx="11" cy="9"/>
              </a:xfrm>
              <a:custGeom>
                <a:avLst/>
                <a:gdLst>
                  <a:gd name="T0" fmla="*/ 22 w 22"/>
                  <a:gd name="T1" fmla="*/ 17 h 17"/>
                  <a:gd name="T2" fmla="*/ 17 w 22"/>
                  <a:gd name="T3" fmla="*/ 2 h 17"/>
                  <a:gd name="T4" fmla="*/ 0 w 22"/>
                  <a:gd name="T5" fmla="*/ 0 h 17"/>
                  <a:gd name="T6" fmla="*/ 5 w 22"/>
                  <a:gd name="T7" fmla="*/ 15 h 17"/>
                  <a:gd name="T8" fmla="*/ 22 w 22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7">
                    <a:moveTo>
                      <a:pt x="22" y="17"/>
                    </a:moveTo>
                    <a:lnTo>
                      <a:pt x="17" y="2"/>
                    </a:lnTo>
                    <a:lnTo>
                      <a:pt x="0" y="0"/>
                    </a:lnTo>
                    <a:lnTo>
                      <a:pt x="5" y="15"/>
                    </a:lnTo>
                    <a:lnTo>
                      <a:pt x="22" y="17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55" name="Freeform 143"/>
              <p:cNvSpPr>
                <a:spLocks/>
              </p:cNvSpPr>
              <p:nvPr userDrawn="1"/>
            </p:nvSpPr>
            <p:spPr bwMode="auto">
              <a:xfrm>
                <a:off x="2327" y="2624"/>
                <a:ext cx="12" cy="7"/>
              </a:xfrm>
              <a:custGeom>
                <a:avLst/>
                <a:gdLst>
                  <a:gd name="T0" fmla="*/ 25 w 25"/>
                  <a:gd name="T1" fmla="*/ 15 h 15"/>
                  <a:gd name="T2" fmla="*/ 17 w 25"/>
                  <a:gd name="T3" fmla="*/ 0 h 15"/>
                  <a:gd name="T4" fmla="*/ 0 w 25"/>
                  <a:gd name="T5" fmla="*/ 0 h 15"/>
                  <a:gd name="T6" fmla="*/ 8 w 25"/>
                  <a:gd name="T7" fmla="*/ 15 h 15"/>
                  <a:gd name="T8" fmla="*/ 25 w 25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5">
                    <a:moveTo>
                      <a:pt x="25" y="15"/>
                    </a:moveTo>
                    <a:lnTo>
                      <a:pt x="17" y="0"/>
                    </a:lnTo>
                    <a:lnTo>
                      <a:pt x="0" y="0"/>
                    </a:lnTo>
                    <a:lnTo>
                      <a:pt x="8" y="15"/>
                    </a:lnTo>
                    <a:lnTo>
                      <a:pt x="25" y="15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56" name="Freeform 144"/>
              <p:cNvSpPr>
                <a:spLocks/>
              </p:cNvSpPr>
              <p:nvPr userDrawn="1"/>
            </p:nvSpPr>
            <p:spPr bwMode="auto">
              <a:xfrm>
                <a:off x="2300" y="2610"/>
                <a:ext cx="13" cy="8"/>
              </a:xfrm>
              <a:custGeom>
                <a:avLst/>
                <a:gdLst>
                  <a:gd name="T0" fmla="*/ 26 w 26"/>
                  <a:gd name="T1" fmla="*/ 13 h 15"/>
                  <a:gd name="T2" fmla="*/ 17 w 26"/>
                  <a:gd name="T3" fmla="*/ 0 h 15"/>
                  <a:gd name="T4" fmla="*/ 0 w 26"/>
                  <a:gd name="T5" fmla="*/ 3 h 15"/>
                  <a:gd name="T6" fmla="*/ 11 w 26"/>
                  <a:gd name="T7" fmla="*/ 15 h 15"/>
                  <a:gd name="T8" fmla="*/ 26 w 26"/>
                  <a:gd name="T9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5">
                    <a:moveTo>
                      <a:pt x="26" y="13"/>
                    </a:moveTo>
                    <a:lnTo>
                      <a:pt x="17" y="0"/>
                    </a:lnTo>
                    <a:lnTo>
                      <a:pt x="0" y="3"/>
                    </a:lnTo>
                    <a:lnTo>
                      <a:pt x="11" y="15"/>
                    </a:lnTo>
                    <a:lnTo>
                      <a:pt x="26" y="13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57" name="Freeform 145"/>
              <p:cNvSpPr>
                <a:spLocks/>
              </p:cNvSpPr>
              <p:nvPr userDrawn="1"/>
            </p:nvSpPr>
            <p:spPr bwMode="auto">
              <a:xfrm>
                <a:off x="2270" y="2601"/>
                <a:ext cx="14" cy="8"/>
              </a:xfrm>
              <a:custGeom>
                <a:avLst/>
                <a:gdLst>
                  <a:gd name="T0" fmla="*/ 29 w 29"/>
                  <a:gd name="T1" fmla="*/ 11 h 17"/>
                  <a:gd name="T2" fmla="*/ 16 w 29"/>
                  <a:gd name="T3" fmla="*/ 0 h 17"/>
                  <a:gd name="T4" fmla="*/ 0 w 29"/>
                  <a:gd name="T5" fmla="*/ 5 h 17"/>
                  <a:gd name="T6" fmla="*/ 13 w 29"/>
                  <a:gd name="T7" fmla="*/ 17 h 17"/>
                  <a:gd name="T8" fmla="*/ 29 w 29"/>
                  <a:gd name="T9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7">
                    <a:moveTo>
                      <a:pt x="29" y="11"/>
                    </a:moveTo>
                    <a:lnTo>
                      <a:pt x="16" y="0"/>
                    </a:lnTo>
                    <a:lnTo>
                      <a:pt x="0" y="5"/>
                    </a:lnTo>
                    <a:lnTo>
                      <a:pt x="13" y="17"/>
                    </a:lnTo>
                    <a:lnTo>
                      <a:pt x="29" y="11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58" name="Freeform 146"/>
              <p:cNvSpPr>
                <a:spLocks noEditPoints="1"/>
              </p:cNvSpPr>
              <p:nvPr userDrawn="1"/>
            </p:nvSpPr>
            <p:spPr bwMode="auto">
              <a:xfrm>
                <a:off x="2015" y="2587"/>
                <a:ext cx="432" cy="430"/>
              </a:xfrm>
              <a:custGeom>
                <a:avLst/>
                <a:gdLst>
                  <a:gd name="T0" fmla="*/ 3 w 863"/>
                  <a:gd name="T1" fmla="*/ 481 h 861"/>
                  <a:gd name="T2" fmla="*/ 25 w 863"/>
                  <a:gd name="T3" fmla="*/ 575 h 861"/>
                  <a:gd name="T4" fmla="*/ 67 w 863"/>
                  <a:gd name="T5" fmla="*/ 661 h 861"/>
                  <a:gd name="T6" fmla="*/ 127 w 863"/>
                  <a:gd name="T7" fmla="*/ 734 h 861"/>
                  <a:gd name="T8" fmla="*/ 200 w 863"/>
                  <a:gd name="T9" fmla="*/ 794 h 861"/>
                  <a:gd name="T10" fmla="*/ 286 w 863"/>
                  <a:gd name="T11" fmla="*/ 836 h 861"/>
                  <a:gd name="T12" fmla="*/ 381 w 863"/>
                  <a:gd name="T13" fmla="*/ 858 h 861"/>
                  <a:gd name="T14" fmla="*/ 482 w 863"/>
                  <a:gd name="T15" fmla="*/ 858 h 861"/>
                  <a:gd name="T16" fmla="*/ 578 w 863"/>
                  <a:gd name="T17" fmla="*/ 836 h 861"/>
                  <a:gd name="T18" fmla="*/ 663 w 863"/>
                  <a:gd name="T19" fmla="*/ 794 h 861"/>
                  <a:gd name="T20" fmla="*/ 737 w 863"/>
                  <a:gd name="T21" fmla="*/ 734 h 861"/>
                  <a:gd name="T22" fmla="*/ 796 w 863"/>
                  <a:gd name="T23" fmla="*/ 661 h 861"/>
                  <a:gd name="T24" fmla="*/ 838 w 863"/>
                  <a:gd name="T25" fmla="*/ 575 h 861"/>
                  <a:gd name="T26" fmla="*/ 860 w 863"/>
                  <a:gd name="T27" fmla="*/ 481 h 861"/>
                  <a:gd name="T28" fmla="*/ 860 w 863"/>
                  <a:gd name="T29" fmla="*/ 380 h 861"/>
                  <a:gd name="T30" fmla="*/ 838 w 863"/>
                  <a:gd name="T31" fmla="*/ 285 h 861"/>
                  <a:gd name="T32" fmla="*/ 796 w 863"/>
                  <a:gd name="T33" fmla="*/ 200 h 861"/>
                  <a:gd name="T34" fmla="*/ 737 w 863"/>
                  <a:gd name="T35" fmla="*/ 125 h 861"/>
                  <a:gd name="T36" fmla="*/ 663 w 863"/>
                  <a:gd name="T37" fmla="*/ 67 h 861"/>
                  <a:gd name="T38" fmla="*/ 578 w 863"/>
                  <a:gd name="T39" fmla="*/ 25 h 861"/>
                  <a:gd name="T40" fmla="*/ 482 w 863"/>
                  <a:gd name="T41" fmla="*/ 3 h 861"/>
                  <a:gd name="T42" fmla="*/ 381 w 863"/>
                  <a:gd name="T43" fmla="*/ 3 h 861"/>
                  <a:gd name="T44" fmla="*/ 286 w 863"/>
                  <a:gd name="T45" fmla="*/ 25 h 861"/>
                  <a:gd name="T46" fmla="*/ 200 w 863"/>
                  <a:gd name="T47" fmla="*/ 67 h 861"/>
                  <a:gd name="T48" fmla="*/ 127 w 863"/>
                  <a:gd name="T49" fmla="*/ 125 h 861"/>
                  <a:gd name="T50" fmla="*/ 67 w 863"/>
                  <a:gd name="T51" fmla="*/ 200 h 861"/>
                  <a:gd name="T52" fmla="*/ 25 w 863"/>
                  <a:gd name="T53" fmla="*/ 285 h 861"/>
                  <a:gd name="T54" fmla="*/ 3 w 863"/>
                  <a:gd name="T55" fmla="*/ 380 h 861"/>
                  <a:gd name="T56" fmla="*/ 11 w 863"/>
                  <a:gd name="T57" fmla="*/ 430 h 861"/>
                  <a:gd name="T58" fmla="*/ 24 w 863"/>
                  <a:gd name="T59" fmla="*/ 327 h 861"/>
                  <a:gd name="T60" fmla="*/ 60 w 863"/>
                  <a:gd name="T61" fmla="*/ 233 h 861"/>
                  <a:gd name="T62" fmla="*/ 117 w 863"/>
                  <a:gd name="T63" fmla="*/ 152 h 861"/>
                  <a:gd name="T64" fmla="*/ 192 w 863"/>
                  <a:gd name="T65" fmla="*/ 87 h 861"/>
                  <a:gd name="T66" fmla="*/ 280 w 863"/>
                  <a:gd name="T67" fmla="*/ 39 h 861"/>
                  <a:gd name="T68" fmla="*/ 379 w 863"/>
                  <a:gd name="T69" fmla="*/ 14 h 861"/>
                  <a:gd name="T70" fmla="*/ 484 w 863"/>
                  <a:gd name="T71" fmla="*/ 14 h 861"/>
                  <a:gd name="T72" fmla="*/ 584 w 863"/>
                  <a:gd name="T73" fmla="*/ 39 h 861"/>
                  <a:gd name="T74" fmla="*/ 672 w 863"/>
                  <a:gd name="T75" fmla="*/ 87 h 861"/>
                  <a:gd name="T76" fmla="*/ 746 w 863"/>
                  <a:gd name="T77" fmla="*/ 152 h 861"/>
                  <a:gd name="T78" fmla="*/ 802 w 863"/>
                  <a:gd name="T79" fmla="*/ 233 h 861"/>
                  <a:gd name="T80" fmla="*/ 839 w 863"/>
                  <a:gd name="T81" fmla="*/ 327 h 861"/>
                  <a:gd name="T82" fmla="*/ 852 w 863"/>
                  <a:gd name="T83" fmla="*/ 430 h 861"/>
                  <a:gd name="T84" fmla="*/ 839 w 863"/>
                  <a:gd name="T85" fmla="*/ 533 h 861"/>
                  <a:gd name="T86" fmla="*/ 802 w 863"/>
                  <a:gd name="T87" fmla="*/ 627 h 861"/>
                  <a:gd name="T88" fmla="*/ 746 w 863"/>
                  <a:gd name="T89" fmla="*/ 709 h 861"/>
                  <a:gd name="T90" fmla="*/ 672 w 863"/>
                  <a:gd name="T91" fmla="*/ 774 h 861"/>
                  <a:gd name="T92" fmla="*/ 584 w 863"/>
                  <a:gd name="T93" fmla="*/ 821 h 861"/>
                  <a:gd name="T94" fmla="*/ 484 w 863"/>
                  <a:gd name="T95" fmla="*/ 846 h 861"/>
                  <a:gd name="T96" fmla="*/ 379 w 863"/>
                  <a:gd name="T97" fmla="*/ 846 h 861"/>
                  <a:gd name="T98" fmla="*/ 280 w 863"/>
                  <a:gd name="T99" fmla="*/ 821 h 861"/>
                  <a:gd name="T100" fmla="*/ 192 w 863"/>
                  <a:gd name="T101" fmla="*/ 774 h 861"/>
                  <a:gd name="T102" fmla="*/ 117 w 863"/>
                  <a:gd name="T103" fmla="*/ 709 h 861"/>
                  <a:gd name="T104" fmla="*/ 60 w 863"/>
                  <a:gd name="T105" fmla="*/ 627 h 861"/>
                  <a:gd name="T106" fmla="*/ 24 w 863"/>
                  <a:gd name="T107" fmla="*/ 533 h 861"/>
                  <a:gd name="T108" fmla="*/ 11 w 863"/>
                  <a:gd name="T109" fmla="*/ 430 h 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63" h="861">
                    <a:moveTo>
                      <a:pt x="0" y="430"/>
                    </a:moveTo>
                    <a:lnTo>
                      <a:pt x="3" y="481"/>
                    </a:lnTo>
                    <a:lnTo>
                      <a:pt x="11" y="529"/>
                    </a:lnTo>
                    <a:lnTo>
                      <a:pt x="25" y="575"/>
                    </a:lnTo>
                    <a:lnTo>
                      <a:pt x="44" y="619"/>
                    </a:lnTo>
                    <a:lnTo>
                      <a:pt x="67" y="661"/>
                    </a:lnTo>
                    <a:lnTo>
                      <a:pt x="95" y="700"/>
                    </a:lnTo>
                    <a:lnTo>
                      <a:pt x="127" y="734"/>
                    </a:lnTo>
                    <a:lnTo>
                      <a:pt x="161" y="766"/>
                    </a:lnTo>
                    <a:lnTo>
                      <a:pt x="200" y="794"/>
                    </a:lnTo>
                    <a:lnTo>
                      <a:pt x="242" y="817"/>
                    </a:lnTo>
                    <a:lnTo>
                      <a:pt x="286" y="836"/>
                    </a:lnTo>
                    <a:lnTo>
                      <a:pt x="333" y="849"/>
                    </a:lnTo>
                    <a:lnTo>
                      <a:pt x="381" y="858"/>
                    </a:lnTo>
                    <a:lnTo>
                      <a:pt x="431" y="861"/>
                    </a:lnTo>
                    <a:lnTo>
                      <a:pt x="482" y="858"/>
                    </a:lnTo>
                    <a:lnTo>
                      <a:pt x="530" y="849"/>
                    </a:lnTo>
                    <a:lnTo>
                      <a:pt x="578" y="836"/>
                    </a:lnTo>
                    <a:lnTo>
                      <a:pt x="622" y="817"/>
                    </a:lnTo>
                    <a:lnTo>
                      <a:pt x="663" y="794"/>
                    </a:lnTo>
                    <a:lnTo>
                      <a:pt x="702" y="766"/>
                    </a:lnTo>
                    <a:lnTo>
                      <a:pt x="737" y="734"/>
                    </a:lnTo>
                    <a:lnTo>
                      <a:pt x="769" y="700"/>
                    </a:lnTo>
                    <a:lnTo>
                      <a:pt x="796" y="661"/>
                    </a:lnTo>
                    <a:lnTo>
                      <a:pt x="819" y="619"/>
                    </a:lnTo>
                    <a:lnTo>
                      <a:pt x="838" y="575"/>
                    </a:lnTo>
                    <a:lnTo>
                      <a:pt x="852" y="529"/>
                    </a:lnTo>
                    <a:lnTo>
                      <a:pt x="860" y="481"/>
                    </a:lnTo>
                    <a:lnTo>
                      <a:pt x="863" y="430"/>
                    </a:lnTo>
                    <a:lnTo>
                      <a:pt x="860" y="380"/>
                    </a:lnTo>
                    <a:lnTo>
                      <a:pt x="852" y="332"/>
                    </a:lnTo>
                    <a:lnTo>
                      <a:pt x="838" y="285"/>
                    </a:lnTo>
                    <a:lnTo>
                      <a:pt x="819" y="241"/>
                    </a:lnTo>
                    <a:lnTo>
                      <a:pt x="796" y="200"/>
                    </a:lnTo>
                    <a:lnTo>
                      <a:pt x="769" y="161"/>
                    </a:lnTo>
                    <a:lnTo>
                      <a:pt x="737" y="125"/>
                    </a:lnTo>
                    <a:lnTo>
                      <a:pt x="702" y="94"/>
                    </a:lnTo>
                    <a:lnTo>
                      <a:pt x="663" y="67"/>
                    </a:lnTo>
                    <a:lnTo>
                      <a:pt x="622" y="44"/>
                    </a:lnTo>
                    <a:lnTo>
                      <a:pt x="578" y="25"/>
                    </a:lnTo>
                    <a:lnTo>
                      <a:pt x="530" y="11"/>
                    </a:lnTo>
                    <a:lnTo>
                      <a:pt x="482" y="3"/>
                    </a:lnTo>
                    <a:lnTo>
                      <a:pt x="431" y="0"/>
                    </a:lnTo>
                    <a:lnTo>
                      <a:pt x="381" y="3"/>
                    </a:lnTo>
                    <a:lnTo>
                      <a:pt x="333" y="11"/>
                    </a:lnTo>
                    <a:lnTo>
                      <a:pt x="286" y="25"/>
                    </a:lnTo>
                    <a:lnTo>
                      <a:pt x="242" y="44"/>
                    </a:lnTo>
                    <a:lnTo>
                      <a:pt x="200" y="67"/>
                    </a:lnTo>
                    <a:lnTo>
                      <a:pt x="161" y="94"/>
                    </a:lnTo>
                    <a:lnTo>
                      <a:pt x="127" y="125"/>
                    </a:lnTo>
                    <a:lnTo>
                      <a:pt x="95" y="161"/>
                    </a:lnTo>
                    <a:lnTo>
                      <a:pt x="67" y="200"/>
                    </a:lnTo>
                    <a:lnTo>
                      <a:pt x="44" y="241"/>
                    </a:lnTo>
                    <a:lnTo>
                      <a:pt x="25" y="285"/>
                    </a:lnTo>
                    <a:lnTo>
                      <a:pt x="11" y="332"/>
                    </a:lnTo>
                    <a:lnTo>
                      <a:pt x="3" y="380"/>
                    </a:lnTo>
                    <a:lnTo>
                      <a:pt x="0" y="430"/>
                    </a:lnTo>
                    <a:close/>
                    <a:moveTo>
                      <a:pt x="11" y="430"/>
                    </a:moveTo>
                    <a:lnTo>
                      <a:pt x="14" y="378"/>
                    </a:lnTo>
                    <a:lnTo>
                      <a:pt x="24" y="327"/>
                    </a:lnTo>
                    <a:lnTo>
                      <a:pt x="39" y="278"/>
                    </a:lnTo>
                    <a:lnTo>
                      <a:pt x="60" y="233"/>
                    </a:lnTo>
                    <a:lnTo>
                      <a:pt x="87" y="190"/>
                    </a:lnTo>
                    <a:lnTo>
                      <a:pt x="117" y="152"/>
                    </a:lnTo>
                    <a:lnTo>
                      <a:pt x="153" y="117"/>
                    </a:lnTo>
                    <a:lnTo>
                      <a:pt x="192" y="87"/>
                    </a:lnTo>
                    <a:lnTo>
                      <a:pt x="234" y="60"/>
                    </a:lnTo>
                    <a:lnTo>
                      <a:pt x="280" y="39"/>
                    </a:lnTo>
                    <a:lnTo>
                      <a:pt x="328" y="24"/>
                    </a:lnTo>
                    <a:lnTo>
                      <a:pt x="379" y="14"/>
                    </a:lnTo>
                    <a:lnTo>
                      <a:pt x="431" y="11"/>
                    </a:lnTo>
                    <a:lnTo>
                      <a:pt x="484" y="14"/>
                    </a:lnTo>
                    <a:lnTo>
                      <a:pt x="535" y="24"/>
                    </a:lnTo>
                    <a:lnTo>
                      <a:pt x="584" y="39"/>
                    </a:lnTo>
                    <a:lnTo>
                      <a:pt x="629" y="60"/>
                    </a:lnTo>
                    <a:lnTo>
                      <a:pt x="672" y="87"/>
                    </a:lnTo>
                    <a:lnTo>
                      <a:pt x="711" y="117"/>
                    </a:lnTo>
                    <a:lnTo>
                      <a:pt x="746" y="152"/>
                    </a:lnTo>
                    <a:lnTo>
                      <a:pt x="777" y="190"/>
                    </a:lnTo>
                    <a:lnTo>
                      <a:pt x="802" y="233"/>
                    </a:lnTo>
                    <a:lnTo>
                      <a:pt x="823" y="278"/>
                    </a:lnTo>
                    <a:lnTo>
                      <a:pt x="839" y="327"/>
                    </a:lnTo>
                    <a:lnTo>
                      <a:pt x="849" y="378"/>
                    </a:lnTo>
                    <a:lnTo>
                      <a:pt x="852" y="430"/>
                    </a:lnTo>
                    <a:lnTo>
                      <a:pt x="849" y="483"/>
                    </a:lnTo>
                    <a:lnTo>
                      <a:pt x="839" y="533"/>
                    </a:lnTo>
                    <a:lnTo>
                      <a:pt x="823" y="581"/>
                    </a:lnTo>
                    <a:lnTo>
                      <a:pt x="802" y="627"/>
                    </a:lnTo>
                    <a:lnTo>
                      <a:pt x="777" y="669"/>
                    </a:lnTo>
                    <a:lnTo>
                      <a:pt x="746" y="709"/>
                    </a:lnTo>
                    <a:lnTo>
                      <a:pt x="711" y="744"/>
                    </a:lnTo>
                    <a:lnTo>
                      <a:pt x="672" y="774"/>
                    </a:lnTo>
                    <a:lnTo>
                      <a:pt x="629" y="800"/>
                    </a:lnTo>
                    <a:lnTo>
                      <a:pt x="584" y="821"/>
                    </a:lnTo>
                    <a:lnTo>
                      <a:pt x="535" y="837"/>
                    </a:lnTo>
                    <a:lnTo>
                      <a:pt x="484" y="846"/>
                    </a:lnTo>
                    <a:lnTo>
                      <a:pt x="431" y="849"/>
                    </a:lnTo>
                    <a:lnTo>
                      <a:pt x="379" y="846"/>
                    </a:lnTo>
                    <a:lnTo>
                      <a:pt x="328" y="837"/>
                    </a:lnTo>
                    <a:lnTo>
                      <a:pt x="280" y="821"/>
                    </a:lnTo>
                    <a:lnTo>
                      <a:pt x="234" y="800"/>
                    </a:lnTo>
                    <a:lnTo>
                      <a:pt x="192" y="774"/>
                    </a:lnTo>
                    <a:lnTo>
                      <a:pt x="153" y="744"/>
                    </a:lnTo>
                    <a:lnTo>
                      <a:pt x="117" y="709"/>
                    </a:lnTo>
                    <a:lnTo>
                      <a:pt x="87" y="669"/>
                    </a:lnTo>
                    <a:lnTo>
                      <a:pt x="60" y="627"/>
                    </a:lnTo>
                    <a:lnTo>
                      <a:pt x="39" y="581"/>
                    </a:lnTo>
                    <a:lnTo>
                      <a:pt x="24" y="533"/>
                    </a:lnTo>
                    <a:lnTo>
                      <a:pt x="14" y="483"/>
                    </a:lnTo>
                    <a:lnTo>
                      <a:pt x="11" y="430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59" name="Freeform 147"/>
              <p:cNvSpPr>
                <a:spLocks/>
              </p:cNvSpPr>
              <p:nvPr userDrawn="1"/>
            </p:nvSpPr>
            <p:spPr bwMode="auto">
              <a:xfrm>
                <a:off x="2056" y="2837"/>
                <a:ext cx="25" cy="22"/>
              </a:xfrm>
              <a:custGeom>
                <a:avLst/>
                <a:gdLst>
                  <a:gd name="T0" fmla="*/ 41 w 51"/>
                  <a:gd name="T1" fmla="*/ 20 h 44"/>
                  <a:gd name="T2" fmla="*/ 43 w 51"/>
                  <a:gd name="T3" fmla="*/ 20 h 44"/>
                  <a:gd name="T4" fmla="*/ 44 w 51"/>
                  <a:gd name="T5" fmla="*/ 19 h 44"/>
                  <a:gd name="T6" fmla="*/ 44 w 51"/>
                  <a:gd name="T7" fmla="*/ 17 h 44"/>
                  <a:gd name="T8" fmla="*/ 44 w 51"/>
                  <a:gd name="T9" fmla="*/ 16 h 44"/>
                  <a:gd name="T10" fmla="*/ 44 w 51"/>
                  <a:gd name="T11" fmla="*/ 12 h 44"/>
                  <a:gd name="T12" fmla="*/ 41 w 51"/>
                  <a:gd name="T13" fmla="*/ 9 h 44"/>
                  <a:gd name="T14" fmla="*/ 40 w 51"/>
                  <a:gd name="T15" fmla="*/ 7 h 44"/>
                  <a:gd name="T16" fmla="*/ 38 w 51"/>
                  <a:gd name="T17" fmla="*/ 5 h 44"/>
                  <a:gd name="T18" fmla="*/ 36 w 51"/>
                  <a:gd name="T19" fmla="*/ 4 h 44"/>
                  <a:gd name="T20" fmla="*/ 34 w 51"/>
                  <a:gd name="T21" fmla="*/ 4 h 44"/>
                  <a:gd name="T22" fmla="*/ 31 w 51"/>
                  <a:gd name="T23" fmla="*/ 4 h 44"/>
                  <a:gd name="T24" fmla="*/ 31 w 51"/>
                  <a:gd name="T25" fmla="*/ 1 h 44"/>
                  <a:gd name="T26" fmla="*/ 43 w 51"/>
                  <a:gd name="T27" fmla="*/ 0 h 44"/>
                  <a:gd name="T28" fmla="*/ 45 w 51"/>
                  <a:gd name="T29" fmla="*/ 9 h 44"/>
                  <a:gd name="T30" fmla="*/ 47 w 51"/>
                  <a:gd name="T31" fmla="*/ 16 h 44"/>
                  <a:gd name="T32" fmla="*/ 51 w 51"/>
                  <a:gd name="T33" fmla="*/ 32 h 44"/>
                  <a:gd name="T34" fmla="*/ 49 w 51"/>
                  <a:gd name="T35" fmla="*/ 33 h 44"/>
                  <a:gd name="T36" fmla="*/ 49 w 51"/>
                  <a:gd name="T37" fmla="*/ 32 h 44"/>
                  <a:gd name="T38" fmla="*/ 49 w 51"/>
                  <a:gd name="T39" fmla="*/ 31 h 44"/>
                  <a:gd name="T40" fmla="*/ 48 w 51"/>
                  <a:gd name="T41" fmla="*/ 30 h 44"/>
                  <a:gd name="T42" fmla="*/ 47 w 51"/>
                  <a:gd name="T43" fmla="*/ 29 h 44"/>
                  <a:gd name="T44" fmla="*/ 46 w 51"/>
                  <a:gd name="T45" fmla="*/ 28 h 44"/>
                  <a:gd name="T46" fmla="*/ 44 w 51"/>
                  <a:gd name="T47" fmla="*/ 29 h 44"/>
                  <a:gd name="T48" fmla="*/ 10 w 51"/>
                  <a:gd name="T49" fmla="*/ 37 h 44"/>
                  <a:gd name="T50" fmla="*/ 8 w 51"/>
                  <a:gd name="T51" fmla="*/ 38 h 44"/>
                  <a:gd name="T52" fmla="*/ 8 w 51"/>
                  <a:gd name="T53" fmla="*/ 40 h 44"/>
                  <a:gd name="T54" fmla="*/ 8 w 51"/>
                  <a:gd name="T55" fmla="*/ 41 h 44"/>
                  <a:gd name="T56" fmla="*/ 8 w 51"/>
                  <a:gd name="T57" fmla="*/ 43 h 44"/>
                  <a:gd name="T58" fmla="*/ 8 w 51"/>
                  <a:gd name="T59" fmla="*/ 43 h 44"/>
                  <a:gd name="T60" fmla="*/ 6 w 51"/>
                  <a:gd name="T61" fmla="*/ 44 h 44"/>
                  <a:gd name="T62" fmla="*/ 5 w 51"/>
                  <a:gd name="T63" fmla="*/ 39 h 44"/>
                  <a:gd name="T64" fmla="*/ 4 w 51"/>
                  <a:gd name="T65" fmla="*/ 35 h 44"/>
                  <a:gd name="T66" fmla="*/ 3 w 51"/>
                  <a:gd name="T67" fmla="*/ 31 h 44"/>
                  <a:gd name="T68" fmla="*/ 0 w 51"/>
                  <a:gd name="T69" fmla="*/ 26 h 44"/>
                  <a:gd name="T70" fmla="*/ 3 w 51"/>
                  <a:gd name="T71" fmla="*/ 26 h 44"/>
                  <a:gd name="T72" fmla="*/ 4 w 51"/>
                  <a:gd name="T73" fmla="*/ 27 h 44"/>
                  <a:gd name="T74" fmla="*/ 4 w 51"/>
                  <a:gd name="T75" fmla="*/ 29 h 44"/>
                  <a:gd name="T76" fmla="*/ 5 w 51"/>
                  <a:gd name="T77" fmla="*/ 30 h 44"/>
                  <a:gd name="T78" fmla="*/ 6 w 51"/>
                  <a:gd name="T79" fmla="*/ 30 h 44"/>
                  <a:gd name="T80" fmla="*/ 8 w 51"/>
                  <a:gd name="T81" fmla="*/ 30 h 44"/>
                  <a:gd name="T82" fmla="*/ 41 w 51"/>
                  <a:gd name="T83" fmla="*/ 2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1" h="44">
                    <a:moveTo>
                      <a:pt x="41" y="20"/>
                    </a:moveTo>
                    <a:lnTo>
                      <a:pt x="43" y="20"/>
                    </a:lnTo>
                    <a:lnTo>
                      <a:pt x="44" y="19"/>
                    </a:lnTo>
                    <a:lnTo>
                      <a:pt x="44" y="17"/>
                    </a:lnTo>
                    <a:lnTo>
                      <a:pt x="44" y="16"/>
                    </a:lnTo>
                    <a:lnTo>
                      <a:pt x="44" y="12"/>
                    </a:lnTo>
                    <a:lnTo>
                      <a:pt x="41" y="9"/>
                    </a:lnTo>
                    <a:lnTo>
                      <a:pt x="40" y="7"/>
                    </a:lnTo>
                    <a:lnTo>
                      <a:pt x="38" y="5"/>
                    </a:lnTo>
                    <a:lnTo>
                      <a:pt x="36" y="4"/>
                    </a:lnTo>
                    <a:lnTo>
                      <a:pt x="34" y="4"/>
                    </a:lnTo>
                    <a:lnTo>
                      <a:pt x="31" y="4"/>
                    </a:lnTo>
                    <a:lnTo>
                      <a:pt x="31" y="1"/>
                    </a:lnTo>
                    <a:lnTo>
                      <a:pt x="43" y="0"/>
                    </a:lnTo>
                    <a:lnTo>
                      <a:pt x="45" y="9"/>
                    </a:lnTo>
                    <a:lnTo>
                      <a:pt x="47" y="16"/>
                    </a:lnTo>
                    <a:lnTo>
                      <a:pt x="51" y="32"/>
                    </a:lnTo>
                    <a:lnTo>
                      <a:pt x="49" y="33"/>
                    </a:lnTo>
                    <a:lnTo>
                      <a:pt x="49" y="32"/>
                    </a:lnTo>
                    <a:lnTo>
                      <a:pt x="49" y="31"/>
                    </a:lnTo>
                    <a:lnTo>
                      <a:pt x="48" y="30"/>
                    </a:lnTo>
                    <a:lnTo>
                      <a:pt x="47" y="29"/>
                    </a:lnTo>
                    <a:lnTo>
                      <a:pt x="46" y="28"/>
                    </a:lnTo>
                    <a:lnTo>
                      <a:pt x="44" y="29"/>
                    </a:lnTo>
                    <a:lnTo>
                      <a:pt x="10" y="37"/>
                    </a:lnTo>
                    <a:lnTo>
                      <a:pt x="8" y="38"/>
                    </a:lnTo>
                    <a:lnTo>
                      <a:pt x="8" y="40"/>
                    </a:lnTo>
                    <a:lnTo>
                      <a:pt x="8" y="41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6" y="44"/>
                    </a:lnTo>
                    <a:lnTo>
                      <a:pt x="5" y="39"/>
                    </a:lnTo>
                    <a:lnTo>
                      <a:pt x="4" y="35"/>
                    </a:lnTo>
                    <a:lnTo>
                      <a:pt x="3" y="31"/>
                    </a:lnTo>
                    <a:lnTo>
                      <a:pt x="0" y="26"/>
                    </a:lnTo>
                    <a:lnTo>
                      <a:pt x="3" y="26"/>
                    </a:lnTo>
                    <a:lnTo>
                      <a:pt x="4" y="27"/>
                    </a:lnTo>
                    <a:lnTo>
                      <a:pt x="4" y="29"/>
                    </a:lnTo>
                    <a:lnTo>
                      <a:pt x="5" y="30"/>
                    </a:lnTo>
                    <a:lnTo>
                      <a:pt x="6" y="30"/>
                    </a:lnTo>
                    <a:lnTo>
                      <a:pt x="8" y="30"/>
                    </a:lnTo>
                    <a:lnTo>
                      <a:pt x="41" y="20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60" name="Freeform 148"/>
              <p:cNvSpPr>
                <a:spLocks/>
              </p:cNvSpPr>
              <p:nvPr userDrawn="1"/>
            </p:nvSpPr>
            <p:spPr bwMode="auto">
              <a:xfrm>
                <a:off x="2052" y="2819"/>
                <a:ext cx="25" cy="20"/>
              </a:xfrm>
              <a:custGeom>
                <a:avLst/>
                <a:gdLst>
                  <a:gd name="T0" fmla="*/ 48 w 50"/>
                  <a:gd name="T1" fmla="*/ 32 h 40"/>
                  <a:gd name="T2" fmla="*/ 47 w 50"/>
                  <a:gd name="T3" fmla="*/ 29 h 40"/>
                  <a:gd name="T4" fmla="*/ 44 w 50"/>
                  <a:gd name="T5" fmla="*/ 28 h 40"/>
                  <a:gd name="T6" fmla="*/ 7 w 50"/>
                  <a:gd name="T7" fmla="*/ 34 h 40"/>
                  <a:gd name="T8" fmla="*/ 6 w 50"/>
                  <a:gd name="T9" fmla="*/ 38 h 40"/>
                  <a:gd name="T10" fmla="*/ 6 w 50"/>
                  <a:gd name="T11" fmla="*/ 40 h 40"/>
                  <a:gd name="T12" fmla="*/ 4 w 50"/>
                  <a:gd name="T13" fmla="*/ 35 h 40"/>
                  <a:gd name="T14" fmla="*/ 2 w 50"/>
                  <a:gd name="T15" fmla="*/ 25 h 40"/>
                  <a:gd name="T16" fmla="*/ 0 w 50"/>
                  <a:gd name="T17" fmla="*/ 14 h 40"/>
                  <a:gd name="T18" fmla="*/ 3 w 50"/>
                  <a:gd name="T19" fmla="*/ 9 h 40"/>
                  <a:gd name="T20" fmla="*/ 9 w 50"/>
                  <a:gd name="T21" fmla="*/ 7 h 40"/>
                  <a:gd name="T22" fmla="*/ 8 w 50"/>
                  <a:gd name="T23" fmla="*/ 10 h 40"/>
                  <a:gd name="T24" fmla="*/ 5 w 50"/>
                  <a:gd name="T25" fmla="*/ 11 h 40"/>
                  <a:gd name="T26" fmla="*/ 4 w 50"/>
                  <a:gd name="T27" fmla="*/ 16 h 40"/>
                  <a:gd name="T28" fmla="*/ 5 w 50"/>
                  <a:gd name="T29" fmla="*/ 26 h 40"/>
                  <a:gd name="T30" fmla="*/ 22 w 50"/>
                  <a:gd name="T31" fmla="*/ 17 h 40"/>
                  <a:gd name="T32" fmla="*/ 20 w 50"/>
                  <a:gd name="T33" fmla="*/ 13 h 40"/>
                  <a:gd name="T34" fmla="*/ 15 w 50"/>
                  <a:gd name="T35" fmla="*/ 12 h 40"/>
                  <a:gd name="T36" fmla="*/ 22 w 50"/>
                  <a:gd name="T37" fmla="*/ 9 h 40"/>
                  <a:gd name="T38" fmla="*/ 30 w 50"/>
                  <a:gd name="T39" fmla="*/ 10 h 40"/>
                  <a:gd name="T40" fmla="*/ 27 w 50"/>
                  <a:gd name="T41" fmla="*/ 11 h 40"/>
                  <a:gd name="T42" fmla="*/ 25 w 50"/>
                  <a:gd name="T43" fmla="*/ 13 h 40"/>
                  <a:gd name="T44" fmla="*/ 26 w 50"/>
                  <a:gd name="T45" fmla="*/ 23 h 40"/>
                  <a:gd name="T46" fmla="*/ 43 w 50"/>
                  <a:gd name="T47" fmla="*/ 20 h 40"/>
                  <a:gd name="T48" fmla="*/ 45 w 50"/>
                  <a:gd name="T49" fmla="*/ 17 h 40"/>
                  <a:gd name="T50" fmla="*/ 45 w 50"/>
                  <a:gd name="T51" fmla="*/ 12 h 40"/>
                  <a:gd name="T52" fmla="*/ 43 w 50"/>
                  <a:gd name="T53" fmla="*/ 7 h 40"/>
                  <a:gd name="T54" fmla="*/ 41 w 50"/>
                  <a:gd name="T55" fmla="*/ 3 h 40"/>
                  <a:gd name="T56" fmla="*/ 35 w 50"/>
                  <a:gd name="T57" fmla="*/ 2 h 40"/>
                  <a:gd name="T58" fmla="*/ 46 w 50"/>
                  <a:gd name="T59" fmla="*/ 0 h 40"/>
                  <a:gd name="T60" fmla="*/ 47 w 50"/>
                  <a:gd name="T61" fmla="*/ 8 h 40"/>
                  <a:gd name="T62" fmla="*/ 48 w 50"/>
                  <a:gd name="T63" fmla="*/ 17 h 40"/>
                  <a:gd name="T64" fmla="*/ 49 w 50"/>
                  <a:gd name="T65" fmla="*/ 26 h 40"/>
                  <a:gd name="T66" fmla="*/ 50 w 50"/>
                  <a:gd name="T67" fmla="*/ 3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0" h="40">
                    <a:moveTo>
                      <a:pt x="48" y="33"/>
                    </a:moveTo>
                    <a:lnTo>
                      <a:pt x="48" y="32"/>
                    </a:lnTo>
                    <a:lnTo>
                      <a:pt x="48" y="30"/>
                    </a:lnTo>
                    <a:lnTo>
                      <a:pt x="47" y="29"/>
                    </a:lnTo>
                    <a:lnTo>
                      <a:pt x="46" y="28"/>
                    </a:lnTo>
                    <a:lnTo>
                      <a:pt x="44" y="28"/>
                    </a:lnTo>
                    <a:lnTo>
                      <a:pt x="9" y="33"/>
                    </a:lnTo>
                    <a:lnTo>
                      <a:pt x="7" y="34"/>
                    </a:lnTo>
                    <a:lnTo>
                      <a:pt x="6" y="35"/>
                    </a:lnTo>
                    <a:lnTo>
                      <a:pt x="6" y="38"/>
                    </a:lnTo>
                    <a:lnTo>
                      <a:pt x="6" y="39"/>
                    </a:lnTo>
                    <a:lnTo>
                      <a:pt x="6" y="40"/>
                    </a:lnTo>
                    <a:lnTo>
                      <a:pt x="4" y="40"/>
                    </a:lnTo>
                    <a:lnTo>
                      <a:pt x="4" y="35"/>
                    </a:lnTo>
                    <a:lnTo>
                      <a:pt x="3" y="30"/>
                    </a:lnTo>
                    <a:lnTo>
                      <a:pt x="2" y="25"/>
                    </a:lnTo>
                    <a:lnTo>
                      <a:pt x="1" y="20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6" y="8"/>
                    </a:lnTo>
                    <a:lnTo>
                      <a:pt x="9" y="7"/>
                    </a:lnTo>
                    <a:lnTo>
                      <a:pt x="11" y="9"/>
                    </a:lnTo>
                    <a:lnTo>
                      <a:pt x="8" y="10"/>
                    </a:lnTo>
                    <a:lnTo>
                      <a:pt x="6" y="10"/>
                    </a:lnTo>
                    <a:lnTo>
                      <a:pt x="5" y="11"/>
                    </a:lnTo>
                    <a:lnTo>
                      <a:pt x="4" y="13"/>
                    </a:lnTo>
                    <a:lnTo>
                      <a:pt x="4" y="16"/>
                    </a:lnTo>
                    <a:lnTo>
                      <a:pt x="4" y="18"/>
                    </a:lnTo>
                    <a:lnTo>
                      <a:pt x="5" y="26"/>
                    </a:lnTo>
                    <a:lnTo>
                      <a:pt x="23" y="24"/>
                    </a:lnTo>
                    <a:lnTo>
                      <a:pt x="22" y="17"/>
                    </a:lnTo>
                    <a:lnTo>
                      <a:pt x="21" y="14"/>
                    </a:lnTo>
                    <a:lnTo>
                      <a:pt x="20" y="13"/>
                    </a:lnTo>
                    <a:lnTo>
                      <a:pt x="18" y="12"/>
                    </a:lnTo>
                    <a:lnTo>
                      <a:pt x="15" y="12"/>
                    </a:lnTo>
                    <a:lnTo>
                      <a:pt x="15" y="10"/>
                    </a:lnTo>
                    <a:lnTo>
                      <a:pt x="22" y="9"/>
                    </a:lnTo>
                    <a:lnTo>
                      <a:pt x="30" y="8"/>
                    </a:lnTo>
                    <a:lnTo>
                      <a:pt x="30" y="10"/>
                    </a:lnTo>
                    <a:lnTo>
                      <a:pt x="28" y="10"/>
                    </a:lnTo>
                    <a:lnTo>
                      <a:pt x="27" y="11"/>
                    </a:lnTo>
                    <a:lnTo>
                      <a:pt x="25" y="12"/>
                    </a:lnTo>
                    <a:lnTo>
                      <a:pt x="25" y="13"/>
                    </a:lnTo>
                    <a:lnTo>
                      <a:pt x="25" y="16"/>
                    </a:lnTo>
                    <a:lnTo>
                      <a:pt x="26" y="23"/>
                    </a:lnTo>
                    <a:lnTo>
                      <a:pt x="42" y="21"/>
                    </a:lnTo>
                    <a:lnTo>
                      <a:pt x="43" y="20"/>
                    </a:lnTo>
                    <a:lnTo>
                      <a:pt x="45" y="19"/>
                    </a:lnTo>
                    <a:lnTo>
                      <a:pt x="45" y="17"/>
                    </a:lnTo>
                    <a:lnTo>
                      <a:pt x="45" y="14"/>
                    </a:lnTo>
                    <a:lnTo>
                      <a:pt x="45" y="12"/>
                    </a:lnTo>
                    <a:lnTo>
                      <a:pt x="44" y="9"/>
                    </a:lnTo>
                    <a:lnTo>
                      <a:pt x="43" y="7"/>
                    </a:lnTo>
                    <a:lnTo>
                      <a:pt x="42" y="5"/>
                    </a:lnTo>
                    <a:lnTo>
                      <a:pt x="41" y="3"/>
                    </a:lnTo>
                    <a:lnTo>
                      <a:pt x="38" y="2"/>
                    </a:lnTo>
                    <a:lnTo>
                      <a:pt x="35" y="2"/>
                    </a:lnTo>
                    <a:lnTo>
                      <a:pt x="35" y="0"/>
                    </a:lnTo>
                    <a:lnTo>
                      <a:pt x="46" y="0"/>
                    </a:lnTo>
                    <a:lnTo>
                      <a:pt x="46" y="4"/>
                    </a:lnTo>
                    <a:lnTo>
                      <a:pt x="47" y="8"/>
                    </a:lnTo>
                    <a:lnTo>
                      <a:pt x="47" y="12"/>
                    </a:lnTo>
                    <a:lnTo>
                      <a:pt x="48" y="17"/>
                    </a:lnTo>
                    <a:lnTo>
                      <a:pt x="48" y="21"/>
                    </a:lnTo>
                    <a:lnTo>
                      <a:pt x="49" y="26"/>
                    </a:lnTo>
                    <a:lnTo>
                      <a:pt x="50" y="29"/>
                    </a:lnTo>
                    <a:lnTo>
                      <a:pt x="50" y="32"/>
                    </a:lnTo>
                    <a:lnTo>
                      <a:pt x="48" y="33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61" name="Freeform 149"/>
              <p:cNvSpPr>
                <a:spLocks/>
              </p:cNvSpPr>
              <p:nvPr userDrawn="1"/>
            </p:nvSpPr>
            <p:spPr bwMode="auto">
              <a:xfrm>
                <a:off x="2050" y="2801"/>
                <a:ext cx="24" cy="17"/>
              </a:xfrm>
              <a:custGeom>
                <a:avLst/>
                <a:gdLst>
                  <a:gd name="T0" fmla="*/ 40 w 47"/>
                  <a:gd name="T1" fmla="*/ 21 h 36"/>
                  <a:gd name="T2" fmla="*/ 42 w 47"/>
                  <a:gd name="T3" fmla="*/ 21 h 36"/>
                  <a:gd name="T4" fmla="*/ 43 w 47"/>
                  <a:gd name="T5" fmla="*/ 20 h 36"/>
                  <a:gd name="T6" fmla="*/ 44 w 47"/>
                  <a:gd name="T7" fmla="*/ 19 h 36"/>
                  <a:gd name="T8" fmla="*/ 44 w 47"/>
                  <a:gd name="T9" fmla="*/ 17 h 36"/>
                  <a:gd name="T10" fmla="*/ 44 w 47"/>
                  <a:gd name="T11" fmla="*/ 14 h 36"/>
                  <a:gd name="T12" fmla="*/ 43 w 47"/>
                  <a:gd name="T13" fmla="*/ 10 h 36"/>
                  <a:gd name="T14" fmla="*/ 43 w 47"/>
                  <a:gd name="T15" fmla="*/ 6 h 36"/>
                  <a:gd name="T16" fmla="*/ 41 w 47"/>
                  <a:gd name="T17" fmla="*/ 5 h 36"/>
                  <a:gd name="T18" fmla="*/ 40 w 47"/>
                  <a:gd name="T19" fmla="*/ 3 h 36"/>
                  <a:gd name="T20" fmla="*/ 37 w 47"/>
                  <a:gd name="T21" fmla="*/ 2 h 36"/>
                  <a:gd name="T22" fmla="*/ 35 w 47"/>
                  <a:gd name="T23" fmla="*/ 2 h 36"/>
                  <a:gd name="T24" fmla="*/ 35 w 47"/>
                  <a:gd name="T25" fmla="*/ 0 h 36"/>
                  <a:gd name="T26" fmla="*/ 40 w 47"/>
                  <a:gd name="T27" fmla="*/ 1 h 36"/>
                  <a:gd name="T28" fmla="*/ 46 w 47"/>
                  <a:gd name="T29" fmla="*/ 2 h 36"/>
                  <a:gd name="T30" fmla="*/ 46 w 47"/>
                  <a:gd name="T31" fmla="*/ 18 h 36"/>
                  <a:gd name="T32" fmla="*/ 47 w 47"/>
                  <a:gd name="T33" fmla="*/ 26 h 36"/>
                  <a:gd name="T34" fmla="*/ 47 w 47"/>
                  <a:gd name="T35" fmla="*/ 35 h 36"/>
                  <a:gd name="T36" fmla="*/ 45 w 47"/>
                  <a:gd name="T37" fmla="*/ 35 h 36"/>
                  <a:gd name="T38" fmla="*/ 45 w 47"/>
                  <a:gd name="T39" fmla="*/ 34 h 36"/>
                  <a:gd name="T40" fmla="*/ 45 w 47"/>
                  <a:gd name="T41" fmla="*/ 33 h 36"/>
                  <a:gd name="T42" fmla="*/ 45 w 47"/>
                  <a:gd name="T43" fmla="*/ 31 h 36"/>
                  <a:gd name="T44" fmla="*/ 44 w 47"/>
                  <a:gd name="T45" fmla="*/ 29 h 36"/>
                  <a:gd name="T46" fmla="*/ 43 w 47"/>
                  <a:gd name="T47" fmla="*/ 29 h 36"/>
                  <a:gd name="T48" fmla="*/ 41 w 47"/>
                  <a:gd name="T49" fmla="*/ 29 h 36"/>
                  <a:gd name="T50" fmla="*/ 6 w 47"/>
                  <a:gd name="T51" fmla="*/ 31 h 36"/>
                  <a:gd name="T52" fmla="*/ 4 w 47"/>
                  <a:gd name="T53" fmla="*/ 32 h 36"/>
                  <a:gd name="T54" fmla="*/ 3 w 47"/>
                  <a:gd name="T55" fmla="*/ 33 h 36"/>
                  <a:gd name="T56" fmla="*/ 2 w 47"/>
                  <a:gd name="T57" fmla="*/ 34 h 36"/>
                  <a:gd name="T58" fmla="*/ 2 w 47"/>
                  <a:gd name="T59" fmla="*/ 36 h 36"/>
                  <a:gd name="T60" fmla="*/ 2 w 47"/>
                  <a:gd name="T61" fmla="*/ 36 h 36"/>
                  <a:gd name="T62" fmla="*/ 1 w 47"/>
                  <a:gd name="T63" fmla="*/ 36 h 36"/>
                  <a:gd name="T64" fmla="*/ 0 w 47"/>
                  <a:gd name="T65" fmla="*/ 32 h 36"/>
                  <a:gd name="T66" fmla="*/ 0 w 47"/>
                  <a:gd name="T67" fmla="*/ 26 h 36"/>
                  <a:gd name="T68" fmla="*/ 0 w 47"/>
                  <a:gd name="T69" fmla="*/ 22 h 36"/>
                  <a:gd name="T70" fmla="*/ 0 w 47"/>
                  <a:gd name="T71" fmla="*/ 17 h 36"/>
                  <a:gd name="T72" fmla="*/ 2 w 47"/>
                  <a:gd name="T73" fmla="*/ 17 h 36"/>
                  <a:gd name="T74" fmla="*/ 2 w 47"/>
                  <a:gd name="T75" fmla="*/ 19 h 36"/>
                  <a:gd name="T76" fmla="*/ 2 w 47"/>
                  <a:gd name="T77" fmla="*/ 20 h 36"/>
                  <a:gd name="T78" fmla="*/ 2 w 47"/>
                  <a:gd name="T79" fmla="*/ 21 h 36"/>
                  <a:gd name="T80" fmla="*/ 3 w 47"/>
                  <a:gd name="T81" fmla="*/ 22 h 36"/>
                  <a:gd name="T82" fmla="*/ 5 w 47"/>
                  <a:gd name="T83" fmla="*/ 22 h 36"/>
                  <a:gd name="T84" fmla="*/ 40 w 47"/>
                  <a:gd name="T85" fmla="*/ 2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7" h="36">
                    <a:moveTo>
                      <a:pt x="40" y="21"/>
                    </a:moveTo>
                    <a:lnTo>
                      <a:pt x="42" y="21"/>
                    </a:lnTo>
                    <a:lnTo>
                      <a:pt x="43" y="20"/>
                    </a:lnTo>
                    <a:lnTo>
                      <a:pt x="44" y="19"/>
                    </a:lnTo>
                    <a:lnTo>
                      <a:pt x="44" y="17"/>
                    </a:lnTo>
                    <a:lnTo>
                      <a:pt x="44" y="14"/>
                    </a:lnTo>
                    <a:lnTo>
                      <a:pt x="43" y="10"/>
                    </a:lnTo>
                    <a:lnTo>
                      <a:pt x="43" y="6"/>
                    </a:lnTo>
                    <a:lnTo>
                      <a:pt x="41" y="5"/>
                    </a:lnTo>
                    <a:lnTo>
                      <a:pt x="40" y="3"/>
                    </a:lnTo>
                    <a:lnTo>
                      <a:pt x="37" y="2"/>
                    </a:lnTo>
                    <a:lnTo>
                      <a:pt x="35" y="2"/>
                    </a:lnTo>
                    <a:lnTo>
                      <a:pt x="35" y="0"/>
                    </a:lnTo>
                    <a:lnTo>
                      <a:pt x="40" y="1"/>
                    </a:lnTo>
                    <a:lnTo>
                      <a:pt x="46" y="2"/>
                    </a:lnTo>
                    <a:lnTo>
                      <a:pt x="46" y="18"/>
                    </a:lnTo>
                    <a:lnTo>
                      <a:pt x="47" y="26"/>
                    </a:lnTo>
                    <a:lnTo>
                      <a:pt x="47" y="35"/>
                    </a:lnTo>
                    <a:lnTo>
                      <a:pt x="45" y="35"/>
                    </a:lnTo>
                    <a:lnTo>
                      <a:pt x="45" y="34"/>
                    </a:lnTo>
                    <a:lnTo>
                      <a:pt x="45" y="33"/>
                    </a:lnTo>
                    <a:lnTo>
                      <a:pt x="45" y="31"/>
                    </a:lnTo>
                    <a:lnTo>
                      <a:pt x="44" y="29"/>
                    </a:lnTo>
                    <a:lnTo>
                      <a:pt x="43" y="29"/>
                    </a:lnTo>
                    <a:lnTo>
                      <a:pt x="41" y="29"/>
                    </a:lnTo>
                    <a:lnTo>
                      <a:pt x="6" y="31"/>
                    </a:lnTo>
                    <a:lnTo>
                      <a:pt x="4" y="32"/>
                    </a:lnTo>
                    <a:lnTo>
                      <a:pt x="3" y="33"/>
                    </a:lnTo>
                    <a:lnTo>
                      <a:pt x="2" y="34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1" y="36"/>
                    </a:lnTo>
                    <a:lnTo>
                      <a:pt x="0" y="32"/>
                    </a:lnTo>
                    <a:lnTo>
                      <a:pt x="0" y="26"/>
                    </a:lnTo>
                    <a:lnTo>
                      <a:pt x="0" y="22"/>
                    </a:lnTo>
                    <a:lnTo>
                      <a:pt x="0" y="17"/>
                    </a:lnTo>
                    <a:lnTo>
                      <a:pt x="2" y="17"/>
                    </a:lnTo>
                    <a:lnTo>
                      <a:pt x="2" y="19"/>
                    </a:lnTo>
                    <a:lnTo>
                      <a:pt x="2" y="20"/>
                    </a:lnTo>
                    <a:lnTo>
                      <a:pt x="2" y="21"/>
                    </a:lnTo>
                    <a:lnTo>
                      <a:pt x="3" y="22"/>
                    </a:lnTo>
                    <a:lnTo>
                      <a:pt x="5" y="22"/>
                    </a:lnTo>
                    <a:lnTo>
                      <a:pt x="40" y="21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62" name="Freeform 150"/>
              <p:cNvSpPr>
                <a:spLocks noEditPoints="1"/>
              </p:cNvSpPr>
              <p:nvPr userDrawn="1"/>
            </p:nvSpPr>
            <p:spPr bwMode="auto">
              <a:xfrm>
                <a:off x="2050" y="2750"/>
                <a:ext cx="30" cy="50"/>
              </a:xfrm>
              <a:custGeom>
                <a:avLst/>
                <a:gdLst>
                  <a:gd name="T0" fmla="*/ 57 w 60"/>
                  <a:gd name="T1" fmla="*/ 15 h 100"/>
                  <a:gd name="T2" fmla="*/ 23 w 60"/>
                  <a:gd name="T3" fmla="*/ 8 h 100"/>
                  <a:gd name="T4" fmla="*/ 18 w 60"/>
                  <a:gd name="T5" fmla="*/ 6 h 100"/>
                  <a:gd name="T6" fmla="*/ 16 w 60"/>
                  <a:gd name="T7" fmla="*/ 3 h 100"/>
                  <a:gd name="T8" fmla="*/ 17 w 60"/>
                  <a:gd name="T9" fmla="*/ 1 h 100"/>
                  <a:gd name="T10" fmla="*/ 15 w 60"/>
                  <a:gd name="T11" fmla="*/ 0 h 100"/>
                  <a:gd name="T12" fmla="*/ 10 w 60"/>
                  <a:gd name="T13" fmla="*/ 15 h 100"/>
                  <a:gd name="T14" fmla="*/ 14 w 60"/>
                  <a:gd name="T15" fmla="*/ 14 h 100"/>
                  <a:gd name="T16" fmla="*/ 15 w 60"/>
                  <a:gd name="T17" fmla="*/ 11 h 100"/>
                  <a:gd name="T18" fmla="*/ 18 w 60"/>
                  <a:gd name="T19" fmla="*/ 10 h 100"/>
                  <a:gd name="T20" fmla="*/ 45 w 60"/>
                  <a:gd name="T21" fmla="*/ 16 h 100"/>
                  <a:gd name="T22" fmla="*/ 6 w 60"/>
                  <a:gd name="T23" fmla="*/ 35 h 100"/>
                  <a:gd name="T24" fmla="*/ 3 w 60"/>
                  <a:gd name="T25" fmla="*/ 48 h 100"/>
                  <a:gd name="T26" fmla="*/ 5 w 60"/>
                  <a:gd name="T27" fmla="*/ 48 h 100"/>
                  <a:gd name="T28" fmla="*/ 8 w 60"/>
                  <a:gd name="T29" fmla="*/ 44 h 100"/>
                  <a:gd name="T30" fmla="*/ 12 w 60"/>
                  <a:gd name="T31" fmla="*/ 44 h 100"/>
                  <a:gd name="T32" fmla="*/ 44 w 60"/>
                  <a:gd name="T33" fmla="*/ 51 h 100"/>
                  <a:gd name="T34" fmla="*/ 47 w 60"/>
                  <a:gd name="T35" fmla="*/ 53 h 100"/>
                  <a:gd name="T36" fmla="*/ 48 w 60"/>
                  <a:gd name="T37" fmla="*/ 56 h 100"/>
                  <a:gd name="T38" fmla="*/ 48 w 60"/>
                  <a:gd name="T39" fmla="*/ 58 h 100"/>
                  <a:gd name="T40" fmla="*/ 47 w 60"/>
                  <a:gd name="T41" fmla="*/ 60 h 100"/>
                  <a:gd name="T42" fmla="*/ 42 w 60"/>
                  <a:gd name="T43" fmla="*/ 62 h 100"/>
                  <a:gd name="T44" fmla="*/ 2 w 60"/>
                  <a:gd name="T45" fmla="*/ 72 h 100"/>
                  <a:gd name="T46" fmla="*/ 0 w 60"/>
                  <a:gd name="T47" fmla="*/ 73 h 100"/>
                  <a:gd name="T48" fmla="*/ 1 w 60"/>
                  <a:gd name="T49" fmla="*/ 75 h 100"/>
                  <a:gd name="T50" fmla="*/ 3 w 60"/>
                  <a:gd name="T51" fmla="*/ 79 h 100"/>
                  <a:gd name="T52" fmla="*/ 8 w 60"/>
                  <a:gd name="T53" fmla="*/ 81 h 100"/>
                  <a:gd name="T54" fmla="*/ 41 w 60"/>
                  <a:gd name="T55" fmla="*/ 94 h 100"/>
                  <a:gd name="T56" fmla="*/ 44 w 60"/>
                  <a:gd name="T57" fmla="*/ 97 h 100"/>
                  <a:gd name="T58" fmla="*/ 45 w 60"/>
                  <a:gd name="T59" fmla="*/ 100 h 100"/>
                  <a:gd name="T60" fmla="*/ 47 w 60"/>
                  <a:gd name="T61" fmla="*/ 94 h 100"/>
                  <a:gd name="T62" fmla="*/ 46 w 60"/>
                  <a:gd name="T63" fmla="*/ 86 h 100"/>
                  <a:gd name="T64" fmla="*/ 45 w 60"/>
                  <a:gd name="T65" fmla="*/ 89 h 100"/>
                  <a:gd name="T66" fmla="*/ 44 w 60"/>
                  <a:gd name="T67" fmla="*/ 91 h 100"/>
                  <a:gd name="T68" fmla="*/ 41 w 60"/>
                  <a:gd name="T69" fmla="*/ 91 h 100"/>
                  <a:gd name="T70" fmla="*/ 31 w 60"/>
                  <a:gd name="T71" fmla="*/ 86 h 100"/>
                  <a:gd name="T72" fmla="*/ 40 w 60"/>
                  <a:gd name="T73" fmla="*/ 71 h 100"/>
                  <a:gd name="T74" fmla="*/ 44 w 60"/>
                  <a:gd name="T75" fmla="*/ 71 h 100"/>
                  <a:gd name="T76" fmla="*/ 46 w 60"/>
                  <a:gd name="T77" fmla="*/ 71 h 100"/>
                  <a:gd name="T78" fmla="*/ 47 w 60"/>
                  <a:gd name="T79" fmla="*/ 73 h 100"/>
                  <a:gd name="T80" fmla="*/ 47 w 60"/>
                  <a:gd name="T81" fmla="*/ 75 h 100"/>
                  <a:gd name="T82" fmla="*/ 49 w 60"/>
                  <a:gd name="T83" fmla="*/ 66 h 100"/>
                  <a:gd name="T84" fmla="*/ 49 w 60"/>
                  <a:gd name="T85" fmla="*/ 62 h 100"/>
                  <a:gd name="T86" fmla="*/ 50 w 60"/>
                  <a:gd name="T87" fmla="*/ 59 h 100"/>
                  <a:gd name="T88" fmla="*/ 50 w 60"/>
                  <a:gd name="T89" fmla="*/ 54 h 100"/>
                  <a:gd name="T90" fmla="*/ 52 w 60"/>
                  <a:gd name="T91" fmla="*/ 46 h 100"/>
                  <a:gd name="T92" fmla="*/ 51 w 60"/>
                  <a:gd name="T93" fmla="*/ 41 h 100"/>
                  <a:gd name="T94" fmla="*/ 50 w 60"/>
                  <a:gd name="T95" fmla="*/ 46 h 100"/>
                  <a:gd name="T96" fmla="*/ 46 w 60"/>
                  <a:gd name="T97" fmla="*/ 48 h 100"/>
                  <a:gd name="T98" fmla="*/ 15 w 60"/>
                  <a:gd name="T99" fmla="*/ 40 h 100"/>
                  <a:gd name="T100" fmla="*/ 60 w 60"/>
                  <a:gd name="T101" fmla="*/ 15 h 100"/>
                  <a:gd name="T102" fmla="*/ 9 w 60"/>
                  <a:gd name="T103" fmla="*/ 78 h 100"/>
                  <a:gd name="T104" fmla="*/ 28 w 60"/>
                  <a:gd name="T105" fmla="*/ 74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0" h="100">
                    <a:moveTo>
                      <a:pt x="60" y="15"/>
                    </a:moveTo>
                    <a:lnTo>
                      <a:pt x="57" y="15"/>
                    </a:lnTo>
                    <a:lnTo>
                      <a:pt x="53" y="14"/>
                    </a:lnTo>
                    <a:lnTo>
                      <a:pt x="23" y="8"/>
                    </a:lnTo>
                    <a:lnTo>
                      <a:pt x="20" y="7"/>
                    </a:lnTo>
                    <a:lnTo>
                      <a:pt x="18" y="6"/>
                    </a:lnTo>
                    <a:lnTo>
                      <a:pt x="17" y="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7" y="1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4" y="7"/>
                    </a:lnTo>
                    <a:lnTo>
                      <a:pt x="10" y="15"/>
                    </a:lnTo>
                    <a:lnTo>
                      <a:pt x="12" y="15"/>
                    </a:lnTo>
                    <a:lnTo>
                      <a:pt x="14" y="14"/>
                    </a:lnTo>
                    <a:lnTo>
                      <a:pt x="14" y="13"/>
                    </a:lnTo>
                    <a:lnTo>
                      <a:pt x="15" y="11"/>
                    </a:lnTo>
                    <a:lnTo>
                      <a:pt x="16" y="10"/>
                    </a:lnTo>
                    <a:lnTo>
                      <a:pt x="18" y="10"/>
                    </a:lnTo>
                    <a:lnTo>
                      <a:pt x="21" y="10"/>
                    </a:lnTo>
                    <a:lnTo>
                      <a:pt x="45" y="16"/>
                    </a:lnTo>
                    <a:lnTo>
                      <a:pt x="45" y="16"/>
                    </a:lnTo>
                    <a:lnTo>
                      <a:pt x="6" y="35"/>
                    </a:lnTo>
                    <a:lnTo>
                      <a:pt x="5" y="40"/>
                    </a:lnTo>
                    <a:lnTo>
                      <a:pt x="3" y="48"/>
                    </a:lnTo>
                    <a:lnTo>
                      <a:pt x="5" y="48"/>
                    </a:lnTo>
                    <a:lnTo>
                      <a:pt x="5" y="48"/>
                    </a:lnTo>
                    <a:lnTo>
                      <a:pt x="6" y="46"/>
                    </a:lnTo>
                    <a:lnTo>
                      <a:pt x="8" y="44"/>
                    </a:lnTo>
                    <a:lnTo>
                      <a:pt x="10" y="42"/>
                    </a:lnTo>
                    <a:lnTo>
                      <a:pt x="12" y="44"/>
                    </a:lnTo>
                    <a:lnTo>
                      <a:pt x="41" y="50"/>
                    </a:lnTo>
                    <a:lnTo>
                      <a:pt x="44" y="51"/>
                    </a:lnTo>
                    <a:lnTo>
                      <a:pt x="46" y="52"/>
                    </a:lnTo>
                    <a:lnTo>
                      <a:pt x="47" y="53"/>
                    </a:lnTo>
                    <a:lnTo>
                      <a:pt x="48" y="55"/>
                    </a:lnTo>
                    <a:lnTo>
                      <a:pt x="48" y="56"/>
                    </a:lnTo>
                    <a:lnTo>
                      <a:pt x="48" y="57"/>
                    </a:lnTo>
                    <a:lnTo>
                      <a:pt x="48" y="58"/>
                    </a:lnTo>
                    <a:lnTo>
                      <a:pt x="47" y="59"/>
                    </a:lnTo>
                    <a:lnTo>
                      <a:pt x="47" y="60"/>
                    </a:lnTo>
                    <a:lnTo>
                      <a:pt x="45" y="61"/>
                    </a:lnTo>
                    <a:lnTo>
                      <a:pt x="42" y="62"/>
                    </a:lnTo>
                    <a:lnTo>
                      <a:pt x="38" y="63"/>
                    </a:lnTo>
                    <a:lnTo>
                      <a:pt x="2" y="72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1" y="75"/>
                    </a:lnTo>
                    <a:lnTo>
                      <a:pt x="2" y="77"/>
                    </a:lnTo>
                    <a:lnTo>
                      <a:pt x="3" y="79"/>
                    </a:lnTo>
                    <a:lnTo>
                      <a:pt x="5" y="80"/>
                    </a:lnTo>
                    <a:lnTo>
                      <a:pt x="8" y="81"/>
                    </a:lnTo>
                    <a:lnTo>
                      <a:pt x="10" y="82"/>
                    </a:lnTo>
                    <a:lnTo>
                      <a:pt x="41" y="94"/>
                    </a:lnTo>
                    <a:lnTo>
                      <a:pt x="43" y="96"/>
                    </a:lnTo>
                    <a:lnTo>
                      <a:pt x="44" y="97"/>
                    </a:lnTo>
                    <a:lnTo>
                      <a:pt x="45" y="100"/>
                    </a:lnTo>
                    <a:lnTo>
                      <a:pt x="45" y="100"/>
                    </a:lnTo>
                    <a:lnTo>
                      <a:pt x="47" y="100"/>
                    </a:lnTo>
                    <a:lnTo>
                      <a:pt x="47" y="94"/>
                    </a:lnTo>
                    <a:lnTo>
                      <a:pt x="48" y="86"/>
                    </a:lnTo>
                    <a:lnTo>
                      <a:pt x="46" y="86"/>
                    </a:lnTo>
                    <a:lnTo>
                      <a:pt x="46" y="86"/>
                    </a:lnTo>
                    <a:lnTo>
                      <a:pt x="45" y="89"/>
                    </a:lnTo>
                    <a:lnTo>
                      <a:pt x="45" y="90"/>
                    </a:lnTo>
                    <a:lnTo>
                      <a:pt x="44" y="91"/>
                    </a:lnTo>
                    <a:lnTo>
                      <a:pt x="43" y="92"/>
                    </a:lnTo>
                    <a:lnTo>
                      <a:pt x="41" y="91"/>
                    </a:lnTo>
                    <a:lnTo>
                      <a:pt x="38" y="90"/>
                    </a:lnTo>
                    <a:lnTo>
                      <a:pt x="31" y="86"/>
                    </a:lnTo>
                    <a:lnTo>
                      <a:pt x="32" y="73"/>
                    </a:lnTo>
                    <a:lnTo>
                      <a:pt x="40" y="71"/>
                    </a:lnTo>
                    <a:lnTo>
                      <a:pt x="42" y="71"/>
                    </a:lnTo>
                    <a:lnTo>
                      <a:pt x="44" y="71"/>
                    </a:lnTo>
                    <a:lnTo>
                      <a:pt x="45" y="71"/>
                    </a:lnTo>
                    <a:lnTo>
                      <a:pt x="46" y="71"/>
                    </a:lnTo>
                    <a:lnTo>
                      <a:pt x="46" y="72"/>
                    </a:lnTo>
                    <a:lnTo>
                      <a:pt x="47" y="73"/>
                    </a:lnTo>
                    <a:lnTo>
                      <a:pt x="47" y="74"/>
                    </a:lnTo>
                    <a:lnTo>
                      <a:pt x="47" y="75"/>
                    </a:lnTo>
                    <a:lnTo>
                      <a:pt x="48" y="75"/>
                    </a:lnTo>
                    <a:lnTo>
                      <a:pt x="49" y="66"/>
                    </a:lnTo>
                    <a:lnTo>
                      <a:pt x="49" y="64"/>
                    </a:lnTo>
                    <a:lnTo>
                      <a:pt x="49" y="62"/>
                    </a:lnTo>
                    <a:lnTo>
                      <a:pt x="49" y="60"/>
                    </a:lnTo>
                    <a:lnTo>
                      <a:pt x="50" y="59"/>
                    </a:lnTo>
                    <a:lnTo>
                      <a:pt x="50" y="58"/>
                    </a:lnTo>
                    <a:lnTo>
                      <a:pt x="50" y="54"/>
                    </a:lnTo>
                    <a:lnTo>
                      <a:pt x="51" y="50"/>
                    </a:lnTo>
                    <a:lnTo>
                      <a:pt x="52" y="46"/>
                    </a:lnTo>
                    <a:lnTo>
                      <a:pt x="53" y="42"/>
                    </a:lnTo>
                    <a:lnTo>
                      <a:pt x="51" y="41"/>
                    </a:lnTo>
                    <a:lnTo>
                      <a:pt x="51" y="42"/>
                    </a:lnTo>
                    <a:lnTo>
                      <a:pt x="50" y="46"/>
                    </a:lnTo>
                    <a:lnTo>
                      <a:pt x="48" y="47"/>
                    </a:lnTo>
                    <a:lnTo>
                      <a:pt x="46" y="48"/>
                    </a:lnTo>
                    <a:lnTo>
                      <a:pt x="42" y="47"/>
                    </a:lnTo>
                    <a:lnTo>
                      <a:pt x="15" y="40"/>
                    </a:lnTo>
                    <a:lnTo>
                      <a:pt x="59" y="18"/>
                    </a:lnTo>
                    <a:lnTo>
                      <a:pt x="60" y="15"/>
                    </a:lnTo>
                    <a:close/>
                    <a:moveTo>
                      <a:pt x="27" y="85"/>
                    </a:moveTo>
                    <a:lnTo>
                      <a:pt x="9" y="78"/>
                    </a:lnTo>
                    <a:lnTo>
                      <a:pt x="9" y="78"/>
                    </a:lnTo>
                    <a:lnTo>
                      <a:pt x="28" y="74"/>
                    </a:lnTo>
                    <a:lnTo>
                      <a:pt x="27" y="85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63" name="Freeform 151"/>
              <p:cNvSpPr>
                <a:spLocks noEditPoints="1"/>
              </p:cNvSpPr>
              <p:nvPr userDrawn="1"/>
            </p:nvSpPr>
            <p:spPr bwMode="auto">
              <a:xfrm>
                <a:off x="2059" y="2729"/>
                <a:ext cx="26" cy="26"/>
              </a:xfrm>
              <a:custGeom>
                <a:avLst/>
                <a:gdLst>
                  <a:gd name="T0" fmla="*/ 41 w 52"/>
                  <a:gd name="T1" fmla="*/ 50 h 51"/>
                  <a:gd name="T2" fmla="*/ 42 w 52"/>
                  <a:gd name="T3" fmla="*/ 50 h 51"/>
                  <a:gd name="T4" fmla="*/ 42 w 52"/>
                  <a:gd name="T5" fmla="*/ 48 h 51"/>
                  <a:gd name="T6" fmla="*/ 42 w 52"/>
                  <a:gd name="T7" fmla="*/ 47 h 51"/>
                  <a:gd name="T8" fmla="*/ 42 w 52"/>
                  <a:gd name="T9" fmla="*/ 45 h 51"/>
                  <a:gd name="T10" fmla="*/ 40 w 52"/>
                  <a:gd name="T11" fmla="*/ 44 h 51"/>
                  <a:gd name="T12" fmla="*/ 7 w 52"/>
                  <a:gd name="T13" fmla="*/ 31 h 51"/>
                  <a:gd name="T14" fmla="*/ 5 w 52"/>
                  <a:gd name="T15" fmla="*/ 31 h 51"/>
                  <a:gd name="T16" fmla="*/ 3 w 52"/>
                  <a:gd name="T17" fmla="*/ 31 h 51"/>
                  <a:gd name="T18" fmla="*/ 2 w 52"/>
                  <a:gd name="T19" fmla="*/ 32 h 51"/>
                  <a:gd name="T20" fmla="*/ 2 w 52"/>
                  <a:gd name="T21" fmla="*/ 34 h 51"/>
                  <a:gd name="T22" fmla="*/ 1 w 52"/>
                  <a:gd name="T23" fmla="*/ 34 h 51"/>
                  <a:gd name="T24" fmla="*/ 0 w 52"/>
                  <a:gd name="T25" fmla="*/ 34 h 51"/>
                  <a:gd name="T26" fmla="*/ 1 w 52"/>
                  <a:gd name="T27" fmla="*/ 32 h 51"/>
                  <a:gd name="T28" fmla="*/ 2 w 52"/>
                  <a:gd name="T29" fmla="*/ 28 h 51"/>
                  <a:gd name="T30" fmla="*/ 3 w 52"/>
                  <a:gd name="T31" fmla="*/ 25 h 51"/>
                  <a:gd name="T32" fmla="*/ 5 w 52"/>
                  <a:gd name="T33" fmla="*/ 20 h 51"/>
                  <a:gd name="T34" fmla="*/ 7 w 52"/>
                  <a:gd name="T35" fmla="*/ 15 h 51"/>
                  <a:gd name="T36" fmla="*/ 12 w 52"/>
                  <a:gd name="T37" fmla="*/ 7 h 51"/>
                  <a:gd name="T38" fmla="*/ 20 w 52"/>
                  <a:gd name="T39" fmla="*/ 1 h 51"/>
                  <a:gd name="T40" fmla="*/ 28 w 52"/>
                  <a:gd name="T41" fmla="*/ 0 h 51"/>
                  <a:gd name="T42" fmla="*/ 38 w 52"/>
                  <a:gd name="T43" fmla="*/ 2 h 51"/>
                  <a:gd name="T44" fmla="*/ 46 w 52"/>
                  <a:gd name="T45" fmla="*/ 7 h 51"/>
                  <a:gd name="T46" fmla="*/ 51 w 52"/>
                  <a:gd name="T47" fmla="*/ 14 h 51"/>
                  <a:gd name="T48" fmla="*/ 52 w 52"/>
                  <a:gd name="T49" fmla="*/ 23 h 51"/>
                  <a:gd name="T50" fmla="*/ 51 w 52"/>
                  <a:gd name="T51" fmla="*/ 31 h 51"/>
                  <a:gd name="T52" fmla="*/ 49 w 52"/>
                  <a:gd name="T53" fmla="*/ 34 h 51"/>
                  <a:gd name="T54" fmla="*/ 48 w 52"/>
                  <a:gd name="T55" fmla="*/ 37 h 51"/>
                  <a:gd name="T56" fmla="*/ 46 w 52"/>
                  <a:gd name="T57" fmla="*/ 42 h 51"/>
                  <a:gd name="T58" fmla="*/ 45 w 52"/>
                  <a:gd name="T59" fmla="*/ 45 h 51"/>
                  <a:gd name="T60" fmla="*/ 44 w 52"/>
                  <a:gd name="T61" fmla="*/ 47 h 51"/>
                  <a:gd name="T62" fmla="*/ 44 w 52"/>
                  <a:gd name="T63" fmla="*/ 50 h 51"/>
                  <a:gd name="T64" fmla="*/ 43 w 52"/>
                  <a:gd name="T65" fmla="*/ 51 h 51"/>
                  <a:gd name="T66" fmla="*/ 41 w 52"/>
                  <a:gd name="T67" fmla="*/ 50 h 51"/>
                  <a:gd name="T68" fmla="*/ 41 w 52"/>
                  <a:gd name="T69" fmla="*/ 36 h 51"/>
                  <a:gd name="T70" fmla="*/ 43 w 52"/>
                  <a:gd name="T71" fmla="*/ 36 h 51"/>
                  <a:gd name="T72" fmla="*/ 45 w 52"/>
                  <a:gd name="T73" fmla="*/ 36 h 51"/>
                  <a:gd name="T74" fmla="*/ 46 w 52"/>
                  <a:gd name="T75" fmla="*/ 35 h 51"/>
                  <a:gd name="T76" fmla="*/ 47 w 52"/>
                  <a:gd name="T77" fmla="*/ 34 h 51"/>
                  <a:gd name="T78" fmla="*/ 48 w 52"/>
                  <a:gd name="T79" fmla="*/ 32 h 51"/>
                  <a:gd name="T80" fmla="*/ 48 w 52"/>
                  <a:gd name="T81" fmla="*/ 23 h 51"/>
                  <a:gd name="T82" fmla="*/ 44 w 52"/>
                  <a:gd name="T83" fmla="*/ 15 h 51"/>
                  <a:gd name="T84" fmla="*/ 35 w 52"/>
                  <a:gd name="T85" fmla="*/ 10 h 51"/>
                  <a:gd name="T86" fmla="*/ 25 w 52"/>
                  <a:gd name="T87" fmla="*/ 7 h 51"/>
                  <a:gd name="T88" fmla="*/ 17 w 52"/>
                  <a:gd name="T89" fmla="*/ 8 h 51"/>
                  <a:gd name="T90" fmla="*/ 11 w 52"/>
                  <a:gd name="T91" fmla="*/ 12 h 51"/>
                  <a:gd name="T92" fmla="*/ 8 w 52"/>
                  <a:gd name="T93" fmla="*/ 18 h 51"/>
                  <a:gd name="T94" fmla="*/ 7 w 52"/>
                  <a:gd name="T95" fmla="*/ 23 h 51"/>
                  <a:gd name="T96" fmla="*/ 41 w 52"/>
                  <a:gd name="T97" fmla="*/ 3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2" h="51">
                    <a:moveTo>
                      <a:pt x="41" y="50"/>
                    </a:moveTo>
                    <a:lnTo>
                      <a:pt x="42" y="50"/>
                    </a:lnTo>
                    <a:lnTo>
                      <a:pt x="42" y="48"/>
                    </a:lnTo>
                    <a:lnTo>
                      <a:pt x="42" y="47"/>
                    </a:lnTo>
                    <a:lnTo>
                      <a:pt x="42" y="45"/>
                    </a:lnTo>
                    <a:lnTo>
                      <a:pt x="40" y="44"/>
                    </a:lnTo>
                    <a:lnTo>
                      <a:pt x="7" y="31"/>
                    </a:lnTo>
                    <a:lnTo>
                      <a:pt x="5" y="31"/>
                    </a:lnTo>
                    <a:lnTo>
                      <a:pt x="3" y="31"/>
                    </a:lnTo>
                    <a:lnTo>
                      <a:pt x="2" y="32"/>
                    </a:lnTo>
                    <a:lnTo>
                      <a:pt x="2" y="34"/>
                    </a:lnTo>
                    <a:lnTo>
                      <a:pt x="1" y="34"/>
                    </a:lnTo>
                    <a:lnTo>
                      <a:pt x="0" y="34"/>
                    </a:lnTo>
                    <a:lnTo>
                      <a:pt x="1" y="32"/>
                    </a:lnTo>
                    <a:lnTo>
                      <a:pt x="2" y="28"/>
                    </a:lnTo>
                    <a:lnTo>
                      <a:pt x="3" y="25"/>
                    </a:lnTo>
                    <a:lnTo>
                      <a:pt x="5" y="20"/>
                    </a:lnTo>
                    <a:lnTo>
                      <a:pt x="7" y="15"/>
                    </a:lnTo>
                    <a:lnTo>
                      <a:pt x="12" y="7"/>
                    </a:lnTo>
                    <a:lnTo>
                      <a:pt x="20" y="1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7"/>
                    </a:lnTo>
                    <a:lnTo>
                      <a:pt x="51" y="14"/>
                    </a:lnTo>
                    <a:lnTo>
                      <a:pt x="52" y="23"/>
                    </a:lnTo>
                    <a:lnTo>
                      <a:pt x="51" y="31"/>
                    </a:lnTo>
                    <a:lnTo>
                      <a:pt x="49" y="34"/>
                    </a:lnTo>
                    <a:lnTo>
                      <a:pt x="48" y="37"/>
                    </a:lnTo>
                    <a:lnTo>
                      <a:pt x="46" y="42"/>
                    </a:lnTo>
                    <a:lnTo>
                      <a:pt x="45" y="45"/>
                    </a:lnTo>
                    <a:lnTo>
                      <a:pt x="44" y="47"/>
                    </a:lnTo>
                    <a:lnTo>
                      <a:pt x="44" y="50"/>
                    </a:lnTo>
                    <a:lnTo>
                      <a:pt x="43" y="51"/>
                    </a:lnTo>
                    <a:lnTo>
                      <a:pt x="41" y="50"/>
                    </a:lnTo>
                    <a:close/>
                    <a:moveTo>
                      <a:pt x="41" y="36"/>
                    </a:moveTo>
                    <a:lnTo>
                      <a:pt x="43" y="36"/>
                    </a:lnTo>
                    <a:lnTo>
                      <a:pt x="45" y="36"/>
                    </a:lnTo>
                    <a:lnTo>
                      <a:pt x="46" y="35"/>
                    </a:lnTo>
                    <a:lnTo>
                      <a:pt x="47" y="34"/>
                    </a:lnTo>
                    <a:lnTo>
                      <a:pt x="48" y="32"/>
                    </a:lnTo>
                    <a:lnTo>
                      <a:pt x="48" y="23"/>
                    </a:lnTo>
                    <a:lnTo>
                      <a:pt x="44" y="15"/>
                    </a:lnTo>
                    <a:lnTo>
                      <a:pt x="35" y="10"/>
                    </a:lnTo>
                    <a:lnTo>
                      <a:pt x="25" y="7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8" y="18"/>
                    </a:lnTo>
                    <a:lnTo>
                      <a:pt x="7" y="23"/>
                    </a:lnTo>
                    <a:lnTo>
                      <a:pt x="41" y="36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64" name="Freeform 152"/>
              <p:cNvSpPr>
                <a:spLocks/>
              </p:cNvSpPr>
              <p:nvPr userDrawn="1"/>
            </p:nvSpPr>
            <p:spPr bwMode="auto">
              <a:xfrm>
                <a:off x="2075" y="2704"/>
                <a:ext cx="23" cy="21"/>
              </a:xfrm>
              <a:custGeom>
                <a:avLst/>
                <a:gdLst>
                  <a:gd name="T0" fmla="*/ 16 w 46"/>
                  <a:gd name="T1" fmla="*/ 7 h 42"/>
                  <a:gd name="T2" fmla="*/ 14 w 46"/>
                  <a:gd name="T3" fmla="*/ 6 h 42"/>
                  <a:gd name="T4" fmla="*/ 12 w 46"/>
                  <a:gd name="T5" fmla="*/ 5 h 42"/>
                  <a:gd name="T6" fmla="*/ 9 w 46"/>
                  <a:gd name="T7" fmla="*/ 6 h 42"/>
                  <a:gd name="T8" fmla="*/ 7 w 46"/>
                  <a:gd name="T9" fmla="*/ 7 h 42"/>
                  <a:gd name="T10" fmla="*/ 6 w 46"/>
                  <a:gd name="T11" fmla="*/ 8 h 42"/>
                  <a:gd name="T12" fmla="*/ 5 w 46"/>
                  <a:gd name="T13" fmla="*/ 11 h 42"/>
                  <a:gd name="T14" fmla="*/ 5 w 46"/>
                  <a:gd name="T15" fmla="*/ 14 h 42"/>
                  <a:gd name="T16" fmla="*/ 6 w 46"/>
                  <a:gd name="T17" fmla="*/ 17 h 42"/>
                  <a:gd name="T18" fmla="*/ 9 w 46"/>
                  <a:gd name="T19" fmla="*/ 19 h 42"/>
                  <a:gd name="T20" fmla="*/ 14 w 46"/>
                  <a:gd name="T21" fmla="*/ 20 h 42"/>
                  <a:gd name="T22" fmla="*/ 19 w 46"/>
                  <a:gd name="T23" fmla="*/ 18 h 42"/>
                  <a:gd name="T24" fmla="*/ 24 w 46"/>
                  <a:gd name="T25" fmla="*/ 15 h 42"/>
                  <a:gd name="T26" fmla="*/ 31 w 46"/>
                  <a:gd name="T27" fmla="*/ 13 h 42"/>
                  <a:gd name="T28" fmla="*/ 38 w 46"/>
                  <a:gd name="T29" fmla="*/ 15 h 42"/>
                  <a:gd name="T30" fmla="*/ 44 w 46"/>
                  <a:gd name="T31" fmla="*/ 21 h 42"/>
                  <a:gd name="T32" fmla="*/ 46 w 46"/>
                  <a:gd name="T33" fmla="*/ 29 h 42"/>
                  <a:gd name="T34" fmla="*/ 43 w 46"/>
                  <a:gd name="T35" fmla="*/ 36 h 42"/>
                  <a:gd name="T36" fmla="*/ 40 w 46"/>
                  <a:gd name="T37" fmla="*/ 38 h 42"/>
                  <a:gd name="T38" fmla="*/ 38 w 46"/>
                  <a:gd name="T39" fmla="*/ 40 h 42"/>
                  <a:gd name="T40" fmla="*/ 35 w 46"/>
                  <a:gd name="T41" fmla="*/ 42 h 42"/>
                  <a:gd name="T42" fmla="*/ 26 w 46"/>
                  <a:gd name="T43" fmla="*/ 38 h 42"/>
                  <a:gd name="T44" fmla="*/ 27 w 46"/>
                  <a:gd name="T45" fmla="*/ 36 h 42"/>
                  <a:gd name="T46" fmla="*/ 30 w 46"/>
                  <a:gd name="T47" fmla="*/ 37 h 42"/>
                  <a:gd name="T48" fmla="*/ 33 w 46"/>
                  <a:gd name="T49" fmla="*/ 38 h 42"/>
                  <a:gd name="T50" fmla="*/ 36 w 46"/>
                  <a:gd name="T51" fmla="*/ 37 h 42"/>
                  <a:gd name="T52" fmla="*/ 38 w 46"/>
                  <a:gd name="T53" fmla="*/ 36 h 42"/>
                  <a:gd name="T54" fmla="*/ 40 w 46"/>
                  <a:gd name="T55" fmla="*/ 34 h 42"/>
                  <a:gd name="T56" fmla="*/ 41 w 46"/>
                  <a:gd name="T57" fmla="*/ 31 h 42"/>
                  <a:gd name="T58" fmla="*/ 41 w 46"/>
                  <a:gd name="T59" fmla="*/ 28 h 42"/>
                  <a:gd name="T60" fmla="*/ 40 w 46"/>
                  <a:gd name="T61" fmla="*/ 25 h 42"/>
                  <a:gd name="T62" fmla="*/ 38 w 46"/>
                  <a:gd name="T63" fmla="*/ 23 h 42"/>
                  <a:gd name="T64" fmla="*/ 32 w 46"/>
                  <a:gd name="T65" fmla="*/ 22 h 42"/>
                  <a:gd name="T66" fmla="*/ 27 w 46"/>
                  <a:gd name="T67" fmla="*/ 24 h 42"/>
                  <a:gd name="T68" fmla="*/ 21 w 46"/>
                  <a:gd name="T69" fmla="*/ 27 h 42"/>
                  <a:gd name="T70" fmla="*/ 15 w 46"/>
                  <a:gd name="T71" fmla="*/ 29 h 42"/>
                  <a:gd name="T72" fmla="*/ 8 w 46"/>
                  <a:gd name="T73" fmla="*/ 27 h 42"/>
                  <a:gd name="T74" fmla="*/ 2 w 46"/>
                  <a:gd name="T75" fmla="*/ 20 h 42"/>
                  <a:gd name="T76" fmla="*/ 0 w 46"/>
                  <a:gd name="T77" fmla="*/ 14 h 42"/>
                  <a:gd name="T78" fmla="*/ 2 w 46"/>
                  <a:gd name="T79" fmla="*/ 8 h 42"/>
                  <a:gd name="T80" fmla="*/ 5 w 46"/>
                  <a:gd name="T81" fmla="*/ 6 h 42"/>
                  <a:gd name="T82" fmla="*/ 6 w 46"/>
                  <a:gd name="T83" fmla="*/ 3 h 42"/>
                  <a:gd name="T84" fmla="*/ 8 w 46"/>
                  <a:gd name="T85" fmla="*/ 1 h 42"/>
                  <a:gd name="T86" fmla="*/ 9 w 46"/>
                  <a:gd name="T87" fmla="*/ 0 h 42"/>
                  <a:gd name="T88" fmla="*/ 13 w 46"/>
                  <a:gd name="T89" fmla="*/ 2 h 42"/>
                  <a:gd name="T90" fmla="*/ 17 w 46"/>
                  <a:gd name="T91" fmla="*/ 5 h 42"/>
                  <a:gd name="T92" fmla="*/ 16 w 46"/>
                  <a:gd name="T93" fmla="*/ 7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6" h="42">
                    <a:moveTo>
                      <a:pt x="16" y="7"/>
                    </a:moveTo>
                    <a:lnTo>
                      <a:pt x="14" y="6"/>
                    </a:lnTo>
                    <a:lnTo>
                      <a:pt x="12" y="5"/>
                    </a:lnTo>
                    <a:lnTo>
                      <a:pt x="9" y="6"/>
                    </a:lnTo>
                    <a:lnTo>
                      <a:pt x="7" y="7"/>
                    </a:lnTo>
                    <a:lnTo>
                      <a:pt x="6" y="8"/>
                    </a:lnTo>
                    <a:lnTo>
                      <a:pt x="5" y="11"/>
                    </a:lnTo>
                    <a:lnTo>
                      <a:pt x="5" y="14"/>
                    </a:lnTo>
                    <a:lnTo>
                      <a:pt x="6" y="17"/>
                    </a:lnTo>
                    <a:lnTo>
                      <a:pt x="9" y="19"/>
                    </a:lnTo>
                    <a:lnTo>
                      <a:pt x="14" y="20"/>
                    </a:lnTo>
                    <a:lnTo>
                      <a:pt x="19" y="18"/>
                    </a:lnTo>
                    <a:lnTo>
                      <a:pt x="24" y="15"/>
                    </a:lnTo>
                    <a:lnTo>
                      <a:pt x="31" y="13"/>
                    </a:lnTo>
                    <a:lnTo>
                      <a:pt x="38" y="15"/>
                    </a:lnTo>
                    <a:lnTo>
                      <a:pt x="44" y="21"/>
                    </a:lnTo>
                    <a:lnTo>
                      <a:pt x="46" y="29"/>
                    </a:lnTo>
                    <a:lnTo>
                      <a:pt x="43" y="36"/>
                    </a:lnTo>
                    <a:lnTo>
                      <a:pt x="40" y="38"/>
                    </a:lnTo>
                    <a:lnTo>
                      <a:pt x="38" y="40"/>
                    </a:lnTo>
                    <a:lnTo>
                      <a:pt x="35" y="42"/>
                    </a:lnTo>
                    <a:lnTo>
                      <a:pt x="26" y="38"/>
                    </a:lnTo>
                    <a:lnTo>
                      <a:pt x="27" y="36"/>
                    </a:lnTo>
                    <a:lnTo>
                      <a:pt x="30" y="37"/>
                    </a:lnTo>
                    <a:lnTo>
                      <a:pt x="33" y="38"/>
                    </a:lnTo>
                    <a:lnTo>
                      <a:pt x="36" y="37"/>
                    </a:lnTo>
                    <a:lnTo>
                      <a:pt x="38" y="36"/>
                    </a:lnTo>
                    <a:lnTo>
                      <a:pt x="40" y="34"/>
                    </a:lnTo>
                    <a:lnTo>
                      <a:pt x="41" y="31"/>
                    </a:lnTo>
                    <a:lnTo>
                      <a:pt x="41" y="28"/>
                    </a:lnTo>
                    <a:lnTo>
                      <a:pt x="40" y="25"/>
                    </a:lnTo>
                    <a:lnTo>
                      <a:pt x="38" y="23"/>
                    </a:lnTo>
                    <a:lnTo>
                      <a:pt x="32" y="22"/>
                    </a:lnTo>
                    <a:lnTo>
                      <a:pt x="27" y="24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8" y="27"/>
                    </a:lnTo>
                    <a:lnTo>
                      <a:pt x="2" y="20"/>
                    </a:lnTo>
                    <a:lnTo>
                      <a:pt x="0" y="14"/>
                    </a:lnTo>
                    <a:lnTo>
                      <a:pt x="2" y="8"/>
                    </a:lnTo>
                    <a:lnTo>
                      <a:pt x="5" y="6"/>
                    </a:lnTo>
                    <a:lnTo>
                      <a:pt x="6" y="3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7" y="5"/>
                    </a:lnTo>
                    <a:lnTo>
                      <a:pt x="16" y="7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65" name="Freeform 153"/>
              <p:cNvSpPr>
                <a:spLocks/>
              </p:cNvSpPr>
              <p:nvPr userDrawn="1"/>
            </p:nvSpPr>
            <p:spPr bwMode="auto">
              <a:xfrm>
                <a:off x="2081" y="2683"/>
                <a:ext cx="28" cy="27"/>
              </a:xfrm>
              <a:custGeom>
                <a:avLst/>
                <a:gdLst>
                  <a:gd name="T0" fmla="*/ 7 w 57"/>
                  <a:gd name="T1" fmla="*/ 32 h 55"/>
                  <a:gd name="T2" fmla="*/ 6 w 57"/>
                  <a:gd name="T3" fmla="*/ 33 h 55"/>
                  <a:gd name="T4" fmla="*/ 6 w 57"/>
                  <a:gd name="T5" fmla="*/ 35 h 55"/>
                  <a:gd name="T6" fmla="*/ 6 w 57"/>
                  <a:gd name="T7" fmla="*/ 36 h 55"/>
                  <a:gd name="T8" fmla="*/ 7 w 57"/>
                  <a:gd name="T9" fmla="*/ 38 h 55"/>
                  <a:gd name="T10" fmla="*/ 9 w 57"/>
                  <a:gd name="T11" fmla="*/ 39 h 55"/>
                  <a:gd name="T12" fmla="*/ 8 w 57"/>
                  <a:gd name="T13" fmla="*/ 41 h 55"/>
                  <a:gd name="T14" fmla="*/ 4 w 57"/>
                  <a:gd name="T15" fmla="*/ 37 h 55"/>
                  <a:gd name="T16" fmla="*/ 0 w 57"/>
                  <a:gd name="T17" fmla="*/ 33 h 55"/>
                  <a:gd name="T18" fmla="*/ 1 w 57"/>
                  <a:gd name="T19" fmla="*/ 32 h 55"/>
                  <a:gd name="T20" fmla="*/ 2 w 57"/>
                  <a:gd name="T21" fmla="*/ 32 h 55"/>
                  <a:gd name="T22" fmla="*/ 3 w 57"/>
                  <a:gd name="T23" fmla="*/ 32 h 55"/>
                  <a:gd name="T24" fmla="*/ 4 w 57"/>
                  <a:gd name="T25" fmla="*/ 31 h 55"/>
                  <a:gd name="T26" fmla="*/ 24 w 57"/>
                  <a:gd name="T27" fmla="*/ 5 h 55"/>
                  <a:gd name="T28" fmla="*/ 25 w 57"/>
                  <a:gd name="T29" fmla="*/ 4 h 55"/>
                  <a:gd name="T30" fmla="*/ 25 w 57"/>
                  <a:gd name="T31" fmla="*/ 3 h 55"/>
                  <a:gd name="T32" fmla="*/ 24 w 57"/>
                  <a:gd name="T33" fmla="*/ 1 h 55"/>
                  <a:gd name="T34" fmla="*/ 25 w 57"/>
                  <a:gd name="T35" fmla="*/ 0 h 55"/>
                  <a:gd name="T36" fmla="*/ 29 w 57"/>
                  <a:gd name="T37" fmla="*/ 4 h 55"/>
                  <a:gd name="T38" fmla="*/ 34 w 57"/>
                  <a:gd name="T39" fmla="*/ 8 h 55"/>
                  <a:gd name="T40" fmla="*/ 32 w 57"/>
                  <a:gd name="T41" fmla="*/ 10 h 55"/>
                  <a:gd name="T42" fmla="*/ 31 w 57"/>
                  <a:gd name="T43" fmla="*/ 9 h 55"/>
                  <a:gd name="T44" fmla="*/ 30 w 57"/>
                  <a:gd name="T45" fmla="*/ 8 h 55"/>
                  <a:gd name="T46" fmla="*/ 28 w 57"/>
                  <a:gd name="T47" fmla="*/ 8 h 55"/>
                  <a:gd name="T48" fmla="*/ 26 w 57"/>
                  <a:gd name="T49" fmla="*/ 8 h 55"/>
                  <a:gd name="T50" fmla="*/ 25 w 57"/>
                  <a:gd name="T51" fmla="*/ 9 h 55"/>
                  <a:gd name="T52" fmla="*/ 19 w 57"/>
                  <a:gd name="T53" fmla="*/ 17 h 55"/>
                  <a:gd name="T54" fmla="*/ 47 w 57"/>
                  <a:gd name="T55" fmla="*/ 39 h 55"/>
                  <a:gd name="T56" fmla="*/ 49 w 57"/>
                  <a:gd name="T57" fmla="*/ 40 h 55"/>
                  <a:gd name="T58" fmla="*/ 51 w 57"/>
                  <a:gd name="T59" fmla="*/ 40 h 55"/>
                  <a:gd name="T60" fmla="*/ 52 w 57"/>
                  <a:gd name="T61" fmla="*/ 40 h 55"/>
                  <a:gd name="T62" fmla="*/ 53 w 57"/>
                  <a:gd name="T63" fmla="*/ 39 h 55"/>
                  <a:gd name="T64" fmla="*/ 55 w 57"/>
                  <a:gd name="T65" fmla="*/ 38 h 55"/>
                  <a:gd name="T66" fmla="*/ 56 w 57"/>
                  <a:gd name="T67" fmla="*/ 37 h 55"/>
                  <a:gd name="T68" fmla="*/ 57 w 57"/>
                  <a:gd name="T69" fmla="*/ 38 h 55"/>
                  <a:gd name="T70" fmla="*/ 56 w 57"/>
                  <a:gd name="T71" fmla="*/ 41 h 55"/>
                  <a:gd name="T72" fmla="*/ 52 w 57"/>
                  <a:gd name="T73" fmla="*/ 43 h 55"/>
                  <a:gd name="T74" fmla="*/ 50 w 57"/>
                  <a:gd name="T75" fmla="*/ 47 h 55"/>
                  <a:gd name="T76" fmla="*/ 48 w 57"/>
                  <a:gd name="T77" fmla="*/ 50 h 55"/>
                  <a:gd name="T78" fmla="*/ 46 w 57"/>
                  <a:gd name="T79" fmla="*/ 53 h 55"/>
                  <a:gd name="T80" fmla="*/ 44 w 57"/>
                  <a:gd name="T81" fmla="*/ 55 h 55"/>
                  <a:gd name="T82" fmla="*/ 43 w 57"/>
                  <a:gd name="T83" fmla="*/ 54 h 55"/>
                  <a:gd name="T84" fmla="*/ 44 w 57"/>
                  <a:gd name="T85" fmla="*/ 53 h 55"/>
                  <a:gd name="T86" fmla="*/ 45 w 57"/>
                  <a:gd name="T87" fmla="*/ 51 h 55"/>
                  <a:gd name="T88" fmla="*/ 45 w 57"/>
                  <a:gd name="T89" fmla="*/ 50 h 55"/>
                  <a:gd name="T90" fmla="*/ 45 w 57"/>
                  <a:gd name="T91" fmla="*/ 49 h 55"/>
                  <a:gd name="T92" fmla="*/ 44 w 57"/>
                  <a:gd name="T93" fmla="*/ 47 h 55"/>
                  <a:gd name="T94" fmla="*/ 42 w 57"/>
                  <a:gd name="T95" fmla="*/ 45 h 55"/>
                  <a:gd name="T96" fmla="*/ 14 w 57"/>
                  <a:gd name="T97" fmla="*/ 23 h 55"/>
                  <a:gd name="T98" fmla="*/ 7 w 57"/>
                  <a:gd name="T99" fmla="*/ 3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7" h="55">
                    <a:moveTo>
                      <a:pt x="7" y="32"/>
                    </a:moveTo>
                    <a:lnTo>
                      <a:pt x="6" y="33"/>
                    </a:lnTo>
                    <a:lnTo>
                      <a:pt x="6" y="35"/>
                    </a:lnTo>
                    <a:lnTo>
                      <a:pt x="6" y="36"/>
                    </a:lnTo>
                    <a:lnTo>
                      <a:pt x="7" y="38"/>
                    </a:lnTo>
                    <a:lnTo>
                      <a:pt x="9" y="39"/>
                    </a:lnTo>
                    <a:lnTo>
                      <a:pt x="8" y="41"/>
                    </a:lnTo>
                    <a:lnTo>
                      <a:pt x="4" y="37"/>
                    </a:lnTo>
                    <a:lnTo>
                      <a:pt x="0" y="33"/>
                    </a:lnTo>
                    <a:lnTo>
                      <a:pt x="1" y="32"/>
                    </a:lnTo>
                    <a:lnTo>
                      <a:pt x="2" y="32"/>
                    </a:lnTo>
                    <a:lnTo>
                      <a:pt x="3" y="32"/>
                    </a:lnTo>
                    <a:lnTo>
                      <a:pt x="4" y="31"/>
                    </a:lnTo>
                    <a:lnTo>
                      <a:pt x="24" y="5"/>
                    </a:lnTo>
                    <a:lnTo>
                      <a:pt x="25" y="4"/>
                    </a:lnTo>
                    <a:lnTo>
                      <a:pt x="25" y="3"/>
                    </a:lnTo>
                    <a:lnTo>
                      <a:pt x="24" y="1"/>
                    </a:lnTo>
                    <a:lnTo>
                      <a:pt x="25" y="0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2" y="10"/>
                    </a:lnTo>
                    <a:lnTo>
                      <a:pt x="31" y="9"/>
                    </a:lnTo>
                    <a:lnTo>
                      <a:pt x="30" y="8"/>
                    </a:lnTo>
                    <a:lnTo>
                      <a:pt x="28" y="8"/>
                    </a:lnTo>
                    <a:lnTo>
                      <a:pt x="26" y="8"/>
                    </a:lnTo>
                    <a:lnTo>
                      <a:pt x="25" y="9"/>
                    </a:lnTo>
                    <a:lnTo>
                      <a:pt x="19" y="17"/>
                    </a:lnTo>
                    <a:lnTo>
                      <a:pt x="47" y="39"/>
                    </a:lnTo>
                    <a:lnTo>
                      <a:pt x="49" y="40"/>
                    </a:lnTo>
                    <a:lnTo>
                      <a:pt x="51" y="40"/>
                    </a:lnTo>
                    <a:lnTo>
                      <a:pt x="52" y="40"/>
                    </a:lnTo>
                    <a:lnTo>
                      <a:pt x="53" y="39"/>
                    </a:lnTo>
                    <a:lnTo>
                      <a:pt x="55" y="38"/>
                    </a:lnTo>
                    <a:lnTo>
                      <a:pt x="56" y="37"/>
                    </a:lnTo>
                    <a:lnTo>
                      <a:pt x="57" y="38"/>
                    </a:lnTo>
                    <a:lnTo>
                      <a:pt x="56" y="41"/>
                    </a:lnTo>
                    <a:lnTo>
                      <a:pt x="52" y="43"/>
                    </a:lnTo>
                    <a:lnTo>
                      <a:pt x="50" y="47"/>
                    </a:lnTo>
                    <a:lnTo>
                      <a:pt x="48" y="50"/>
                    </a:lnTo>
                    <a:lnTo>
                      <a:pt x="46" y="53"/>
                    </a:lnTo>
                    <a:lnTo>
                      <a:pt x="44" y="55"/>
                    </a:lnTo>
                    <a:lnTo>
                      <a:pt x="43" y="54"/>
                    </a:lnTo>
                    <a:lnTo>
                      <a:pt x="44" y="53"/>
                    </a:lnTo>
                    <a:lnTo>
                      <a:pt x="45" y="51"/>
                    </a:lnTo>
                    <a:lnTo>
                      <a:pt x="45" y="50"/>
                    </a:lnTo>
                    <a:lnTo>
                      <a:pt x="45" y="49"/>
                    </a:lnTo>
                    <a:lnTo>
                      <a:pt x="44" y="47"/>
                    </a:lnTo>
                    <a:lnTo>
                      <a:pt x="42" y="45"/>
                    </a:lnTo>
                    <a:lnTo>
                      <a:pt x="14" y="23"/>
                    </a:lnTo>
                    <a:lnTo>
                      <a:pt x="7" y="32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66" name="Freeform 154"/>
              <p:cNvSpPr>
                <a:spLocks noEditPoints="1"/>
              </p:cNvSpPr>
              <p:nvPr userDrawn="1"/>
            </p:nvSpPr>
            <p:spPr bwMode="auto">
              <a:xfrm>
                <a:off x="2100" y="2652"/>
                <a:ext cx="42" cy="50"/>
              </a:xfrm>
              <a:custGeom>
                <a:avLst/>
                <a:gdLst>
                  <a:gd name="T0" fmla="*/ 80 w 84"/>
                  <a:gd name="T1" fmla="*/ 35 h 98"/>
                  <a:gd name="T2" fmla="*/ 59 w 84"/>
                  <a:gd name="T3" fmla="*/ 9 h 98"/>
                  <a:gd name="T4" fmla="*/ 58 w 84"/>
                  <a:gd name="T5" fmla="*/ 5 h 98"/>
                  <a:gd name="T6" fmla="*/ 59 w 84"/>
                  <a:gd name="T7" fmla="*/ 3 h 98"/>
                  <a:gd name="T8" fmla="*/ 61 w 84"/>
                  <a:gd name="T9" fmla="*/ 1 h 98"/>
                  <a:gd name="T10" fmla="*/ 56 w 84"/>
                  <a:gd name="T11" fmla="*/ 2 h 98"/>
                  <a:gd name="T12" fmla="*/ 50 w 84"/>
                  <a:gd name="T13" fmla="*/ 7 h 98"/>
                  <a:gd name="T14" fmla="*/ 48 w 84"/>
                  <a:gd name="T15" fmla="*/ 11 h 98"/>
                  <a:gd name="T16" fmla="*/ 50 w 84"/>
                  <a:gd name="T17" fmla="*/ 9 h 98"/>
                  <a:gd name="T18" fmla="*/ 53 w 84"/>
                  <a:gd name="T19" fmla="*/ 9 h 98"/>
                  <a:gd name="T20" fmla="*/ 58 w 84"/>
                  <a:gd name="T21" fmla="*/ 12 h 98"/>
                  <a:gd name="T22" fmla="*/ 72 w 84"/>
                  <a:gd name="T23" fmla="*/ 32 h 98"/>
                  <a:gd name="T24" fmla="*/ 28 w 84"/>
                  <a:gd name="T25" fmla="*/ 24 h 98"/>
                  <a:gd name="T26" fmla="*/ 23 w 84"/>
                  <a:gd name="T27" fmla="*/ 28 h 98"/>
                  <a:gd name="T28" fmla="*/ 22 w 84"/>
                  <a:gd name="T29" fmla="*/ 31 h 98"/>
                  <a:gd name="T30" fmla="*/ 24 w 84"/>
                  <a:gd name="T31" fmla="*/ 30 h 98"/>
                  <a:gd name="T32" fmla="*/ 28 w 84"/>
                  <a:gd name="T33" fmla="*/ 31 h 98"/>
                  <a:gd name="T34" fmla="*/ 48 w 84"/>
                  <a:gd name="T35" fmla="*/ 54 h 98"/>
                  <a:gd name="T36" fmla="*/ 51 w 84"/>
                  <a:gd name="T37" fmla="*/ 60 h 98"/>
                  <a:gd name="T38" fmla="*/ 49 w 84"/>
                  <a:gd name="T39" fmla="*/ 65 h 98"/>
                  <a:gd name="T40" fmla="*/ 47 w 84"/>
                  <a:gd name="T41" fmla="*/ 67 h 98"/>
                  <a:gd name="T42" fmla="*/ 44 w 84"/>
                  <a:gd name="T43" fmla="*/ 67 h 98"/>
                  <a:gd name="T44" fmla="*/ 36 w 84"/>
                  <a:gd name="T45" fmla="*/ 64 h 98"/>
                  <a:gd name="T46" fmla="*/ 2 w 84"/>
                  <a:gd name="T47" fmla="*/ 47 h 98"/>
                  <a:gd name="T48" fmla="*/ 2 w 84"/>
                  <a:gd name="T49" fmla="*/ 47 h 98"/>
                  <a:gd name="T50" fmla="*/ 1 w 84"/>
                  <a:gd name="T51" fmla="*/ 51 h 98"/>
                  <a:gd name="T52" fmla="*/ 2 w 84"/>
                  <a:gd name="T53" fmla="*/ 57 h 98"/>
                  <a:gd name="T54" fmla="*/ 20 w 84"/>
                  <a:gd name="T55" fmla="*/ 90 h 98"/>
                  <a:gd name="T56" fmla="*/ 21 w 84"/>
                  <a:gd name="T57" fmla="*/ 94 h 98"/>
                  <a:gd name="T58" fmla="*/ 19 w 84"/>
                  <a:gd name="T59" fmla="*/ 96 h 98"/>
                  <a:gd name="T60" fmla="*/ 25 w 84"/>
                  <a:gd name="T61" fmla="*/ 93 h 98"/>
                  <a:gd name="T62" fmla="*/ 28 w 84"/>
                  <a:gd name="T63" fmla="*/ 86 h 98"/>
                  <a:gd name="T64" fmla="*/ 27 w 84"/>
                  <a:gd name="T65" fmla="*/ 88 h 98"/>
                  <a:gd name="T66" fmla="*/ 24 w 84"/>
                  <a:gd name="T67" fmla="*/ 89 h 98"/>
                  <a:gd name="T68" fmla="*/ 22 w 84"/>
                  <a:gd name="T69" fmla="*/ 88 h 98"/>
                  <a:gd name="T70" fmla="*/ 20 w 84"/>
                  <a:gd name="T71" fmla="*/ 83 h 98"/>
                  <a:gd name="T72" fmla="*/ 26 w 84"/>
                  <a:gd name="T73" fmla="*/ 68 h 98"/>
                  <a:gd name="T74" fmla="*/ 35 w 84"/>
                  <a:gd name="T75" fmla="*/ 72 h 98"/>
                  <a:gd name="T76" fmla="*/ 38 w 84"/>
                  <a:gd name="T77" fmla="*/ 73 h 98"/>
                  <a:gd name="T78" fmla="*/ 38 w 84"/>
                  <a:gd name="T79" fmla="*/ 75 h 98"/>
                  <a:gd name="T80" fmla="*/ 36 w 84"/>
                  <a:gd name="T81" fmla="*/ 77 h 98"/>
                  <a:gd name="T82" fmla="*/ 38 w 84"/>
                  <a:gd name="T83" fmla="*/ 79 h 98"/>
                  <a:gd name="T84" fmla="*/ 49 w 84"/>
                  <a:gd name="T85" fmla="*/ 67 h 98"/>
                  <a:gd name="T86" fmla="*/ 55 w 84"/>
                  <a:gd name="T87" fmla="*/ 61 h 98"/>
                  <a:gd name="T88" fmla="*/ 62 w 84"/>
                  <a:gd name="T89" fmla="*/ 56 h 98"/>
                  <a:gd name="T90" fmla="*/ 60 w 84"/>
                  <a:gd name="T91" fmla="*/ 56 h 98"/>
                  <a:gd name="T92" fmla="*/ 55 w 84"/>
                  <a:gd name="T93" fmla="*/ 57 h 98"/>
                  <a:gd name="T94" fmla="*/ 50 w 84"/>
                  <a:gd name="T95" fmla="*/ 53 h 98"/>
                  <a:gd name="T96" fmla="*/ 83 w 84"/>
                  <a:gd name="T97" fmla="*/ 43 h 98"/>
                  <a:gd name="T98" fmla="*/ 14 w 84"/>
                  <a:gd name="T99" fmla="*/ 74 h 98"/>
                  <a:gd name="T100" fmla="*/ 5 w 84"/>
                  <a:gd name="T101" fmla="*/ 56 h 98"/>
                  <a:gd name="T102" fmla="*/ 14 w 84"/>
                  <a:gd name="T103" fmla="*/ 7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4" h="98">
                    <a:moveTo>
                      <a:pt x="84" y="40"/>
                    </a:moveTo>
                    <a:lnTo>
                      <a:pt x="80" y="35"/>
                    </a:lnTo>
                    <a:lnTo>
                      <a:pt x="61" y="11"/>
                    </a:lnTo>
                    <a:lnTo>
                      <a:pt x="59" y="9"/>
                    </a:lnTo>
                    <a:lnTo>
                      <a:pt x="59" y="7"/>
                    </a:lnTo>
                    <a:lnTo>
                      <a:pt x="58" y="5"/>
                    </a:lnTo>
                    <a:lnTo>
                      <a:pt x="59" y="4"/>
                    </a:lnTo>
                    <a:lnTo>
                      <a:pt x="59" y="3"/>
                    </a:lnTo>
                    <a:lnTo>
                      <a:pt x="60" y="2"/>
                    </a:lnTo>
                    <a:lnTo>
                      <a:pt x="61" y="1"/>
                    </a:lnTo>
                    <a:lnTo>
                      <a:pt x="60" y="0"/>
                    </a:lnTo>
                    <a:lnTo>
                      <a:pt x="56" y="2"/>
                    </a:lnTo>
                    <a:lnTo>
                      <a:pt x="53" y="4"/>
                    </a:lnTo>
                    <a:lnTo>
                      <a:pt x="50" y="7"/>
                    </a:lnTo>
                    <a:lnTo>
                      <a:pt x="47" y="9"/>
                    </a:lnTo>
                    <a:lnTo>
                      <a:pt x="48" y="11"/>
                    </a:lnTo>
                    <a:lnTo>
                      <a:pt x="49" y="10"/>
                    </a:lnTo>
                    <a:lnTo>
                      <a:pt x="50" y="9"/>
                    </a:lnTo>
                    <a:lnTo>
                      <a:pt x="51" y="9"/>
                    </a:lnTo>
                    <a:lnTo>
                      <a:pt x="53" y="9"/>
                    </a:lnTo>
                    <a:lnTo>
                      <a:pt x="55" y="10"/>
                    </a:lnTo>
                    <a:lnTo>
                      <a:pt x="58" y="12"/>
                    </a:lnTo>
                    <a:lnTo>
                      <a:pt x="72" y="31"/>
                    </a:lnTo>
                    <a:lnTo>
                      <a:pt x="72" y="32"/>
                    </a:lnTo>
                    <a:lnTo>
                      <a:pt x="30" y="23"/>
                    </a:lnTo>
                    <a:lnTo>
                      <a:pt x="28" y="24"/>
                    </a:lnTo>
                    <a:lnTo>
                      <a:pt x="26" y="26"/>
                    </a:lnTo>
                    <a:lnTo>
                      <a:pt x="23" y="28"/>
                    </a:lnTo>
                    <a:lnTo>
                      <a:pt x="21" y="30"/>
                    </a:lnTo>
                    <a:lnTo>
                      <a:pt x="22" y="31"/>
                    </a:lnTo>
                    <a:lnTo>
                      <a:pt x="22" y="31"/>
                    </a:lnTo>
                    <a:lnTo>
                      <a:pt x="24" y="30"/>
                    </a:lnTo>
                    <a:lnTo>
                      <a:pt x="26" y="30"/>
                    </a:lnTo>
                    <a:lnTo>
                      <a:pt x="28" y="31"/>
                    </a:lnTo>
                    <a:lnTo>
                      <a:pt x="30" y="32"/>
                    </a:lnTo>
                    <a:lnTo>
                      <a:pt x="48" y="54"/>
                    </a:lnTo>
                    <a:lnTo>
                      <a:pt x="50" y="57"/>
                    </a:lnTo>
                    <a:lnTo>
                      <a:pt x="51" y="60"/>
                    </a:lnTo>
                    <a:lnTo>
                      <a:pt x="50" y="62"/>
                    </a:lnTo>
                    <a:lnTo>
                      <a:pt x="49" y="65"/>
                    </a:lnTo>
                    <a:lnTo>
                      <a:pt x="48" y="66"/>
                    </a:lnTo>
                    <a:lnTo>
                      <a:pt x="47" y="67"/>
                    </a:lnTo>
                    <a:lnTo>
                      <a:pt x="45" y="67"/>
                    </a:lnTo>
                    <a:lnTo>
                      <a:pt x="44" y="67"/>
                    </a:lnTo>
                    <a:lnTo>
                      <a:pt x="40" y="65"/>
                    </a:lnTo>
                    <a:lnTo>
                      <a:pt x="36" y="64"/>
                    </a:lnTo>
                    <a:lnTo>
                      <a:pt x="4" y="48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1" y="49"/>
                    </a:lnTo>
                    <a:lnTo>
                      <a:pt x="1" y="51"/>
                    </a:lnTo>
                    <a:lnTo>
                      <a:pt x="0" y="53"/>
                    </a:lnTo>
                    <a:lnTo>
                      <a:pt x="2" y="57"/>
                    </a:lnTo>
                    <a:lnTo>
                      <a:pt x="4" y="60"/>
                    </a:lnTo>
                    <a:lnTo>
                      <a:pt x="20" y="90"/>
                    </a:lnTo>
                    <a:lnTo>
                      <a:pt x="21" y="92"/>
                    </a:lnTo>
                    <a:lnTo>
                      <a:pt x="21" y="94"/>
                    </a:lnTo>
                    <a:lnTo>
                      <a:pt x="20" y="96"/>
                    </a:lnTo>
                    <a:lnTo>
                      <a:pt x="19" y="96"/>
                    </a:lnTo>
                    <a:lnTo>
                      <a:pt x="21" y="98"/>
                    </a:lnTo>
                    <a:lnTo>
                      <a:pt x="25" y="93"/>
                    </a:lnTo>
                    <a:lnTo>
                      <a:pt x="30" y="88"/>
                    </a:lnTo>
                    <a:lnTo>
                      <a:pt x="28" y="86"/>
                    </a:lnTo>
                    <a:lnTo>
                      <a:pt x="28" y="87"/>
                    </a:lnTo>
                    <a:lnTo>
                      <a:pt x="27" y="88"/>
                    </a:lnTo>
                    <a:lnTo>
                      <a:pt x="26" y="89"/>
                    </a:lnTo>
                    <a:lnTo>
                      <a:pt x="24" y="89"/>
                    </a:lnTo>
                    <a:lnTo>
                      <a:pt x="23" y="89"/>
                    </a:lnTo>
                    <a:lnTo>
                      <a:pt x="22" y="88"/>
                    </a:lnTo>
                    <a:lnTo>
                      <a:pt x="21" y="86"/>
                    </a:lnTo>
                    <a:lnTo>
                      <a:pt x="20" y="83"/>
                    </a:lnTo>
                    <a:lnTo>
                      <a:pt x="17" y="77"/>
                    </a:lnTo>
                    <a:lnTo>
                      <a:pt x="26" y="68"/>
                    </a:lnTo>
                    <a:lnTo>
                      <a:pt x="33" y="71"/>
                    </a:lnTo>
                    <a:lnTo>
                      <a:pt x="35" y="72"/>
                    </a:lnTo>
                    <a:lnTo>
                      <a:pt x="36" y="73"/>
                    </a:lnTo>
                    <a:lnTo>
                      <a:pt x="38" y="73"/>
                    </a:lnTo>
                    <a:lnTo>
                      <a:pt x="39" y="74"/>
                    </a:lnTo>
                    <a:lnTo>
                      <a:pt x="38" y="75"/>
                    </a:lnTo>
                    <a:lnTo>
                      <a:pt x="38" y="76"/>
                    </a:lnTo>
                    <a:lnTo>
                      <a:pt x="36" y="77"/>
                    </a:lnTo>
                    <a:lnTo>
                      <a:pt x="36" y="78"/>
                    </a:lnTo>
                    <a:lnTo>
                      <a:pt x="38" y="79"/>
                    </a:lnTo>
                    <a:lnTo>
                      <a:pt x="44" y="73"/>
                    </a:lnTo>
                    <a:lnTo>
                      <a:pt x="49" y="67"/>
                    </a:lnTo>
                    <a:lnTo>
                      <a:pt x="52" y="65"/>
                    </a:lnTo>
                    <a:lnTo>
                      <a:pt x="55" y="61"/>
                    </a:lnTo>
                    <a:lnTo>
                      <a:pt x="59" y="59"/>
                    </a:lnTo>
                    <a:lnTo>
                      <a:pt x="62" y="56"/>
                    </a:lnTo>
                    <a:lnTo>
                      <a:pt x="61" y="55"/>
                    </a:lnTo>
                    <a:lnTo>
                      <a:pt x="60" y="56"/>
                    </a:lnTo>
                    <a:lnTo>
                      <a:pt x="58" y="57"/>
                    </a:lnTo>
                    <a:lnTo>
                      <a:pt x="55" y="57"/>
                    </a:lnTo>
                    <a:lnTo>
                      <a:pt x="53" y="56"/>
                    </a:lnTo>
                    <a:lnTo>
                      <a:pt x="50" y="53"/>
                    </a:lnTo>
                    <a:lnTo>
                      <a:pt x="33" y="31"/>
                    </a:lnTo>
                    <a:lnTo>
                      <a:pt x="83" y="43"/>
                    </a:lnTo>
                    <a:lnTo>
                      <a:pt x="84" y="40"/>
                    </a:lnTo>
                    <a:close/>
                    <a:moveTo>
                      <a:pt x="14" y="74"/>
                    </a:moveTo>
                    <a:lnTo>
                      <a:pt x="5" y="56"/>
                    </a:lnTo>
                    <a:lnTo>
                      <a:pt x="5" y="56"/>
                    </a:lnTo>
                    <a:lnTo>
                      <a:pt x="23" y="66"/>
                    </a:lnTo>
                    <a:lnTo>
                      <a:pt x="14" y="74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67" name="Freeform 155"/>
              <p:cNvSpPr>
                <a:spLocks/>
              </p:cNvSpPr>
              <p:nvPr userDrawn="1"/>
            </p:nvSpPr>
            <p:spPr bwMode="auto">
              <a:xfrm>
                <a:off x="2132" y="2643"/>
                <a:ext cx="21" cy="28"/>
              </a:xfrm>
              <a:custGeom>
                <a:avLst/>
                <a:gdLst>
                  <a:gd name="T0" fmla="*/ 22 w 41"/>
                  <a:gd name="T1" fmla="*/ 26 h 55"/>
                  <a:gd name="T2" fmla="*/ 29 w 41"/>
                  <a:gd name="T3" fmla="*/ 22 h 55"/>
                  <a:gd name="T4" fmla="*/ 30 w 41"/>
                  <a:gd name="T5" fmla="*/ 21 h 55"/>
                  <a:gd name="T6" fmla="*/ 31 w 41"/>
                  <a:gd name="T7" fmla="*/ 19 h 55"/>
                  <a:gd name="T8" fmla="*/ 30 w 41"/>
                  <a:gd name="T9" fmla="*/ 18 h 55"/>
                  <a:gd name="T10" fmla="*/ 29 w 41"/>
                  <a:gd name="T11" fmla="*/ 15 h 55"/>
                  <a:gd name="T12" fmla="*/ 31 w 41"/>
                  <a:gd name="T13" fmla="*/ 14 h 55"/>
                  <a:gd name="T14" fmla="*/ 35 w 41"/>
                  <a:gd name="T15" fmla="*/ 21 h 55"/>
                  <a:gd name="T16" fmla="*/ 39 w 41"/>
                  <a:gd name="T17" fmla="*/ 27 h 55"/>
                  <a:gd name="T18" fmla="*/ 38 w 41"/>
                  <a:gd name="T19" fmla="*/ 28 h 55"/>
                  <a:gd name="T20" fmla="*/ 36 w 41"/>
                  <a:gd name="T21" fmla="*/ 26 h 55"/>
                  <a:gd name="T22" fmla="*/ 35 w 41"/>
                  <a:gd name="T23" fmla="*/ 25 h 55"/>
                  <a:gd name="T24" fmla="*/ 32 w 41"/>
                  <a:gd name="T25" fmla="*/ 25 h 55"/>
                  <a:gd name="T26" fmla="*/ 30 w 41"/>
                  <a:gd name="T27" fmla="*/ 25 h 55"/>
                  <a:gd name="T28" fmla="*/ 23 w 41"/>
                  <a:gd name="T29" fmla="*/ 29 h 55"/>
                  <a:gd name="T30" fmla="*/ 32 w 41"/>
                  <a:gd name="T31" fmla="*/ 44 h 55"/>
                  <a:gd name="T32" fmla="*/ 33 w 41"/>
                  <a:gd name="T33" fmla="*/ 46 h 55"/>
                  <a:gd name="T34" fmla="*/ 36 w 41"/>
                  <a:gd name="T35" fmla="*/ 46 h 55"/>
                  <a:gd name="T36" fmla="*/ 38 w 41"/>
                  <a:gd name="T37" fmla="*/ 45 h 55"/>
                  <a:gd name="T38" fmla="*/ 39 w 41"/>
                  <a:gd name="T39" fmla="*/ 44 h 55"/>
                  <a:gd name="T40" fmla="*/ 40 w 41"/>
                  <a:gd name="T41" fmla="*/ 44 h 55"/>
                  <a:gd name="T42" fmla="*/ 41 w 41"/>
                  <a:gd name="T43" fmla="*/ 46 h 55"/>
                  <a:gd name="T44" fmla="*/ 38 w 41"/>
                  <a:gd name="T45" fmla="*/ 47 h 55"/>
                  <a:gd name="T46" fmla="*/ 35 w 41"/>
                  <a:gd name="T47" fmla="*/ 49 h 55"/>
                  <a:gd name="T48" fmla="*/ 31 w 41"/>
                  <a:gd name="T49" fmla="*/ 51 h 55"/>
                  <a:gd name="T50" fmla="*/ 29 w 41"/>
                  <a:gd name="T51" fmla="*/ 52 h 55"/>
                  <a:gd name="T52" fmla="*/ 26 w 41"/>
                  <a:gd name="T53" fmla="*/ 54 h 55"/>
                  <a:gd name="T54" fmla="*/ 24 w 41"/>
                  <a:gd name="T55" fmla="*/ 55 h 55"/>
                  <a:gd name="T56" fmla="*/ 23 w 41"/>
                  <a:gd name="T57" fmla="*/ 54 h 55"/>
                  <a:gd name="T58" fmla="*/ 23 w 41"/>
                  <a:gd name="T59" fmla="*/ 53 h 55"/>
                  <a:gd name="T60" fmla="*/ 25 w 41"/>
                  <a:gd name="T61" fmla="*/ 52 h 55"/>
                  <a:gd name="T62" fmla="*/ 26 w 41"/>
                  <a:gd name="T63" fmla="*/ 51 h 55"/>
                  <a:gd name="T64" fmla="*/ 26 w 41"/>
                  <a:gd name="T65" fmla="*/ 50 h 55"/>
                  <a:gd name="T66" fmla="*/ 25 w 41"/>
                  <a:gd name="T67" fmla="*/ 48 h 55"/>
                  <a:gd name="T68" fmla="*/ 7 w 41"/>
                  <a:gd name="T69" fmla="*/ 18 h 55"/>
                  <a:gd name="T70" fmla="*/ 6 w 41"/>
                  <a:gd name="T71" fmla="*/ 17 h 55"/>
                  <a:gd name="T72" fmla="*/ 4 w 41"/>
                  <a:gd name="T73" fmla="*/ 15 h 55"/>
                  <a:gd name="T74" fmla="*/ 3 w 41"/>
                  <a:gd name="T75" fmla="*/ 17 h 55"/>
                  <a:gd name="T76" fmla="*/ 2 w 41"/>
                  <a:gd name="T77" fmla="*/ 17 h 55"/>
                  <a:gd name="T78" fmla="*/ 1 w 41"/>
                  <a:gd name="T79" fmla="*/ 18 h 55"/>
                  <a:gd name="T80" fmla="*/ 0 w 41"/>
                  <a:gd name="T81" fmla="*/ 15 h 55"/>
                  <a:gd name="T82" fmla="*/ 3 w 41"/>
                  <a:gd name="T83" fmla="*/ 13 h 55"/>
                  <a:gd name="T84" fmla="*/ 6 w 41"/>
                  <a:gd name="T85" fmla="*/ 12 h 55"/>
                  <a:gd name="T86" fmla="*/ 9 w 41"/>
                  <a:gd name="T87" fmla="*/ 10 h 55"/>
                  <a:gd name="T88" fmla="*/ 14 w 41"/>
                  <a:gd name="T89" fmla="*/ 8 h 55"/>
                  <a:gd name="T90" fmla="*/ 18 w 41"/>
                  <a:gd name="T91" fmla="*/ 5 h 55"/>
                  <a:gd name="T92" fmla="*/ 23 w 41"/>
                  <a:gd name="T93" fmla="*/ 2 h 55"/>
                  <a:gd name="T94" fmla="*/ 26 w 41"/>
                  <a:gd name="T95" fmla="*/ 0 h 55"/>
                  <a:gd name="T96" fmla="*/ 28 w 41"/>
                  <a:gd name="T97" fmla="*/ 3 h 55"/>
                  <a:gd name="T98" fmla="*/ 30 w 41"/>
                  <a:gd name="T99" fmla="*/ 6 h 55"/>
                  <a:gd name="T100" fmla="*/ 32 w 41"/>
                  <a:gd name="T101" fmla="*/ 8 h 55"/>
                  <a:gd name="T102" fmla="*/ 30 w 41"/>
                  <a:gd name="T103" fmla="*/ 10 h 55"/>
                  <a:gd name="T104" fmla="*/ 29 w 41"/>
                  <a:gd name="T105" fmla="*/ 8 h 55"/>
                  <a:gd name="T106" fmla="*/ 27 w 41"/>
                  <a:gd name="T107" fmla="*/ 6 h 55"/>
                  <a:gd name="T108" fmla="*/ 25 w 41"/>
                  <a:gd name="T109" fmla="*/ 5 h 55"/>
                  <a:gd name="T110" fmla="*/ 24 w 41"/>
                  <a:gd name="T111" fmla="*/ 5 h 55"/>
                  <a:gd name="T112" fmla="*/ 21 w 41"/>
                  <a:gd name="T113" fmla="*/ 6 h 55"/>
                  <a:gd name="T114" fmla="*/ 12 w 41"/>
                  <a:gd name="T115" fmla="*/ 11 h 55"/>
                  <a:gd name="T116" fmla="*/ 22 w 41"/>
                  <a:gd name="T117" fmla="*/ 26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1" h="55">
                    <a:moveTo>
                      <a:pt x="22" y="26"/>
                    </a:moveTo>
                    <a:lnTo>
                      <a:pt x="29" y="22"/>
                    </a:lnTo>
                    <a:lnTo>
                      <a:pt x="30" y="21"/>
                    </a:lnTo>
                    <a:lnTo>
                      <a:pt x="31" y="19"/>
                    </a:lnTo>
                    <a:lnTo>
                      <a:pt x="30" y="18"/>
                    </a:lnTo>
                    <a:lnTo>
                      <a:pt x="29" y="15"/>
                    </a:lnTo>
                    <a:lnTo>
                      <a:pt x="31" y="14"/>
                    </a:lnTo>
                    <a:lnTo>
                      <a:pt x="35" y="21"/>
                    </a:lnTo>
                    <a:lnTo>
                      <a:pt x="39" y="27"/>
                    </a:lnTo>
                    <a:lnTo>
                      <a:pt x="38" y="28"/>
                    </a:lnTo>
                    <a:lnTo>
                      <a:pt x="36" y="26"/>
                    </a:lnTo>
                    <a:lnTo>
                      <a:pt x="35" y="25"/>
                    </a:lnTo>
                    <a:lnTo>
                      <a:pt x="32" y="25"/>
                    </a:lnTo>
                    <a:lnTo>
                      <a:pt x="30" y="25"/>
                    </a:lnTo>
                    <a:lnTo>
                      <a:pt x="23" y="29"/>
                    </a:lnTo>
                    <a:lnTo>
                      <a:pt x="32" y="44"/>
                    </a:lnTo>
                    <a:lnTo>
                      <a:pt x="33" y="46"/>
                    </a:lnTo>
                    <a:lnTo>
                      <a:pt x="36" y="46"/>
                    </a:lnTo>
                    <a:lnTo>
                      <a:pt x="38" y="45"/>
                    </a:lnTo>
                    <a:lnTo>
                      <a:pt x="39" y="44"/>
                    </a:lnTo>
                    <a:lnTo>
                      <a:pt x="40" y="44"/>
                    </a:lnTo>
                    <a:lnTo>
                      <a:pt x="41" y="46"/>
                    </a:lnTo>
                    <a:lnTo>
                      <a:pt x="38" y="47"/>
                    </a:lnTo>
                    <a:lnTo>
                      <a:pt x="35" y="49"/>
                    </a:lnTo>
                    <a:lnTo>
                      <a:pt x="31" y="51"/>
                    </a:lnTo>
                    <a:lnTo>
                      <a:pt x="29" y="52"/>
                    </a:lnTo>
                    <a:lnTo>
                      <a:pt x="26" y="54"/>
                    </a:lnTo>
                    <a:lnTo>
                      <a:pt x="24" y="55"/>
                    </a:lnTo>
                    <a:lnTo>
                      <a:pt x="23" y="54"/>
                    </a:lnTo>
                    <a:lnTo>
                      <a:pt x="23" y="53"/>
                    </a:lnTo>
                    <a:lnTo>
                      <a:pt x="25" y="52"/>
                    </a:lnTo>
                    <a:lnTo>
                      <a:pt x="26" y="51"/>
                    </a:lnTo>
                    <a:lnTo>
                      <a:pt x="26" y="50"/>
                    </a:lnTo>
                    <a:lnTo>
                      <a:pt x="25" y="48"/>
                    </a:lnTo>
                    <a:lnTo>
                      <a:pt x="7" y="18"/>
                    </a:lnTo>
                    <a:lnTo>
                      <a:pt x="6" y="17"/>
                    </a:lnTo>
                    <a:lnTo>
                      <a:pt x="4" y="15"/>
                    </a:lnTo>
                    <a:lnTo>
                      <a:pt x="3" y="17"/>
                    </a:lnTo>
                    <a:lnTo>
                      <a:pt x="2" y="17"/>
                    </a:lnTo>
                    <a:lnTo>
                      <a:pt x="1" y="18"/>
                    </a:lnTo>
                    <a:lnTo>
                      <a:pt x="0" y="15"/>
                    </a:lnTo>
                    <a:lnTo>
                      <a:pt x="3" y="13"/>
                    </a:lnTo>
                    <a:lnTo>
                      <a:pt x="6" y="12"/>
                    </a:lnTo>
                    <a:lnTo>
                      <a:pt x="9" y="10"/>
                    </a:lnTo>
                    <a:lnTo>
                      <a:pt x="14" y="8"/>
                    </a:lnTo>
                    <a:lnTo>
                      <a:pt x="18" y="5"/>
                    </a:lnTo>
                    <a:lnTo>
                      <a:pt x="23" y="2"/>
                    </a:lnTo>
                    <a:lnTo>
                      <a:pt x="26" y="0"/>
                    </a:lnTo>
                    <a:lnTo>
                      <a:pt x="28" y="3"/>
                    </a:lnTo>
                    <a:lnTo>
                      <a:pt x="30" y="6"/>
                    </a:lnTo>
                    <a:lnTo>
                      <a:pt x="32" y="8"/>
                    </a:lnTo>
                    <a:lnTo>
                      <a:pt x="30" y="10"/>
                    </a:lnTo>
                    <a:lnTo>
                      <a:pt x="29" y="8"/>
                    </a:lnTo>
                    <a:lnTo>
                      <a:pt x="27" y="6"/>
                    </a:lnTo>
                    <a:lnTo>
                      <a:pt x="25" y="5"/>
                    </a:lnTo>
                    <a:lnTo>
                      <a:pt x="24" y="5"/>
                    </a:lnTo>
                    <a:lnTo>
                      <a:pt x="21" y="6"/>
                    </a:lnTo>
                    <a:lnTo>
                      <a:pt x="12" y="11"/>
                    </a:lnTo>
                    <a:lnTo>
                      <a:pt x="22" y="26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68" name="Freeform 156"/>
              <p:cNvSpPr>
                <a:spLocks noEditPoints="1"/>
              </p:cNvSpPr>
              <p:nvPr userDrawn="1"/>
            </p:nvSpPr>
            <p:spPr bwMode="auto">
              <a:xfrm>
                <a:off x="2153" y="2635"/>
                <a:ext cx="23" cy="24"/>
              </a:xfrm>
              <a:custGeom>
                <a:avLst/>
                <a:gdLst>
                  <a:gd name="T0" fmla="*/ 12 w 46"/>
                  <a:gd name="T1" fmla="*/ 2 h 48"/>
                  <a:gd name="T2" fmla="*/ 22 w 46"/>
                  <a:gd name="T3" fmla="*/ 0 h 48"/>
                  <a:gd name="T4" fmla="*/ 30 w 46"/>
                  <a:gd name="T5" fmla="*/ 1 h 48"/>
                  <a:gd name="T6" fmla="*/ 39 w 46"/>
                  <a:gd name="T7" fmla="*/ 5 h 48"/>
                  <a:gd name="T8" fmla="*/ 44 w 46"/>
                  <a:gd name="T9" fmla="*/ 14 h 48"/>
                  <a:gd name="T10" fmla="*/ 46 w 46"/>
                  <a:gd name="T11" fmla="*/ 24 h 48"/>
                  <a:gd name="T12" fmla="*/ 45 w 46"/>
                  <a:gd name="T13" fmla="*/ 34 h 48"/>
                  <a:gd name="T14" fmla="*/ 40 w 46"/>
                  <a:gd name="T15" fmla="*/ 41 h 48"/>
                  <a:gd name="T16" fmla="*/ 32 w 46"/>
                  <a:gd name="T17" fmla="*/ 46 h 48"/>
                  <a:gd name="T18" fmla="*/ 23 w 46"/>
                  <a:gd name="T19" fmla="*/ 48 h 48"/>
                  <a:gd name="T20" fmla="*/ 15 w 46"/>
                  <a:gd name="T21" fmla="*/ 47 h 48"/>
                  <a:gd name="T22" fmla="*/ 7 w 46"/>
                  <a:gd name="T23" fmla="*/ 42 h 48"/>
                  <a:gd name="T24" fmla="*/ 2 w 46"/>
                  <a:gd name="T25" fmla="*/ 34 h 48"/>
                  <a:gd name="T26" fmla="*/ 0 w 46"/>
                  <a:gd name="T27" fmla="*/ 24 h 48"/>
                  <a:gd name="T28" fmla="*/ 1 w 46"/>
                  <a:gd name="T29" fmla="*/ 15 h 48"/>
                  <a:gd name="T30" fmla="*/ 5 w 46"/>
                  <a:gd name="T31" fmla="*/ 7 h 48"/>
                  <a:gd name="T32" fmla="*/ 12 w 46"/>
                  <a:gd name="T33" fmla="*/ 2 h 48"/>
                  <a:gd name="T34" fmla="*/ 32 w 46"/>
                  <a:gd name="T35" fmla="*/ 43 h 48"/>
                  <a:gd name="T36" fmla="*/ 38 w 46"/>
                  <a:gd name="T37" fmla="*/ 39 h 48"/>
                  <a:gd name="T38" fmla="*/ 40 w 46"/>
                  <a:gd name="T39" fmla="*/ 33 h 48"/>
                  <a:gd name="T40" fmla="*/ 39 w 46"/>
                  <a:gd name="T41" fmla="*/ 25 h 48"/>
                  <a:gd name="T42" fmla="*/ 37 w 46"/>
                  <a:gd name="T43" fmla="*/ 19 h 48"/>
                  <a:gd name="T44" fmla="*/ 32 w 46"/>
                  <a:gd name="T45" fmla="*/ 12 h 48"/>
                  <a:gd name="T46" fmla="*/ 27 w 46"/>
                  <a:gd name="T47" fmla="*/ 6 h 48"/>
                  <a:gd name="T48" fmla="*/ 21 w 46"/>
                  <a:gd name="T49" fmla="*/ 4 h 48"/>
                  <a:gd name="T50" fmla="*/ 14 w 46"/>
                  <a:gd name="T51" fmla="*/ 4 h 48"/>
                  <a:gd name="T52" fmla="*/ 8 w 46"/>
                  <a:gd name="T53" fmla="*/ 8 h 48"/>
                  <a:gd name="T54" fmla="*/ 6 w 46"/>
                  <a:gd name="T55" fmla="*/ 15 h 48"/>
                  <a:gd name="T56" fmla="*/ 6 w 46"/>
                  <a:gd name="T57" fmla="*/ 21 h 48"/>
                  <a:gd name="T58" fmla="*/ 8 w 46"/>
                  <a:gd name="T59" fmla="*/ 28 h 48"/>
                  <a:gd name="T60" fmla="*/ 15 w 46"/>
                  <a:gd name="T61" fmla="*/ 38 h 48"/>
                  <a:gd name="T62" fmla="*/ 23 w 46"/>
                  <a:gd name="T63" fmla="*/ 44 h 48"/>
                  <a:gd name="T64" fmla="*/ 32 w 46"/>
                  <a:gd name="T65" fmla="*/ 4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6" h="48">
                    <a:moveTo>
                      <a:pt x="12" y="2"/>
                    </a:moveTo>
                    <a:lnTo>
                      <a:pt x="22" y="0"/>
                    </a:lnTo>
                    <a:lnTo>
                      <a:pt x="30" y="1"/>
                    </a:lnTo>
                    <a:lnTo>
                      <a:pt x="39" y="5"/>
                    </a:lnTo>
                    <a:lnTo>
                      <a:pt x="44" y="14"/>
                    </a:lnTo>
                    <a:lnTo>
                      <a:pt x="46" y="24"/>
                    </a:lnTo>
                    <a:lnTo>
                      <a:pt x="45" y="34"/>
                    </a:lnTo>
                    <a:lnTo>
                      <a:pt x="40" y="41"/>
                    </a:lnTo>
                    <a:lnTo>
                      <a:pt x="32" y="46"/>
                    </a:lnTo>
                    <a:lnTo>
                      <a:pt x="23" y="48"/>
                    </a:lnTo>
                    <a:lnTo>
                      <a:pt x="15" y="47"/>
                    </a:lnTo>
                    <a:lnTo>
                      <a:pt x="7" y="42"/>
                    </a:lnTo>
                    <a:lnTo>
                      <a:pt x="2" y="34"/>
                    </a:lnTo>
                    <a:lnTo>
                      <a:pt x="0" y="24"/>
                    </a:lnTo>
                    <a:lnTo>
                      <a:pt x="1" y="15"/>
                    </a:lnTo>
                    <a:lnTo>
                      <a:pt x="5" y="7"/>
                    </a:lnTo>
                    <a:lnTo>
                      <a:pt x="12" y="2"/>
                    </a:lnTo>
                    <a:close/>
                    <a:moveTo>
                      <a:pt x="32" y="43"/>
                    </a:moveTo>
                    <a:lnTo>
                      <a:pt x="38" y="39"/>
                    </a:lnTo>
                    <a:lnTo>
                      <a:pt x="40" y="33"/>
                    </a:lnTo>
                    <a:lnTo>
                      <a:pt x="39" y="25"/>
                    </a:lnTo>
                    <a:lnTo>
                      <a:pt x="37" y="19"/>
                    </a:lnTo>
                    <a:lnTo>
                      <a:pt x="32" y="12"/>
                    </a:lnTo>
                    <a:lnTo>
                      <a:pt x="27" y="6"/>
                    </a:lnTo>
                    <a:lnTo>
                      <a:pt x="21" y="4"/>
                    </a:lnTo>
                    <a:lnTo>
                      <a:pt x="14" y="4"/>
                    </a:lnTo>
                    <a:lnTo>
                      <a:pt x="8" y="8"/>
                    </a:lnTo>
                    <a:lnTo>
                      <a:pt x="6" y="15"/>
                    </a:lnTo>
                    <a:lnTo>
                      <a:pt x="6" y="21"/>
                    </a:lnTo>
                    <a:lnTo>
                      <a:pt x="8" y="28"/>
                    </a:lnTo>
                    <a:lnTo>
                      <a:pt x="15" y="38"/>
                    </a:lnTo>
                    <a:lnTo>
                      <a:pt x="23" y="44"/>
                    </a:lnTo>
                    <a:lnTo>
                      <a:pt x="32" y="43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69" name="Freeform 157"/>
              <p:cNvSpPr>
                <a:spLocks noEditPoints="1"/>
              </p:cNvSpPr>
              <p:nvPr userDrawn="1"/>
            </p:nvSpPr>
            <p:spPr bwMode="auto">
              <a:xfrm>
                <a:off x="2174" y="2623"/>
                <a:ext cx="47" cy="30"/>
              </a:xfrm>
              <a:custGeom>
                <a:avLst/>
                <a:gdLst>
                  <a:gd name="T0" fmla="*/ 91 w 94"/>
                  <a:gd name="T1" fmla="*/ 11 h 61"/>
                  <a:gd name="T2" fmla="*/ 77 w 94"/>
                  <a:gd name="T3" fmla="*/ 0 h 61"/>
                  <a:gd name="T4" fmla="*/ 62 w 94"/>
                  <a:gd name="T5" fmla="*/ 0 h 61"/>
                  <a:gd name="T6" fmla="*/ 53 w 94"/>
                  <a:gd name="T7" fmla="*/ 1 h 61"/>
                  <a:gd name="T8" fmla="*/ 47 w 94"/>
                  <a:gd name="T9" fmla="*/ 2 h 61"/>
                  <a:gd name="T10" fmla="*/ 48 w 94"/>
                  <a:gd name="T11" fmla="*/ 4 h 61"/>
                  <a:gd name="T12" fmla="*/ 51 w 94"/>
                  <a:gd name="T13" fmla="*/ 4 h 61"/>
                  <a:gd name="T14" fmla="*/ 53 w 94"/>
                  <a:gd name="T15" fmla="*/ 7 h 61"/>
                  <a:gd name="T16" fmla="*/ 58 w 94"/>
                  <a:gd name="T17" fmla="*/ 45 h 61"/>
                  <a:gd name="T18" fmla="*/ 56 w 94"/>
                  <a:gd name="T19" fmla="*/ 47 h 61"/>
                  <a:gd name="T20" fmla="*/ 52 w 94"/>
                  <a:gd name="T21" fmla="*/ 47 h 61"/>
                  <a:gd name="T22" fmla="*/ 50 w 94"/>
                  <a:gd name="T23" fmla="*/ 47 h 61"/>
                  <a:gd name="T24" fmla="*/ 46 w 94"/>
                  <a:gd name="T25" fmla="*/ 45 h 61"/>
                  <a:gd name="T26" fmla="*/ 34 w 94"/>
                  <a:gd name="T27" fmla="*/ 27 h 61"/>
                  <a:gd name="T28" fmla="*/ 37 w 94"/>
                  <a:gd name="T29" fmla="*/ 21 h 61"/>
                  <a:gd name="T30" fmla="*/ 34 w 94"/>
                  <a:gd name="T31" fmla="*/ 11 h 61"/>
                  <a:gd name="T32" fmla="*/ 24 w 94"/>
                  <a:gd name="T33" fmla="*/ 8 h 61"/>
                  <a:gd name="T34" fmla="*/ 15 w 94"/>
                  <a:gd name="T35" fmla="*/ 10 h 61"/>
                  <a:gd name="T36" fmla="*/ 5 w 94"/>
                  <a:gd name="T37" fmla="*/ 12 h 61"/>
                  <a:gd name="T38" fmla="*/ 0 w 94"/>
                  <a:gd name="T39" fmla="*/ 15 h 61"/>
                  <a:gd name="T40" fmla="*/ 2 w 94"/>
                  <a:gd name="T41" fmla="*/ 16 h 61"/>
                  <a:gd name="T42" fmla="*/ 4 w 94"/>
                  <a:gd name="T43" fmla="*/ 16 h 61"/>
                  <a:gd name="T44" fmla="*/ 6 w 94"/>
                  <a:gd name="T45" fmla="*/ 18 h 61"/>
                  <a:gd name="T46" fmla="*/ 16 w 94"/>
                  <a:gd name="T47" fmla="*/ 53 h 61"/>
                  <a:gd name="T48" fmla="*/ 16 w 94"/>
                  <a:gd name="T49" fmla="*/ 57 h 61"/>
                  <a:gd name="T50" fmla="*/ 12 w 94"/>
                  <a:gd name="T51" fmla="*/ 58 h 61"/>
                  <a:gd name="T52" fmla="*/ 12 w 94"/>
                  <a:gd name="T53" fmla="*/ 61 h 61"/>
                  <a:gd name="T54" fmla="*/ 21 w 94"/>
                  <a:gd name="T55" fmla="*/ 58 h 61"/>
                  <a:gd name="T56" fmla="*/ 31 w 94"/>
                  <a:gd name="T57" fmla="*/ 55 h 61"/>
                  <a:gd name="T58" fmla="*/ 29 w 94"/>
                  <a:gd name="T59" fmla="*/ 53 h 61"/>
                  <a:gd name="T60" fmla="*/ 26 w 94"/>
                  <a:gd name="T61" fmla="*/ 53 h 61"/>
                  <a:gd name="T62" fmla="*/ 24 w 94"/>
                  <a:gd name="T63" fmla="*/ 52 h 61"/>
                  <a:gd name="T64" fmla="*/ 20 w 94"/>
                  <a:gd name="T65" fmla="*/ 35 h 61"/>
                  <a:gd name="T66" fmla="*/ 32 w 94"/>
                  <a:gd name="T67" fmla="*/ 44 h 61"/>
                  <a:gd name="T68" fmla="*/ 44 w 94"/>
                  <a:gd name="T69" fmla="*/ 51 h 61"/>
                  <a:gd name="T70" fmla="*/ 50 w 94"/>
                  <a:gd name="T71" fmla="*/ 50 h 61"/>
                  <a:gd name="T72" fmla="*/ 55 w 94"/>
                  <a:gd name="T73" fmla="*/ 49 h 61"/>
                  <a:gd name="T74" fmla="*/ 60 w 94"/>
                  <a:gd name="T75" fmla="*/ 48 h 61"/>
                  <a:gd name="T76" fmla="*/ 67 w 94"/>
                  <a:gd name="T77" fmla="*/ 47 h 61"/>
                  <a:gd name="T78" fmla="*/ 74 w 94"/>
                  <a:gd name="T79" fmla="*/ 46 h 61"/>
                  <a:gd name="T80" fmla="*/ 89 w 94"/>
                  <a:gd name="T81" fmla="*/ 38 h 61"/>
                  <a:gd name="T82" fmla="*/ 94 w 94"/>
                  <a:gd name="T83" fmla="*/ 20 h 61"/>
                  <a:gd name="T84" fmla="*/ 19 w 94"/>
                  <a:gd name="T85" fmla="*/ 32 h 61"/>
                  <a:gd name="T86" fmla="*/ 15 w 94"/>
                  <a:gd name="T87" fmla="*/ 12 h 61"/>
                  <a:gd name="T88" fmla="*/ 17 w 94"/>
                  <a:gd name="T89" fmla="*/ 12 h 61"/>
                  <a:gd name="T90" fmla="*/ 23 w 94"/>
                  <a:gd name="T91" fmla="*/ 12 h 61"/>
                  <a:gd name="T92" fmla="*/ 27 w 94"/>
                  <a:gd name="T93" fmla="*/ 16 h 61"/>
                  <a:gd name="T94" fmla="*/ 28 w 94"/>
                  <a:gd name="T95" fmla="*/ 23 h 61"/>
                  <a:gd name="T96" fmla="*/ 28 w 94"/>
                  <a:gd name="T97" fmla="*/ 27 h 61"/>
                  <a:gd name="T98" fmla="*/ 24 w 94"/>
                  <a:gd name="T99" fmla="*/ 30 h 61"/>
                  <a:gd name="T100" fmla="*/ 72 w 94"/>
                  <a:gd name="T101" fmla="*/ 44 h 61"/>
                  <a:gd name="T102" fmla="*/ 68 w 94"/>
                  <a:gd name="T103" fmla="*/ 44 h 61"/>
                  <a:gd name="T104" fmla="*/ 66 w 94"/>
                  <a:gd name="T105" fmla="*/ 42 h 61"/>
                  <a:gd name="T106" fmla="*/ 61 w 94"/>
                  <a:gd name="T107" fmla="*/ 3 h 61"/>
                  <a:gd name="T108" fmla="*/ 65 w 94"/>
                  <a:gd name="T109" fmla="*/ 2 h 61"/>
                  <a:gd name="T110" fmla="*/ 78 w 94"/>
                  <a:gd name="T111" fmla="*/ 5 h 61"/>
                  <a:gd name="T112" fmla="*/ 86 w 94"/>
                  <a:gd name="T113" fmla="*/ 23 h 61"/>
                  <a:gd name="T114" fmla="*/ 83 w 94"/>
                  <a:gd name="T115" fmla="*/ 37 h 61"/>
                  <a:gd name="T116" fmla="*/ 72 w 94"/>
                  <a:gd name="T117" fmla="*/ 4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4" h="61">
                    <a:moveTo>
                      <a:pt x="94" y="20"/>
                    </a:moveTo>
                    <a:lnTo>
                      <a:pt x="91" y="11"/>
                    </a:lnTo>
                    <a:lnTo>
                      <a:pt x="85" y="4"/>
                    </a:lnTo>
                    <a:lnTo>
                      <a:pt x="77" y="0"/>
                    </a:lnTo>
                    <a:lnTo>
                      <a:pt x="67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3" y="1"/>
                    </a:lnTo>
                    <a:lnTo>
                      <a:pt x="49" y="2"/>
                    </a:lnTo>
                    <a:lnTo>
                      <a:pt x="47" y="2"/>
                    </a:lnTo>
                    <a:lnTo>
                      <a:pt x="47" y="4"/>
                    </a:lnTo>
                    <a:lnTo>
                      <a:pt x="48" y="4"/>
                    </a:lnTo>
                    <a:lnTo>
                      <a:pt x="49" y="4"/>
                    </a:lnTo>
                    <a:lnTo>
                      <a:pt x="51" y="4"/>
                    </a:lnTo>
                    <a:lnTo>
                      <a:pt x="52" y="5"/>
                    </a:lnTo>
                    <a:lnTo>
                      <a:pt x="53" y="7"/>
                    </a:lnTo>
                    <a:lnTo>
                      <a:pt x="58" y="43"/>
                    </a:lnTo>
                    <a:lnTo>
                      <a:pt x="58" y="45"/>
                    </a:lnTo>
                    <a:lnTo>
                      <a:pt x="57" y="46"/>
                    </a:lnTo>
                    <a:lnTo>
                      <a:pt x="56" y="47"/>
                    </a:lnTo>
                    <a:lnTo>
                      <a:pt x="53" y="47"/>
                    </a:lnTo>
                    <a:lnTo>
                      <a:pt x="52" y="47"/>
                    </a:lnTo>
                    <a:lnTo>
                      <a:pt x="52" y="47"/>
                    </a:lnTo>
                    <a:lnTo>
                      <a:pt x="50" y="47"/>
                    </a:lnTo>
                    <a:lnTo>
                      <a:pt x="48" y="47"/>
                    </a:lnTo>
                    <a:lnTo>
                      <a:pt x="46" y="45"/>
                    </a:lnTo>
                    <a:lnTo>
                      <a:pt x="30" y="30"/>
                    </a:lnTo>
                    <a:lnTo>
                      <a:pt x="34" y="27"/>
                    </a:lnTo>
                    <a:lnTo>
                      <a:pt x="36" y="24"/>
                    </a:lnTo>
                    <a:lnTo>
                      <a:pt x="37" y="21"/>
                    </a:lnTo>
                    <a:lnTo>
                      <a:pt x="36" y="17"/>
                    </a:lnTo>
                    <a:lnTo>
                      <a:pt x="34" y="11"/>
                    </a:lnTo>
                    <a:lnTo>
                      <a:pt x="29" y="8"/>
                    </a:lnTo>
                    <a:lnTo>
                      <a:pt x="24" y="8"/>
                    </a:lnTo>
                    <a:lnTo>
                      <a:pt x="19" y="9"/>
                    </a:lnTo>
                    <a:lnTo>
                      <a:pt x="15" y="10"/>
                    </a:lnTo>
                    <a:lnTo>
                      <a:pt x="9" y="11"/>
                    </a:lnTo>
                    <a:lnTo>
                      <a:pt x="5" y="12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1" y="16"/>
                    </a:lnTo>
                    <a:lnTo>
                      <a:pt x="2" y="16"/>
                    </a:lnTo>
                    <a:lnTo>
                      <a:pt x="3" y="16"/>
                    </a:lnTo>
                    <a:lnTo>
                      <a:pt x="4" y="16"/>
                    </a:lnTo>
                    <a:lnTo>
                      <a:pt x="5" y="16"/>
                    </a:lnTo>
                    <a:lnTo>
                      <a:pt x="6" y="18"/>
                    </a:lnTo>
                    <a:lnTo>
                      <a:pt x="7" y="20"/>
                    </a:lnTo>
                    <a:lnTo>
                      <a:pt x="16" y="53"/>
                    </a:lnTo>
                    <a:lnTo>
                      <a:pt x="16" y="55"/>
                    </a:lnTo>
                    <a:lnTo>
                      <a:pt x="16" y="57"/>
                    </a:lnTo>
                    <a:lnTo>
                      <a:pt x="15" y="58"/>
                    </a:lnTo>
                    <a:lnTo>
                      <a:pt x="12" y="58"/>
                    </a:lnTo>
                    <a:lnTo>
                      <a:pt x="11" y="59"/>
                    </a:lnTo>
                    <a:lnTo>
                      <a:pt x="12" y="61"/>
                    </a:lnTo>
                    <a:lnTo>
                      <a:pt x="17" y="59"/>
                    </a:lnTo>
                    <a:lnTo>
                      <a:pt x="21" y="58"/>
                    </a:lnTo>
                    <a:lnTo>
                      <a:pt x="26" y="57"/>
                    </a:lnTo>
                    <a:lnTo>
                      <a:pt x="31" y="55"/>
                    </a:lnTo>
                    <a:lnTo>
                      <a:pt x="30" y="53"/>
                    </a:lnTo>
                    <a:lnTo>
                      <a:pt x="29" y="53"/>
                    </a:lnTo>
                    <a:lnTo>
                      <a:pt x="28" y="53"/>
                    </a:lnTo>
                    <a:lnTo>
                      <a:pt x="26" y="53"/>
                    </a:lnTo>
                    <a:lnTo>
                      <a:pt x="25" y="53"/>
                    </a:lnTo>
                    <a:lnTo>
                      <a:pt x="24" y="52"/>
                    </a:lnTo>
                    <a:lnTo>
                      <a:pt x="23" y="49"/>
                    </a:lnTo>
                    <a:lnTo>
                      <a:pt x="20" y="35"/>
                    </a:lnTo>
                    <a:lnTo>
                      <a:pt x="23" y="33"/>
                    </a:lnTo>
                    <a:lnTo>
                      <a:pt x="32" y="44"/>
                    </a:lnTo>
                    <a:lnTo>
                      <a:pt x="42" y="52"/>
                    </a:lnTo>
                    <a:lnTo>
                      <a:pt x="44" y="51"/>
                    </a:lnTo>
                    <a:lnTo>
                      <a:pt x="47" y="50"/>
                    </a:lnTo>
                    <a:lnTo>
                      <a:pt x="50" y="50"/>
                    </a:lnTo>
                    <a:lnTo>
                      <a:pt x="52" y="49"/>
                    </a:lnTo>
                    <a:lnTo>
                      <a:pt x="55" y="49"/>
                    </a:lnTo>
                    <a:lnTo>
                      <a:pt x="57" y="48"/>
                    </a:lnTo>
                    <a:lnTo>
                      <a:pt x="60" y="48"/>
                    </a:lnTo>
                    <a:lnTo>
                      <a:pt x="63" y="47"/>
                    </a:lnTo>
                    <a:lnTo>
                      <a:pt x="67" y="47"/>
                    </a:lnTo>
                    <a:lnTo>
                      <a:pt x="71" y="47"/>
                    </a:lnTo>
                    <a:lnTo>
                      <a:pt x="74" y="46"/>
                    </a:lnTo>
                    <a:lnTo>
                      <a:pt x="83" y="44"/>
                    </a:lnTo>
                    <a:lnTo>
                      <a:pt x="89" y="38"/>
                    </a:lnTo>
                    <a:lnTo>
                      <a:pt x="93" y="30"/>
                    </a:lnTo>
                    <a:lnTo>
                      <a:pt x="94" y="20"/>
                    </a:lnTo>
                    <a:close/>
                    <a:moveTo>
                      <a:pt x="22" y="31"/>
                    </a:moveTo>
                    <a:lnTo>
                      <a:pt x="19" y="32"/>
                    </a:lnTo>
                    <a:lnTo>
                      <a:pt x="14" y="14"/>
                    </a:lnTo>
                    <a:lnTo>
                      <a:pt x="15" y="12"/>
                    </a:lnTo>
                    <a:lnTo>
                      <a:pt x="16" y="12"/>
                    </a:lnTo>
                    <a:lnTo>
                      <a:pt x="17" y="12"/>
                    </a:lnTo>
                    <a:lnTo>
                      <a:pt x="20" y="11"/>
                    </a:lnTo>
                    <a:lnTo>
                      <a:pt x="23" y="12"/>
                    </a:lnTo>
                    <a:lnTo>
                      <a:pt x="25" y="14"/>
                    </a:lnTo>
                    <a:lnTo>
                      <a:pt x="27" y="16"/>
                    </a:lnTo>
                    <a:lnTo>
                      <a:pt x="28" y="19"/>
                    </a:lnTo>
                    <a:lnTo>
                      <a:pt x="28" y="23"/>
                    </a:lnTo>
                    <a:lnTo>
                      <a:pt x="28" y="25"/>
                    </a:lnTo>
                    <a:lnTo>
                      <a:pt x="28" y="27"/>
                    </a:lnTo>
                    <a:lnTo>
                      <a:pt x="26" y="29"/>
                    </a:lnTo>
                    <a:lnTo>
                      <a:pt x="24" y="30"/>
                    </a:lnTo>
                    <a:lnTo>
                      <a:pt x="22" y="31"/>
                    </a:lnTo>
                    <a:close/>
                    <a:moveTo>
                      <a:pt x="72" y="44"/>
                    </a:moveTo>
                    <a:lnTo>
                      <a:pt x="70" y="45"/>
                    </a:lnTo>
                    <a:lnTo>
                      <a:pt x="68" y="44"/>
                    </a:lnTo>
                    <a:lnTo>
                      <a:pt x="67" y="44"/>
                    </a:lnTo>
                    <a:lnTo>
                      <a:pt x="66" y="42"/>
                    </a:lnTo>
                    <a:lnTo>
                      <a:pt x="65" y="40"/>
                    </a:lnTo>
                    <a:lnTo>
                      <a:pt x="61" y="3"/>
                    </a:lnTo>
                    <a:lnTo>
                      <a:pt x="63" y="3"/>
                    </a:lnTo>
                    <a:lnTo>
                      <a:pt x="65" y="2"/>
                    </a:lnTo>
                    <a:lnTo>
                      <a:pt x="71" y="2"/>
                    </a:lnTo>
                    <a:lnTo>
                      <a:pt x="78" y="5"/>
                    </a:lnTo>
                    <a:lnTo>
                      <a:pt x="83" y="11"/>
                    </a:lnTo>
                    <a:lnTo>
                      <a:pt x="86" y="23"/>
                    </a:lnTo>
                    <a:lnTo>
                      <a:pt x="85" y="30"/>
                    </a:lnTo>
                    <a:lnTo>
                      <a:pt x="83" y="37"/>
                    </a:lnTo>
                    <a:lnTo>
                      <a:pt x="79" y="42"/>
                    </a:lnTo>
                    <a:lnTo>
                      <a:pt x="72" y="44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70" name="Freeform 158"/>
              <p:cNvSpPr>
                <a:spLocks/>
              </p:cNvSpPr>
              <p:nvPr userDrawn="1"/>
            </p:nvSpPr>
            <p:spPr bwMode="auto">
              <a:xfrm>
                <a:off x="2229" y="2621"/>
                <a:ext cx="14" cy="31"/>
              </a:xfrm>
              <a:custGeom>
                <a:avLst/>
                <a:gdLst>
                  <a:gd name="T0" fmla="*/ 14 w 28"/>
                  <a:gd name="T1" fmla="*/ 6 h 63"/>
                  <a:gd name="T2" fmla="*/ 14 w 28"/>
                  <a:gd name="T3" fmla="*/ 4 h 63"/>
                  <a:gd name="T4" fmla="*/ 13 w 28"/>
                  <a:gd name="T5" fmla="*/ 3 h 63"/>
                  <a:gd name="T6" fmla="*/ 12 w 28"/>
                  <a:gd name="T7" fmla="*/ 3 h 63"/>
                  <a:gd name="T8" fmla="*/ 11 w 28"/>
                  <a:gd name="T9" fmla="*/ 2 h 63"/>
                  <a:gd name="T10" fmla="*/ 9 w 28"/>
                  <a:gd name="T11" fmla="*/ 2 h 63"/>
                  <a:gd name="T12" fmla="*/ 9 w 28"/>
                  <a:gd name="T13" fmla="*/ 2 h 63"/>
                  <a:gd name="T14" fmla="*/ 9 w 28"/>
                  <a:gd name="T15" fmla="*/ 0 h 63"/>
                  <a:gd name="T16" fmla="*/ 11 w 28"/>
                  <a:gd name="T17" fmla="*/ 0 h 63"/>
                  <a:gd name="T18" fmla="*/ 15 w 28"/>
                  <a:gd name="T19" fmla="*/ 1 h 63"/>
                  <a:gd name="T20" fmla="*/ 18 w 28"/>
                  <a:gd name="T21" fmla="*/ 1 h 63"/>
                  <a:gd name="T22" fmla="*/ 21 w 28"/>
                  <a:gd name="T23" fmla="*/ 1 h 63"/>
                  <a:gd name="T24" fmla="*/ 24 w 28"/>
                  <a:gd name="T25" fmla="*/ 1 h 63"/>
                  <a:gd name="T26" fmla="*/ 28 w 28"/>
                  <a:gd name="T27" fmla="*/ 1 h 63"/>
                  <a:gd name="T28" fmla="*/ 28 w 28"/>
                  <a:gd name="T29" fmla="*/ 3 h 63"/>
                  <a:gd name="T30" fmla="*/ 27 w 28"/>
                  <a:gd name="T31" fmla="*/ 3 h 63"/>
                  <a:gd name="T32" fmla="*/ 24 w 28"/>
                  <a:gd name="T33" fmla="*/ 3 h 63"/>
                  <a:gd name="T34" fmla="*/ 23 w 28"/>
                  <a:gd name="T35" fmla="*/ 3 h 63"/>
                  <a:gd name="T36" fmla="*/ 22 w 28"/>
                  <a:gd name="T37" fmla="*/ 4 h 63"/>
                  <a:gd name="T38" fmla="*/ 22 w 28"/>
                  <a:gd name="T39" fmla="*/ 6 h 63"/>
                  <a:gd name="T40" fmla="*/ 20 w 28"/>
                  <a:gd name="T41" fmla="*/ 47 h 63"/>
                  <a:gd name="T42" fmla="*/ 20 w 28"/>
                  <a:gd name="T43" fmla="*/ 50 h 63"/>
                  <a:gd name="T44" fmla="*/ 19 w 28"/>
                  <a:gd name="T45" fmla="*/ 54 h 63"/>
                  <a:gd name="T46" fmla="*/ 17 w 28"/>
                  <a:gd name="T47" fmla="*/ 57 h 63"/>
                  <a:gd name="T48" fmla="*/ 14 w 28"/>
                  <a:gd name="T49" fmla="*/ 61 h 63"/>
                  <a:gd name="T50" fmla="*/ 11 w 28"/>
                  <a:gd name="T51" fmla="*/ 62 h 63"/>
                  <a:gd name="T52" fmla="*/ 8 w 28"/>
                  <a:gd name="T53" fmla="*/ 63 h 63"/>
                  <a:gd name="T54" fmla="*/ 5 w 28"/>
                  <a:gd name="T55" fmla="*/ 63 h 63"/>
                  <a:gd name="T56" fmla="*/ 3 w 28"/>
                  <a:gd name="T57" fmla="*/ 62 h 63"/>
                  <a:gd name="T58" fmla="*/ 1 w 28"/>
                  <a:gd name="T59" fmla="*/ 61 h 63"/>
                  <a:gd name="T60" fmla="*/ 0 w 28"/>
                  <a:gd name="T61" fmla="*/ 58 h 63"/>
                  <a:gd name="T62" fmla="*/ 0 w 28"/>
                  <a:gd name="T63" fmla="*/ 56 h 63"/>
                  <a:gd name="T64" fmla="*/ 0 w 28"/>
                  <a:gd name="T65" fmla="*/ 54 h 63"/>
                  <a:gd name="T66" fmla="*/ 2 w 28"/>
                  <a:gd name="T67" fmla="*/ 53 h 63"/>
                  <a:gd name="T68" fmla="*/ 4 w 28"/>
                  <a:gd name="T69" fmla="*/ 53 h 63"/>
                  <a:gd name="T70" fmla="*/ 5 w 28"/>
                  <a:gd name="T71" fmla="*/ 53 h 63"/>
                  <a:gd name="T72" fmla="*/ 7 w 28"/>
                  <a:gd name="T73" fmla="*/ 54 h 63"/>
                  <a:gd name="T74" fmla="*/ 8 w 28"/>
                  <a:gd name="T75" fmla="*/ 55 h 63"/>
                  <a:gd name="T76" fmla="*/ 8 w 28"/>
                  <a:gd name="T77" fmla="*/ 57 h 63"/>
                  <a:gd name="T78" fmla="*/ 8 w 28"/>
                  <a:gd name="T79" fmla="*/ 58 h 63"/>
                  <a:gd name="T80" fmla="*/ 9 w 28"/>
                  <a:gd name="T81" fmla="*/ 59 h 63"/>
                  <a:gd name="T82" fmla="*/ 10 w 28"/>
                  <a:gd name="T83" fmla="*/ 59 h 63"/>
                  <a:gd name="T84" fmla="*/ 11 w 28"/>
                  <a:gd name="T85" fmla="*/ 59 h 63"/>
                  <a:gd name="T86" fmla="*/ 12 w 28"/>
                  <a:gd name="T87" fmla="*/ 57 h 63"/>
                  <a:gd name="T88" fmla="*/ 12 w 28"/>
                  <a:gd name="T89" fmla="*/ 56 h 63"/>
                  <a:gd name="T90" fmla="*/ 13 w 28"/>
                  <a:gd name="T91" fmla="*/ 54 h 63"/>
                  <a:gd name="T92" fmla="*/ 14 w 28"/>
                  <a:gd name="T93" fmla="*/ 6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" h="63">
                    <a:moveTo>
                      <a:pt x="14" y="6"/>
                    </a:moveTo>
                    <a:lnTo>
                      <a:pt x="14" y="4"/>
                    </a:lnTo>
                    <a:lnTo>
                      <a:pt x="13" y="3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18" y="1"/>
                    </a:lnTo>
                    <a:lnTo>
                      <a:pt x="21" y="1"/>
                    </a:lnTo>
                    <a:lnTo>
                      <a:pt x="24" y="1"/>
                    </a:lnTo>
                    <a:lnTo>
                      <a:pt x="28" y="1"/>
                    </a:lnTo>
                    <a:lnTo>
                      <a:pt x="28" y="3"/>
                    </a:lnTo>
                    <a:lnTo>
                      <a:pt x="27" y="3"/>
                    </a:lnTo>
                    <a:lnTo>
                      <a:pt x="24" y="3"/>
                    </a:lnTo>
                    <a:lnTo>
                      <a:pt x="23" y="3"/>
                    </a:lnTo>
                    <a:lnTo>
                      <a:pt x="22" y="4"/>
                    </a:lnTo>
                    <a:lnTo>
                      <a:pt x="22" y="6"/>
                    </a:lnTo>
                    <a:lnTo>
                      <a:pt x="20" y="47"/>
                    </a:lnTo>
                    <a:lnTo>
                      <a:pt x="20" y="50"/>
                    </a:lnTo>
                    <a:lnTo>
                      <a:pt x="19" y="54"/>
                    </a:lnTo>
                    <a:lnTo>
                      <a:pt x="17" y="57"/>
                    </a:lnTo>
                    <a:lnTo>
                      <a:pt x="14" y="61"/>
                    </a:lnTo>
                    <a:lnTo>
                      <a:pt x="11" y="62"/>
                    </a:lnTo>
                    <a:lnTo>
                      <a:pt x="8" y="63"/>
                    </a:lnTo>
                    <a:lnTo>
                      <a:pt x="5" y="63"/>
                    </a:lnTo>
                    <a:lnTo>
                      <a:pt x="3" y="62"/>
                    </a:lnTo>
                    <a:lnTo>
                      <a:pt x="1" y="61"/>
                    </a:lnTo>
                    <a:lnTo>
                      <a:pt x="0" y="58"/>
                    </a:lnTo>
                    <a:lnTo>
                      <a:pt x="0" y="56"/>
                    </a:lnTo>
                    <a:lnTo>
                      <a:pt x="0" y="54"/>
                    </a:lnTo>
                    <a:lnTo>
                      <a:pt x="2" y="53"/>
                    </a:lnTo>
                    <a:lnTo>
                      <a:pt x="4" y="53"/>
                    </a:lnTo>
                    <a:lnTo>
                      <a:pt x="5" y="53"/>
                    </a:lnTo>
                    <a:lnTo>
                      <a:pt x="7" y="54"/>
                    </a:lnTo>
                    <a:lnTo>
                      <a:pt x="8" y="55"/>
                    </a:lnTo>
                    <a:lnTo>
                      <a:pt x="8" y="57"/>
                    </a:lnTo>
                    <a:lnTo>
                      <a:pt x="8" y="58"/>
                    </a:lnTo>
                    <a:lnTo>
                      <a:pt x="9" y="59"/>
                    </a:lnTo>
                    <a:lnTo>
                      <a:pt x="10" y="59"/>
                    </a:lnTo>
                    <a:lnTo>
                      <a:pt x="11" y="59"/>
                    </a:lnTo>
                    <a:lnTo>
                      <a:pt x="12" y="57"/>
                    </a:lnTo>
                    <a:lnTo>
                      <a:pt x="12" y="56"/>
                    </a:lnTo>
                    <a:lnTo>
                      <a:pt x="13" y="54"/>
                    </a:lnTo>
                    <a:lnTo>
                      <a:pt x="14" y="6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71" name="Freeform 159"/>
              <p:cNvSpPr>
                <a:spLocks/>
              </p:cNvSpPr>
              <p:nvPr userDrawn="1"/>
            </p:nvSpPr>
            <p:spPr bwMode="auto">
              <a:xfrm>
                <a:off x="2245" y="2621"/>
                <a:ext cx="24" cy="26"/>
              </a:xfrm>
              <a:custGeom>
                <a:avLst/>
                <a:gdLst>
                  <a:gd name="T0" fmla="*/ 5 w 46"/>
                  <a:gd name="T1" fmla="*/ 8 h 51"/>
                  <a:gd name="T2" fmla="*/ 5 w 46"/>
                  <a:gd name="T3" fmla="*/ 5 h 51"/>
                  <a:gd name="T4" fmla="*/ 5 w 46"/>
                  <a:gd name="T5" fmla="*/ 4 h 51"/>
                  <a:gd name="T6" fmla="*/ 4 w 46"/>
                  <a:gd name="T7" fmla="*/ 3 h 51"/>
                  <a:gd name="T8" fmla="*/ 3 w 46"/>
                  <a:gd name="T9" fmla="*/ 3 h 51"/>
                  <a:gd name="T10" fmla="*/ 1 w 46"/>
                  <a:gd name="T11" fmla="*/ 2 h 51"/>
                  <a:gd name="T12" fmla="*/ 0 w 46"/>
                  <a:gd name="T13" fmla="*/ 2 h 51"/>
                  <a:gd name="T14" fmla="*/ 1 w 46"/>
                  <a:gd name="T15" fmla="*/ 0 h 51"/>
                  <a:gd name="T16" fmla="*/ 5 w 46"/>
                  <a:gd name="T17" fmla="*/ 1 h 51"/>
                  <a:gd name="T18" fmla="*/ 10 w 46"/>
                  <a:gd name="T19" fmla="*/ 2 h 51"/>
                  <a:gd name="T20" fmla="*/ 16 w 46"/>
                  <a:gd name="T21" fmla="*/ 2 h 51"/>
                  <a:gd name="T22" fmla="*/ 20 w 46"/>
                  <a:gd name="T23" fmla="*/ 3 h 51"/>
                  <a:gd name="T24" fmla="*/ 19 w 46"/>
                  <a:gd name="T25" fmla="*/ 5 h 51"/>
                  <a:gd name="T26" fmla="*/ 19 w 46"/>
                  <a:gd name="T27" fmla="*/ 5 h 51"/>
                  <a:gd name="T28" fmla="*/ 17 w 46"/>
                  <a:gd name="T29" fmla="*/ 4 h 51"/>
                  <a:gd name="T30" fmla="*/ 16 w 46"/>
                  <a:gd name="T31" fmla="*/ 5 h 51"/>
                  <a:gd name="T32" fmla="*/ 15 w 46"/>
                  <a:gd name="T33" fmla="*/ 5 h 51"/>
                  <a:gd name="T34" fmla="*/ 13 w 46"/>
                  <a:gd name="T35" fmla="*/ 6 h 51"/>
                  <a:gd name="T36" fmla="*/ 12 w 46"/>
                  <a:gd name="T37" fmla="*/ 9 h 51"/>
                  <a:gd name="T38" fmla="*/ 9 w 46"/>
                  <a:gd name="T39" fmla="*/ 32 h 51"/>
                  <a:gd name="T40" fmla="*/ 9 w 46"/>
                  <a:gd name="T41" fmla="*/ 36 h 51"/>
                  <a:gd name="T42" fmla="*/ 9 w 46"/>
                  <a:gd name="T43" fmla="*/ 40 h 51"/>
                  <a:gd name="T44" fmla="*/ 10 w 46"/>
                  <a:gd name="T45" fmla="*/ 43 h 51"/>
                  <a:gd name="T46" fmla="*/ 12 w 46"/>
                  <a:gd name="T47" fmla="*/ 45 h 51"/>
                  <a:gd name="T48" fmla="*/ 16 w 46"/>
                  <a:gd name="T49" fmla="*/ 47 h 51"/>
                  <a:gd name="T50" fmla="*/ 19 w 46"/>
                  <a:gd name="T51" fmla="*/ 48 h 51"/>
                  <a:gd name="T52" fmla="*/ 23 w 46"/>
                  <a:gd name="T53" fmla="*/ 48 h 51"/>
                  <a:gd name="T54" fmla="*/ 26 w 46"/>
                  <a:gd name="T55" fmla="*/ 47 h 51"/>
                  <a:gd name="T56" fmla="*/ 28 w 46"/>
                  <a:gd name="T57" fmla="*/ 45 h 51"/>
                  <a:gd name="T58" fmla="*/ 30 w 46"/>
                  <a:gd name="T59" fmla="*/ 43 h 51"/>
                  <a:gd name="T60" fmla="*/ 32 w 46"/>
                  <a:gd name="T61" fmla="*/ 40 h 51"/>
                  <a:gd name="T62" fmla="*/ 33 w 46"/>
                  <a:gd name="T63" fmla="*/ 35 h 51"/>
                  <a:gd name="T64" fmla="*/ 37 w 46"/>
                  <a:gd name="T65" fmla="*/ 12 h 51"/>
                  <a:gd name="T66" fmla="*/ 37 w 46"/>
                  <a:gd name="T67" fmla="*/ 10 h 51"/>
                  <a:gd name="T68" fmla="*/ 36 w 46"/>
                  <a:gd name="T69" fmla="*/ 8 h 51"/>
                  <a:gd name="T70" fmla="*/ 34 w 46"/>
                  <a:gd name="T71" fmla="*/ 7 h 51"/>
                  <a:gd name="T72" fmla="*/ 33 w 46"/>
                  <a:gd name="T73" fmla="*/ 7 h 51"/>
                  <a:gd name="T74" fmla="*/ 32 w 46"/>
                  <a:gd name="T75" fmla="*/ 7 h 51"/>
                  <a:gd name="T76" fmla="*/ 31 w 46"/>
                  <a:gd name="T77" fmla="*/ 6 h 51"/>
                  <a:gd name="T78" fmla="*/ 31 w 46"/>
                  <a:gd name="T79" fmla="*/ 5 h 51"/>
                  <a:gd name="T80" fmla="*/ 36 w 46"/>
                  <a:gd name="T81" fmla="*/ 5 h 51"/>
                  <a:gd name="T82" fmla="*/ 39 w 46"/>
                  <a:gd name="T83" fmla="*/ 6 h 51"/>
                  <a:gd name="T84" fmla="*/ 46 w 46"/>
                  <a:gd name="T85" fmla="*/ 6 h 51"/>
                  <a:gd name="T86" fmla="*/ 46 w 46"/>
                  <a:gd name="T87" fmla="*/ 8 h 51"/>
                  <a:gd name="T88" fmla="*/ 44 w 46"/>
                  <a:gd name="T89" fmla="*/ 8 h 51"/>
                  <a:gd name="T90" fmla="*/ 43 w 46"/>
                  <a:gd name="T91" fmla="*/ 8 h 51"/>
                  <a:gd name="T92" fmla="*/ 42 w 46"/>
                  <a:gd name="T93" fmla="*/ 8 h 51"/>
                  <a:gd name="T94" fmla="*/ 41 w 46"/>
                  <a:gd name="T95" fmla="*/ 9 h 51"/>
                  <a:gd name="T96" fmla="*/ 41 w 46"/>
                  <a:gd name="T97" fmla="*/ 10 h 51"/>
                  <a:gd name="T98" fmla="*/ 40 w 46"/>
                  <a:gd name="T99" fmla="*/ 12 h 51"/>
                  <a:gd name="T100" fmla="*/ 37 w 46"/>
                  <a:gd name="T101" fmla="*/ 34 h 51"/>
                  <a:gd name="T102" fmla="*/ 34 w 46"/>
                  <a:gd name="T103" fmla="*/ 44 h 51"/>
                  <a:gd name="T104" fmla="*/ 30 w 46"/>
                  <a:gd name="T105" fmla="*/ 49 h 51"/>
                  <a:gd name="T106" fmla="*/ 24 w 46"/>
                  <a:gd name="T107" fmla="*/ 51 h 51"/>
                  <a:gd name="T108" fmla="*/ 18 w 46"/>
                  <a:gd name="T109" fmla="*/ 51 h 51"/>
                  <a:gd name="T110" fmla="*/ 10 w 46"/>
                  <a:gd name="T111" fmla="*/ 49 h 51"/>
                  <a:gd name="T112" fmla="*/ 5 w 46"/>
                  <a:gd name="T113" fmla="*/ 46 h 51"/>
                  <a:gd name="T114" fmla="*/ 2 w 46"/>
                  <a:gd name="T115" fmla="*/ 40 h 51"/>
                  <a:gd name="T116" fmla="*/ 2 w 46"/>
                  <a:gd name="T117" fmla="*/ 32 h 51"/>
                  <a:gd name="T118" fmla="*/ 5 w 46"/>
                  <a:gd name="T119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6" h="51">
                    <a:moveTo>
                      <a:pt x="5" y="8"/>
                    </a:moveTo>
                    <a:lnTo>
                      <a:pt x="5" y="5"/>
                    </a:lnTo>
                    <a:lnTo>
                      <a:pt x="5" y="4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" y="1"/>
                    </a:lnTo>
                    <a:lnTo>
                      <a:pt x="10" y="2"/>
                    </a:lnTo>
                    <a:lnTo>
                      <a:pt x="16" y="2"/>
                    </a:lnTo>
                    <a:lnTo>
                      <a:pt x="20" y="3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7" y="4"/>
                    </a:lnTo>
                    <a:lnTo>
                      <a:pt x="16" y="5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2" y="9"/>
                    </a:lnTo>
                    <a:lnTo>
                      <a:pt x="9" y="32"/>
                    </a:lnTo>
                    <a:lnTo>
                      <a:pt x="9" y="36"/>
                    </a:lnTo>
                    <a:lnTo>
                      <a:pt x="9" y="40"/>
                    </a:lnTo>
                    <a:lnTo>
                      <a:pt x="10" y="43"/>
                    </a:lnTo>
                    <a:lnTo>
                      <a:pt x="12" y="45"/>
                    </a:lnTo>
                    <a:lnTo>
                      <a:pt x="16" y="47"/>
                    </a:lnTo>
                    <a:lnTo>
                      <a:pt x="19" y="48"/>
                    </a:lnTo>
                    <a:lnTo>
                      <a:pt x="23" y="48"/>
                    </a:lnTo>
                    <a:lnTo>
                      <a:pt x="26" y="47"/>
                    </a:lnTo>
                    <a:lnTo>
                      <a:pt x="28" y="45"/>
                    </a:lnTo>
                    <a:lnTo>
                      <a:pt x="30" y="43"/>
                    </a:lnTo>
                    <a:lnTo>
                      <a:pt x="32" y="40"/>
                    </a:lnTo>
                    <a:lnTo>
                      <a:pt x="33" y="35"/>
                    </a:lnTo>
                    <a:lnTo>
                      <a:pt x="37" y="12"/>
                    </a:lnTo>
                    <a:lnTo>
                      <a:pt x="37" y="10"/>
                    </a:lnTo>
                    <a:lnTo>
                      <a:pt x="36" y="8"/>
                    </a:lnTo>
                    <a:lnTo>
                      <a:pt x="34" y="7"/>
                    </a:lnTo>
                    <a:lnTo>
                      <a:pt x="33" y="7"/>
                    </a:lnTo>
                    <a:lnTo>
                      <a:pt x="32" y="7"/>
                    </a:lnTo>
                    <a:lnTo>
                      <a:pt x="31" y="6"/>
                    </a:lnTo>
                    <a:lnTo>
                      <a:pt x="31" y="5"/>
                    </a:lnTo>
                    <a:lnTo>
                      <a:pt x="36" y="5"/>
                    </a:lnTo>
                    <a:lnTo>
                      <a:pt x="39" y="6"/>
                    </a:lnTo>
                    <a:lnTo>
                      <a:pt x="46" y="6"/>
                    </a:lnTo>
                    <a:lnTo>
                      <a:pt x="46" y="8"/>
                    </a:lnTo>
                    <a:lnTo>
                      <a:pt x="44" y="8"/>
                    </a:lnTo>
                    <a:lnTo>
                      <a:pt x="43" y="8"/>
                    </a:lnTo>
                    <a:lnTo>
                      <a:pt x="42" y="8"/>
                    </a:lnTo>
                    <a:lnTo>
                      <a:pt x="41" y="9"/>
                    </a:lnTo>
                    <a:lnTo>
                      <a:pt x="41" y="10"/>
                    </a:lnTo>
                    <a:lnTo>
                      <a:pt x="40" y="12"/>
                    </a:lnTo>
                    <a:lnTo>
                      <a:pt x="37" y="34"/>
                    </a:lnTo>
                    <a:lnTo>
                      <a:pt x="34" y="44"/>
                    </a:lnTo>
                    <a:lnTo>
                      <a:pt x="30" y="49"/>
                    </a:lnTo>
                    <a:lnTo>
                      <a:pt x="24" y="51"/>
                    </a:lnTo>
                    <a:lnTo>
                      <a:pt x="18" y="51"/>
                    </a:lnTo>
                    <a:lnTo>
                      <a:pt x="10" y="49"/>
                    </a:lnTo>
                    <a:lnTo>
                      <a:pt x="5" y="46"/>
                    </a:lnTo>
                    <a:lnTo>
                      <a:pt x="2" y="40"/>
                    </a:lnTo>
                    <a:lnTo>
                      <a:pt x="2" y="32"/>
                    </a:lnTo>
                    <a:lnTo>
                      <a:pt x="5" y="8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72" name="Freeform 160"/>
              <p:cNvSpPr>
                <a:spLocks/>
              </p:cNvSpPr>
              <p:nvPr userDrawn="1"/>
            </p:nvSpPr>
            <p:spPr bwMode="auto">
              <a:xfrm>
                <a:off x="2264" y="2626"/>
                <a:ext cx="31" cy="28"/>
              </a:xfrm>
              <a:custGeom>
                <a:avLst/>
                <a:gdLst>
                  <a:gd name="T0" fmla="*/ 42 w 61"/>
                  <a:gd name="T1" fmla="*/ 43 h 58"/>
                  <a:gd name="T2" fmla="*/ 42 w 61"/>
                  <a:gd name="T3" fmla="*/ 43 h 58"/>
                  <a:gd name="T4" fmla="*/ 49 w 61"/>
                  <a:gd name="T5" fmla="*/ 19 h 58"/>
                  <a:gd name="T6" fmla="*/ 49 w 61"/>
                  <a:gd name="T7" fmla="*/ 16 h 58"/>
                  <a:gd name="T8" fmla="*/ 49 w 61"/>
                  <a:gd name="T9" fmla="*/ 15 h 58"/>
                  <a:gd name="T10" fmla="*/ 48 w 61"/>
                  <a:gd name="T11" fmla="*/ 13 h 58"/>
                  <a:gd name="T12" fmla="*/ 47 w 61"/>
                  <a:gd name="T13" fmla="*/ 12 h 58"/>
                  <a:gd name="T14" fmla="*/ 46 w 61"/>
                  <a:gd name="T15" fmla="*/ 12 h 58"/>
                  <a:gd name="T16" fmla="*/ 45 w 61"/>
                  <a:gd name="T17" fmla="*/ 12 h 58"/>
                  <a:gd name="T18" fmla="*/ 45 w 61"/>
                  <a:gd name="T19" fmla="*/ 10 h 58"/>
                  <a:gd name="T20" fmla="*/ 49 w 61"/>
                  <a:gd name="T21" fmla="*/ 11 h 58"/>
                  <a:gd name="T22" fmla="*/ 53 w 61"/>
                  <a:gd name="T23" fmla="*/ 12 h 58"/>
                  <a:gd name="T24" fmla="*/ 56 w 61"/>
                  <a:gd name="T25" fmla="*/ 13 h 58"/>
                  <a:gd name="T26" fmla="*/ 61 w 61"/>
                  <a:gd name="T27" fmla="*/ 14 h 58"/>
                  <a:gd name="T28" fmla="*/ 60 w 61"/>
                  <a:gd name="T29" fmla="*/ 16 h 58"/>
                  <a:gd name="T30" fmla="*/ 60 w 61"/>
                  <a:gd name="T31" fmla="*/ 16 h 58"/>
                  <a:gd name="T32" fmla="*/ 57 w 61"/>
                  <a:gd name="T33" fmla="*/ 15 h 58"/>
                  <a:gd name="T34" fmla="*/ 56 w 61"/>
                  <a:gd name="T35" fmla="*/ 15 h 58"/>
                  <a:gd name="T36" fmla="*/ 54 w 61"/>
                  <a:gd name="T37" fmla="*/ 16 h 58"/>
                  <a:gd name="T38" fmla="*/ 53 w 61"/>
                  <a:gd name="T39" fmla="*/ 18 h 58"/>
                  <a:gd name="T40" fmla="*/ 51 w 61"/>
                  <a:gd name="T41" fmla="*/ 22 h 58"/>
                  <a:gd name="T42" fmla="*/ 43 w 61"/>
                  <a:gd name="T43" fmla="*/ 52 h 58"/>
                  <a:gd name="T44" fmla="*/ 42 w 61"/>
                  <a:gd name="T45" fmla="*/ 55 h 58"/>
                  <a:gd name="T46" fmla="*/ 41 w 61"/>
                  <a:gd name="T47" fmla="*/ 58 h 58"/>
                  <a:gd name="T48" fmla="*/ 39 w 61"/>
                  <a:gd name="T49" fmla="*/ 57 h 58"/>
                  <a:gd name="T50" fmla="*/ 20 w 61"/>
                  <a:gd name="T51" fmla="*/ 12 h 58"/>
                  <a:gd name="T52" fmla="*/ 11 w 61"/>
                  <a:gd name="T53" fmla="*/ 38 h 58"/>
                  <a:gd name="T54" fmla="*/ 10 w 61"/>
                  <a:gd name="T55" fmla="*/ 41 h 58"/>
                  <a:gd name="T56" fmla="*/ 11 w 61"/>
                  <a:gd name="T57" fmla="*/ 44 h 58"/>
                  <a:gd name="T58" fmla="*/ 12 w 61"/>
                  <a:gd name="T59" fmla="*/ 46 h 58"/>
                  <a:gd name="T60" fmla="*/ 15 w 61"/>
                  <a:gd name="T61" fmla="*/ 47 h 58"/>
                  <a:gd name="T62" fmla="*/ 15 w 61"/>
                  <a:gd name="T63" fmla="*/ 47 h 58"/>
                  <a:gd name="T64" fmla="*/ 15 w 61"/>
                  <a:gd name="T65" fmla="*/ 49 h 58"/>
                  <a:gd name="T66" fmla="*/ 11 w 61"/>
                  <a:gd name="T67" fmla="*/ 48 h 58"/>
                  <a:gd name="T68" fmla="*/ 8 w 61"/>
                  <a:gd name="T69" fmla="*/ 46 h 58"/>
                  <a:gd name="T70" fmla="*/ 4 w 61"/>
                  <a:gd name="T71" fmla="*/ 45 h 58"/>
                  <a:gd name="T72" fmla="*/ 0 w 61"/>
                  <a:gd name="T73" fmla="*/ 44 h 58"/>
                  <a:gd name="T74" fmla="*/ 0 w 61"/>
                  <a:gd name="T75" fmla="*/ 43 h 58"/>
                  <a:gd name="T76" fmla="*/ 1 w 61"/>
                  <a:gd name="T77" fmla="*/ 43 h 58"/>
                  <a:gd name="T78" fmla="*/ 3 w 61"/>
                  <a:gd name="T79" fmla="*/ 43 h 58"/>
                  <a:gd name="T80" fmla="*/ 5 w 61"/>
                  <a:gd name="T81" fmla="*/ 43 h 58"/>
                  <a:gd name="T82" fmla="*/ 7 w 61"/>
                  <a:gd name="T83" fmla="*/ 41 h 58"/>
                  <a:gd name="T84" fmla="*/ 8 w 61"/>
                  <a:gd name="T85" fmla="*/ 39 h 58"/>
                  <a:gd name="T86" fmla="*/ 9 w 61"/>
                  <a:gd name="T87" fmla="*/ 37 h 58"/>
                  <a:gd name="T88" fmla="*/ 16 w 61"/>
                  <a:gd name="T89" fmla="*/ 10 h 58"/>
                  <a:gd name="T90" fmla="*/ 16 w 61"/>
                  <a:gd name="T91" fmla="*/ 6 h 58"/>
                  <a:gd name="T92" fmla="*/ 16 w 61"/>
                  <a:gd name="T93" fmla="*/ 4 h 58"/>
                  <a:gd name="T94" fmla="*/ 14 w 61"/>
                  <a:gd name="T95" fmla="*/ 3 h 58"/>
                  <a:gd name="T96" fmla="*/ 13 w 61"/>
                  <a:gd name="T97" fmla="*/ 2 h 58"/>
                  <a:gd name="T98" fmla="*/ 12 w 61"/>
                  <a:gd name="T99" fmla="*/ 1 h 58"/>
                  <a:gd name="T100" fmla="*/ 12 w 61"/>
                  <a:gd name="T101" fmla="*/ 0 h 58"/>
                  <a:gd name="T102" fmla="*/ 16 w 61"/>
                  <a:gd name="T103" fmla="*/ 1 h 58"/>
                  <a:gd name="T104" fmla="*/ 20 w 61"/>
                  <a:gd name="T105" fmla="*/ 2 h 58"/>
                  <a:gd name="T106" fmla="*/ 25 w 61"/>
                  <a:gd name="T107" fmla="*/ 3 h 58"/>
                  <a:gd name="T108" fmla="*/ 42 w 61"/>
                  <a:gd name="T109" fmla="*/ 4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1" h="58">
                    <a:moveTo>
                      <a:pt x="42" y="43"/>
                    </a:moveTo>
                    <a:lnTo>
                      <a:pt x="42" y="43"/>
                    </a:lnTo>
                    <a:lnTo>
                      <a:pt x="49" y="19"/>
                    </a:lnTo>
                    <a:lnTo>
                      <a:pt x="49" y="16"/>
                    </a:lnTo>
                    <a:lnTo>
                      <a:pt x="49" y="15"/>
                    </a:lnTo>
                    <a:lnTo>
                      <a:pt x="48" y="13"/>
                    </a:lnTo>
                    <a:lnTo>
                      <a:pt x="47" y="12"/>
                    </a:lnTo>
                    <a:lnTo>
                      <a:pt x="46" y="12"/>
                    </a:lnTo>
                    <a:lnTo>
                      <a:pt x="45" y="12"/>
                    </a:lnTo>
                    <a:lnTo>
                      <a:pt x="45" y="10"/>
                    </a:lnTo>
                    <a:lnTo>
                      <a:pt x="49" y="11"/>
                    </a:lnTo>
                    <a:lnTo>
                      <a:pt x="53" y="12"/>
                    </a:lnTo>
                    <a:lnTo>
                      <a:pt x="56" y="13"/>
                    </a:lnTo>
                    <a:lnTo>
                      <a:pt x="61" y="14"/>
                    </a:lnTo>
                    <a:lnTo>
                      <a:pt x="60" y="16"/>
                    </a:lnTo>
                    <a:lnTo>
                      <a:pt x="60" y="16"/>
                    </a:lnTo>
                    <a:lnTo>
                      <a:pt x="57" y="15"/>
                    </a:lnTo>
                    <a:lnTo>
                      <a:pt x="56" y="15"/>
                    </a:lnTo>
                    <a:lnTo>
                      <a:pt x="54" y="16"/>
                    </a:lnTo>
                    <a:lnTo>
                      <a:pt x="53" y="18"/>
                    </a:lnTo>
                    <a:lnTo>
                      <a:pt x="51" y="22"/>
                    </a:lnTo>
                    <a:lnTo>
                      <a:pt x="43" y="52"/>
                    </a:lnTo>
                    <a:lnTo>
                      <a:pt x="42" y="55"/>
                    </a:lnTo>
                    <a:lnTo>
                      <a:pt x="41" y="58"/>
                    </a:lnTo>
                    <a:lnTo>
                      <a:pt x="39" y="57"/>
                    </a:lnTo>
                    <a:lnTo>
                      <a:pt x="20" y="12"/>
                    </a:lnTo>
                    <a:lnTo>
                      <a:pt x="11" y="38"/>
                    </a:lnTo>
                    <a:lnTo>
                      <a:pt x="10" y="41"/>
                    </a:lnTo>
                    <a:lnTo>
                      <a:pt x="11" y="44"/>
                    </a:lnTo>
                    <a:lnTo>
                      <a:pt x="12" y="46"/>
                    </a:lnTo>
                    <a:lnTo>
                      <a:pt x="15" y="47"/>
                    </a:lnTo>
                    <a:lnTo>
                      <a:pt x="15" y="47"/>
                    </a:lnTo>
                    <a:lnTo>
                      <a:pt x="15" y="49"/>
                    </a:lnTo>
                    <a:lnTo>
                      <a:pt x="11" y="48"/>
                    </a:lnTo>
                    <a:lnTo>
                      <a:pt x="8" y="46"/>
                    </a:lnTo>
                    <a:lnTo>
                      <a:pt x="4" y="45"/>
                    </a:lnTo>
                    <a:lnTo>
                      <a:pt x="0" y="44"/>
                    </a:lnTo>
                    <a:lnTo>
                      <a:pt x="0" y="43"/>
                    </a:lnTo>
                    <a:lnTo>
                      <a:pt x="1" y="43"/>
                    </a:lnTo>
                    <a:lnTo>
                      <a:pt x="3" y="43"/>
                    </a:lnTo>
                    <a:lnTo>
                      <a:pt x="5" y="43"/>
                    </a:lnTo>
                    <a:lnTo>
                      <a:pt x="7" y="41"/>
                    </a:lnTo>
                    <a:lnTo>
                      <a:pt x="8" y="39"/>
                    </a:lnTo>
                    <a:lnTo>
                      <a:pt x="9" y="37"/>
                    </a:lnTo>
                    <a:lnTo>
                      <a:pt x="16" y="10"/>
                    </a:lnTo>
                    <a:lnTo>
                      <a:pt x="16" y="6"/>
                    </a:lnTo>
                    <a:lnTo>
                      <a:pt x="16" y="4"/>
                    </a:lnTo>
                    <a:lnTo>
                      <a:pt x="14" y="3"/>
                    </a:lnTo>
                    <a:lnTo>
                      <a:pt x="13" y="2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16" y="1"/>
                    </a:lnTo>
                    <a:lnTo>
                      <a:pt x="20" y="2"/>
                    </a:lnTo>
                    <a:lnTo>
                      <a:pt x="25" y="3"/>
                    </a:lnTo>
                    <a:lnTo>
                      <a:pt x="42" y="43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73" name="Freeform 161"/>
              <p:cNvSpPr>
                <a:spLocks/>
              </p:cNvSpPr>
              <p:nvPr userDrawn="1"/>
            </p:nvSpPr>
            <p:spPr bwMode="auto">
              <a:xfrm>
                <a:off x="2288" y="2633"/>
                <a:ext cx="18" cy="26"/>
              </a:xfrm>
              <a:custGeom>
                <a:avLst/>
                <a:gdLst>
                  <a:gd name="T0" fmla="*/ 0 w 36"/>
                  <a:gd name="T1" fmla="*/ 42 h 50"/>
                  <a:gd name="T2" fmla="*/ 1 w 36"/>
                  <a:gd name="T3" fmla="*/ 42 h 50"/>
                  <a:gd name="T4" fmla="*/ 3 w 36"/>
                  <a:gd name="T5" fmla="*/ 42 h 50"/>
                  <a:gd name="T6" fmla="*/ 4 w 36"/>
                  <a:gd name="T7" fmla="*/ 43 h 50"/>
                  <a:gd name="T8" fmla="*/ 5 w 36"/>
                  <a:gd name="T9" fmla="*/ 42 h 50"/>
                  <a:gd name="T10" fmla="*/ 7 w 36"/>
                  <a:gd name="T11" fmla="*/ 40 h 50"/>
                  <a:gd name="T12" fmla="*/ 21 w 36"/>
                  <a:gd name="T13" fmla="*/ 7 h 50"/>
                  <a:gd name="T14" fmla="*/ 21 w 36"/>
                  <a:gd name="T15" fmla="*/ 5 h 50"/>
                  <a:gd name="T16" fmla="*/ 21 w 36"/>
                  <a:gd name="T17" fmla="*/ 3 h 50"/>
                  <a:gd name="T18" fmla="*/ 19 w 36"/>
                  <a:gd name="T19" fmla="*/ 2 h 50"/>
                  <a:gd name="T20" fmla="*/ 18 w 36"/>
                  <a:gd name="T21" fmla="*/ 2 h 50"/>
                  <a:gd name="T22" fmla="*/ 17 w 36"/>
                  <a:gd name="T23" fmla="*/ 1 h 50"/>
                  <a:gd name="T24" fmla="*/ 18 w 36"/>
                  <a:gd name="T25" fmla="*/ 0 h 50"/>
                  <a:gd name="T26" fmla="*/ 20 w 36"/>
                  <a:gd name="T27" fmla="*/ 1 h 50"/>
                  <a:gd name="T28" fmla="*/ 23 w 36"/>
                  <a:gd name="T29" fmla="*/ 2 h 50"/>
                  <a:gd name="T30" fmla="*/ 26 w 36"/>
                  <a:gd name="T31" fmla="*/ 3 h 50"/>
                  <a:gd name="T32" fmla="*/ 30 w 36"/>
                  <a:gd name="T33" fmla="*/ 5 h 50"/>
                  <a:gd name="T34" fmla="*/ 36 w 36"/>
                  <a:gd name="T35" fmla="*/ 6 h 50"/>
                  <a:gd name="T36" fmla="*/ 35 w 36"/>
                  <a:gd name="T37" fmla="*/ 8 h 50"/>
                  <a:gd name="T38" fmla="*/ 34 w 36"/>
                  <a:gd name="T39" fmla="*/ 8 h 50"/>
                  <a:gd name="T40" fmla="*/ 33 w 36"/>
                  <a:gd name="T41" fmla="*/ 7 h 50"/>
                  <a:gd name="T42" fmla="*/ 30 w 36"/>
                  <a:gd name="T43" fmla="*/ 7 h 50"/>
                  <a:gd name="T44" fmla="*/ 29 w 36"/>
                  <a:gd name="T45" fmla="*/ 8 h 50"/>
                  <a:gd name="T46" fmla="*/ 28 w 36"/>
                  <a:gd name="T47" fmla="*/ 10 h 50"/>
                  <a:gd name="T48" fmla="*/ 15 w 36"/>
                  <a:gd name="T49" fmla="*/ 43 h 50"/>
                  <a:gd name="T50" fmla="*/ 14 w 36"/>
                  <a:gd name="T51" fmla="*/ 45 h 50"/>
                  <a:gd name="T52" fmla="*/ 15 w 36"/>
                  <a:gd name="T53" fmla="*/ 47 h 50"/>
                  <a:gd name="T54" fmla="*/ 16 w 36"/>
                  <a:gd name="T55" fmla="*/ 48 h 50"/>
                  <a:gd name="T56" fmla="*/ 17 w 36"/>
                  <a:gd name="T57" fmla="*/ 48 h 50"/>
                  <a:gd name="T58" fmla="*/ 18 w 36"/>
                  <a:gd name="T59" fmla="*/ 49 h 50"/>
                  <a:gd name="T60" fmla="*/ 17 w 36"/>
                  <a:gd name="T61" fmla="*/ 50 h 50"/>
                  <a:gd name="T62" fmla="*/ 13 w 36"/>
                  <a:gd name="T63" fmla="*/ 48 h 50"/>
                  <a:gd name="T64" fmla="*/ 8 w 36"/>
                  <a:gd name="T65" fmla="*/ 46 h 50"/>
                  <a:gd name="T66" fmla="*/ 5 w 36"/>
                  <a:gd name="T67" fmla="*/ 45 h 50"/>
                  <a:gd name="T68" fmla="*/ 2 w 36"/>
                  <a:gd name="T69" fmla="*/ 44 h 50"/>
                  <a:gd name="T70" fmla="*/ 0 w 36"/>
                  <a:gd name="T71" fmla="*/ 43 h 50"/>
                  <a:gd name="T72" fmla="*/ 0 w 36"/>
                  <a:gd name="T73" fmla="*/ 4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6" h="50">
                    <a:moveTo>
                      <a:pt x="0" y="42"/>
                    </a:moveTo>
                    <a:lnTo>
                      <a:pt x="1" y="42"/>
                    </a:lnTo>
                    <a:lnTo>
                      <a:pt x="3" y="42"/>
                    </a:lnTo>
                    <a:lnTo>
                      <a:pt x="4" y="43"/>
                    </a:lnTo>
                    <a:lnTo>
                      <a:pt x="5" y="42"/>
                    </a:lnTo>
                    <a:lnTo>
                      <a:pt x="7" y="40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1" y="3"/>
                    </a:lnTo>
                    <a:lnTo>
                      <a:pt x="19" y="2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6" y="3"/>
                    </a:lnTo>
                    <a:lnTo>
                      <a:pt x="30" y="5"/>
                    </a:lnTo>
                    <a:lnTo>
                      <a:pt x="36" y="6"/>
                    </a:lnTo>
                    <a:lnTo>
                      <a:pt x="35" y="8"/>
                    </a:lnTo>
                    <a:lnTo>
                      <a:pt x="34" y="8"/>
                    </a:lnTo>
                    <a:lnTo>
                      <a:pt x="33" y="7"/>
                    </a:lnTo>
                    <a:lnTo>
                      <a:pt x="30" y="7"/>
                    </a:lnTo>
                    <a:lnTo>
                      <a:pt x="29" y="8"/>
                    </a:lnTo>
                    <a:lnTo>
                      <a:pt x="28" y="10"/>
                    </a:lnTo>
                    <a:lnTo>
                      <a:pt x="15" y="43"/>
                    </a:lnTo>
                    <a:lnTo>
                      <a:pt x="14" y="45"/>
                    </a:lnTo>
                    <a:lnTo>
                      <a:pt x="15" y="47"/>
                    </a:lnTo>
                    <a:lnTo>
                      <a:pt x="16" y="48"/>
                    </a:lnTo>
                    <a:lnTo>
                      <a:pt x="17" y="48"/>
                    </a:lnTo>
                    <a:lnTo>
                      <a:pt x="18" y="49"/>
                    </a:lnTo>
                    <a:lnTo>
                      <a:pt x="17" y="50"/>
                    </a:lnTo>
                    <a:lnTo>
                      <a:pt x="13" y="48"/>
                    </a:lnTo>
                    <a:lnTo>
                      <a:pt x="8" y="46"/>
                    </a:lnTo>
                    <a:lnTo>
                      <a:pt x="5" y="45"/>
                    </a:lnTo>
                    <a:lnTo>
                      <a:pt x="2" y="44"/>
                    </a:lnTo>
                    <a:lnTo>
                      <a:pt x="0" y="43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74" name="Freeform 162"/>
              <p:cNvSpPr>
                <a:spLocks noEditPoints="1"/>
              </p:cNvSpPr>
              <p:nvPr userDrawn="1"/>
            </p:nvSpPr>
            <p:spPr bwMode="auto">
              <a:xfrm>
                <a:off x="2301" y="2642"/>
                <a:ext cx="24" cy="24"/>
              </a:xfrm>
              <a:custGeom>
                <a:avLst/>
                <a:gdLst>
                  <a:gd name="T0" fmla="*/ 35 w 48"/>
                  <a:gd name="T1" fmla="*/ 2 h 48"/>
                  <a:gd name="T2" fmla="*/ 42 w 48"/>
                  <a:gd name="T3" fmla="*/ 8 h 48"/>
                  <a:gd name="T4" fmla="*/ 47 w 48"/>
                  <a:gd name="T5" fmla="*/ 15 h 48"/>
                  <a:gd name="T6" fmla="*/ 48 w 48"/>
                  <a:gd name="T7" fmla="*/ 24 h 48"/>
                  <a:gd name="T8" fmla="*/ 45 w 48"/>
                  <a:gd name="T9" fmla="*/ 33 h 48"/>
                  <a:gd name="T10" fmla="*/ 38 w 48"/>
                  <a:gd name="T11" fmla="*/ 42 h 48"/>
                  <a:gd name="T12" fmla="*/ 31 w 48"/>
                  <a:gd name="T13" fmla="*/ 47 h 48"/>
                  <a:gd name="T14" fmla="*/ 21 w 48"/>
                  <a:gd name="T15" fmla="*/ 48 h 48"/>
                  <a:gd name="T16" fmla="*/ 12 w 48"/>
                  <a:gd name="T17" fmla="*/ 45 h 48"/>
                  <a:gd name="T18" fmla="*/ 5 w 48"/>
                  <a:gd name="T19" fmla="*/ 38 h 48"/>
                  <a:gd name="T20" fmla="*/ 1 w 48"/>
                  <a:gd name="T21" fmla="*/ 31 h 48"/>
                  <a:gd name="T22" fmla="*/ 0 w 48"/>
                  <a:gd name="T23" fmla="*/ 22 h 48"/>
                  <a:gd name="T24" fmla="*/ 3 w 48"/>
                  <a:gd name="T25" fmla="*/ 12 h 48"/>
                  <a:gd name="T26" fmla="*/ 10 w 48"/>
                  <a:gd name="T27" fmla="*/ 5 h 48"/>
                  <a:gd name="T28" fmla="*/ 18 w 48"/>
                  <a:gd name="T29" fmla="*/ 1 h 48"/>
                  <a:gd name="T30" fmla="*/ 26 w 48"/>
                  <a:gd name="T31" fmla="*/ 0 h 48"/>
                  <a:gd name="T32" fmla="*/ 35 w 48"/>
                  <a:gd name="T33" fmla="*/ 2 h 48"/>
                  <a:gd name="T34" fmla="*/ 14 w 48"/>
                  <a:gd name="T35" fmla="*/ 43 h 48"/>
                  <a:gd name="T36" fmla="*/ 21 w 48"/>
                  <a:gd name="T37" fmla="*/ 45 h 48"/>
                  <a:gd name="T38" fmla="*/ 27 w 48"/>
                  <a:gd name="T39" fmla="*/ 42 h 48"/>
                  <a:gd name="T40" fmla="*/ 33 w 48"/>
                  <a:gd name="T41" fmla="*/ 37 h 48"/>
                  <a:gd name="T42" fmla="*/ 37 w 48"/>
                  <a:gd name="T43" fmla="*/ 30 h 48"/>
                  <a:gd name="T44" fmla="*/ 39 w 48"/>
                  <a:gd name="T45" fmla="*/ 24 h 48"/>
                  <a:gd name="T46" fmla="*/ 40 w 48"/>
                  <a:gd name="T47" fmla="*/ 16 h 48"/>
                  <a:gd name="T48" fmla="*/ 39 w 48"/>
                  <a:gd name="T49" fmla="*/ 9 h 48"/>
                  <a:gd name="T50" fmla="*/ 34 w 48"/>
                  <a:gd name="T51" fmla="*/ 5 h 48"/>
                  <a:gd name="T52" fmla="*/ 27 w 48"/>
                  <a:gd name="T53" fmla="*/ 3 h 48"/>
                  <a:gd name="T54" fmla="*/ 21 w 48"/>
                  <a:gd name="T55" fmla="*/ 5 h 48"/>
                  <a:gd name="T56" fmla="*/ 16 w 48"/>
                  <a:gd name="T57" fmla="*/ 9 h 48"/>
                  <a:gd name="T58" fmla="*/ 12 w 48"/>
                  <a:gd name="T59" fmla="*/ 14 h 48"/>
                  <a:gd name="T60" fmla="*/ 9 w 48"/>
                  <a:gd name="T61" fmla="*/ 23 h 48"/>
                  <a:gd name="T62" fmla="*/ 8 w 48"/>
                  <a:gd name="T63" fmla="*/ 31 h 48"/>
                  <a:gd name="T64" fmla="*/ 10 w 48"/>
                  <a:gd name="T65" fmla="*/ 37 h 48"/>
                  <a:gd name="T66" fmla="*/ 14 w 48"/>
                  <a:gd name="T67" fmla="*/ 4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8" h="48">
                    <a:moveTo>
                      <a:pt x="35" y="2"/>
                    </a:moveTo>
                    <a:lnTo>
                      <a:pt x="42" y="8"/>
                    </a:lnTo>
                    <a:lnTo>
                      <a:pt x="47" y="15"/>
                    </a:lnTo>
                    <a:lnTo>
                      <a:pt x="48" y="24"/>
                    </a:lnTo>
                    <a:lnTo>
                      <a:pt x="45" y="33"/>
                    </a:lnTo>
                    <a:lnTo>
                      <a:pt x="38" y="42"/>
                    </a:lnTo>
                    <a:lnTo>
                      <a:pt x="31" y="47"/>
                    </a:lnTo>
                    <a:lnTo>
                      <a:pt x="21" y="48"/>
                    </a:lnTo>
                    <a:lnTo>
                      <a:pt x="12" y="45"/>
                    </a:lnTo>
                    <a:lnTo>
                      <a:pt x="5" y="38"/>
                    </a:lnTo>
                    <a:lnTo>
                      <a:pt x="1" y="31"/>
                    </a:lnTo>
                    <a:lnTo>
                      <a:pt x="0" y="22"/>
                    </a:lnTo>
                    <a:lnTo>
                      <a:pt x="3" y="12"/>
                    </a:lnTo>
                    <a:lnTo>
                      <a:pt x="10" y="5"/>
                    </a:lnTo>
                    <a:lnTo>
                      <a:pt x="18" y="1"/>
                    </a:lnTo>
                    <a:lnTo>
                      <a:pt x="26" y="0"/>
                    </a:lnTo>
                    <a:lnTo>
                      <a:pt x="35" y="2"/>
                    </a:lnTo>
                    <a:close/>
                    <a:moveTo>
                      <a:pt x="14" y="43"/>
                    </a:moveTo>
                    <a:lnTo>
                      <a:pt x="21" y="45"/>
                    </a:lnTo>
                    <a:lnTo>
                      <a:pt x="27" y="42"/>
                    </a:lnTo>
                    <a:lnTo>
                      <a:pt x="33" y="37"/>
                    </a:lnTo>
                    <a:lnTo>
                      <a:pt x="37" y="30"/>
                    </a:lnTo>
                    <a:lnTo>
                      <a:pt x="39" y="24"/>
                    </a:lnTo>
                    <a:lnTo>
                      <a:pt x="40" y="16"/>
                    </a:lnTo>
                    <a:lnTo>
                      <a:pt x="39" y="9"/>
                    </a:lnTo>
                    <a:lnTo>
                      <a:pt x="34" y="5"/>
                    </a:lnTo>
                    <a:lnTo>
                      <a:pt x="27" y="3"/>
                    </a:lnTo>
                    <a:lnTo>
                      <a:pt x="21" y="5"/>
                    </a:lnTo>
                    <a:lnTo>
                      <a:pt x="16" y="9"/>
                    </a:lnTo>
                    <a:lnTo>
                      <a:pt x="12" y="14"/>
                    </a:lnTo>
                    <a:lnTo>
                      <a:pt x="9" y="23"/>
                    </a:lnTo>
                    <a:lnTo>
                      <a:pt x="8" y="31"/>
                    </a:lnTo>
                    <a:lnTo>
                      <a:pt x="10" y="37"/>
                    </a:lnTo>
                    <a:lnTo>
                      <a:pt x="14" y="43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75" name="Freeform 163"/>
              <p:cNvSpPr>
                <a:spLocks noEditPoints="1"/>
              </p:cNvSpPr>
              <p:nvPr userDrawn="1"/>
            </p:nvSpPr>
            <p:spPr bwMode="auto">
              <a:xfrm>
                <a:off x="2317" y="2651"/>
                <a:ext cx="25" cy="31"/>
              </a:xfrm>
              <a:custGeom>
                <a:avLst/>
                <a:gdLst>
                  <a:gd name="T0" fmla="*/ 29 w 50"/>
                  <a:gd name="T1" fmla="*/ 7 h 63"/>
                  <a:gd name="T2" fmla="*/ 29 w 50"/>
                  <a:gd name="T3" fmla="*/ 5 h 63"/>
                  <a:gd name="T4" fmla="*/ 27 w 50"/>
                  <a:gd name="T5" fmla="*/ 3 h 63"/>
                  <a:gd name="T6" fmla="*/ 27 w 50"/>
                  <a:gd name="T7" fmla="*/ 0 h 63"/>
                  <a:gd name="T8" fmla="*/ 32 w 50"/>
                  <a:gd name="T9" fmla="*/ 4 h 63"/>
                  <a:gd name="T10" fmla="*/ 39 w 50"/>
                  <a:gd name="T11" fmla="*/ 9 h 63"/>
                  <a:gd name="T12" fmla="*/ 48 w 50"/>
                  <a:gd name="T13" fmla="*/ 17 h 63"/>
                  <a:gd name="T14" fmla="*/ 48 w 50"/>
                  <a:gd name="T15" fmla="*/ 30 h 63"/>
                  <a:gd name="T16" fmla="*/ 43 w 50"/>
                  <a:gd name="T17" fmla="*/ 34 h 63"/>
                  <a:gd name="T18" fmla="*/ 37 w 50"/>
                  <a:gd name="T19" fmla="*/ 35 h 63"/>
                  <a:gd name="T20" fmla="*/ 32 w 50"/>
                  <a:gd name="T21" fmla="*/ 54 h 63"/>
                  <a:gd name="T22" fmla="*/ 33 w 50"/>
                  <a:gd name="T23" fmla="*/ 59 h 63"/>
                  <a:gd name="T24" fmla="*/ 33 w 50"/>
                  <a:gd name="T25" fmla="*/ 63 h 63"/>
                  <a:gd name="T26" fmla="*/ 29 w 50"/>
                  <a:gd name="T27" fmla="*/ 59 h 63"/>
                  <a:gd name="T28" fmla="*/ 24 w 50"/>
                  <a:gd name="T29" fmla="*/ 56 h 63"/>
                  <a:gd name="T30" fmla="*/ 23 w 50"/>
                  <a:gd name="T31" fmla="*/ 29 h 63"/>
                  <a:gd name="T32" fmla="*/ 13 w 50"/>
                  <a:gd name="T33" fmla="*/ 42 h 63"/>
                  <a:gd name="T34" fmla="*/ 13 w 50"/>
                  <a:gd name="T35" fmla="*/ 46 h 63"/>
                  <a:gd name="T36" fmla="*/ 15 w 50"/>
                  <a:gd name="T37" fmla="*/ 48 h 63"/>
                  <a:gd name="T38" fmla="*/ 15 w 50"/>
                  <a:gd name="T39" fmla="*/ 50 h 63"/>
                  <a:gd name="T40" fmla="*/ 7 w 50"/>
                  <a:gd name="T41" fmla="*/ 42 h 63"/>
                  <a:gd name="T42" fmla="*/ 1 w 50"/>
                  <a:gd name="T43" fmla="*/ 36 h 63"/>
                  <a:gd name="T44" fmla="*/ 3 w 50"/>
                  <a:gd name="T45" fmla="*/ 38 h 63"/>
                  <a:gd name="T46" fmla="*/ 6 w 50"/>
                  <a:gd name="T47" fmla="*/ 38 h 63"/>
                  <a:gd name="T48" fmla="*/ 27 w 50"/>
                  <a:gd name="T49" fmla="*/ 9 h 63"/>
                  <a:gd name="T50" fmla="*/ 27 w 50"/>
                  <a:gd name="T51" fmla="*/ 28 h 63"/>
                  <a:gd name="T52" fmla="*/ 32 w 50"/>
                  <a:gd name="T53" fmla="*/ 31 h 63"/>
                  <a:gd name="T54" fmla="*/ 39 w 50"/>
                  <a:gd name="T55" fmla="*/ 29 h 63"/>
                  <a:gd name="T56" fmla="*/ 43 w 50"/>
                  <a:gd name="T57" fmla="*/ 22 h 63"/>
                  <a:gd name="T58" fmla="*/ 43 w 50"/>
                  <a:gd name="T59" fmla="*/ 17 h 63"/>
                  <a:gd name="T60" fmla="*/ 40 w 50"/>
                  <a:gd name="T61" fmla="*/ 12 h 63"/>
                  <a:gd name="T62" fmla="*/ 38 w 50"/>
                  <a:gd name="T63" fmla="*/ 11 h 63"/>
                  <a:gd name="T64" fmla="*/ 25 w 50"/>
                  <a:gd name="T65" fmla="*/ 2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0" h="63">
                    <a:moveTo>
                      <a:pt x="27" y="9"/>
                    </a:moveTo>
                    <a:lnTo>
                      <a:pt x="29" y="7"/>
                    </a:lnTo>
                    <a:lnTo>
                      <a:pt x="29" y="6"/>
                    </a:lnTo>
                    <a:lnTo>
                      <a:pt x="29" y="5"/>
                    </a:lnTo>
                    <a:lnTo>
                      <a:pt x="28" y="4"/>
                    </a:lnTo>
                    <a:lnTo>
                      <a:pt x="27" y="3"/>
                    </a:lnTo>
                    <a:lnTo>
                      <a:pt x="26" y="2"/>
                    </a:lnTo>
                    <a:lnTo>
                      <a:pt x="27" y="0"/>
                    </a:lnTo>
                    <a:lnTo>
                      <a:pt x="29" y="2"/>
                    </a:lnTo>
                    <a:lnTo>
                      <a:pt x="32" y="4"/>
                    </a:lnTo>
                    <a:lnTo>
                      <a:pt x="34" y="6"/>
                    </a:lnTo>
                    <a:lnTo>
                      <a:pt x="39" y="9"/>
                    </a:lnTo>
                    <a:lnTo>
                      <a:pt x="43" y="12"/>
                    </a:lnTo>
                    <a:lnTo>
                      <a:pt x="48" y="17"/>
                    </a:lnTo>
                    <a:lnTo>
                      <a:pt x="50" y="22"/>
                    </a:lnTo>
                    <a:lnTo>
                      <a:pt x="48" y="30"/>
                    </a:lnTo>
                    <a:lnTo>
                      <a:pt x="46" y="32"/>
                    </a:lnTo>
                    <a:lnTo>
                      <a:pt x="43" y="34"/>
                    </a:lnTo>
                    <a:lnTo>
                      <a:pt x="40" y="35"/>
                    </a:lnTo>
                    <a:lnTo>
                      <a:pt x="37" y="35"/>
                    </a:lnTo>
                    <a:lnTo>
                      <a:pt x="34" y="34"/>
                    </a:lnTo>
                    <a:lnTo>
                      <a:pt x="32" y="54"/>
                    </a:lnTo>
                    <a:lnTo>
                      <a:pt x="32" y="57"/>
                    </a:lnTo>
                    <a:lnTo>
                      <a:pt x="33" y="59"/>
                    </a:lnTo>
                    <a:lnTo>
                      <a:pt x="34" y="61"/>
                    </a:lnTo>
                    <a:lnTo>
                      <a:pt x="33" y="63"/>
                    </a:lnTo>
                    <a:lnTo>
                      <a:pt x="31" y="61"/>
                    </a:lnTo>
                    <a:lnTo>
                      <a:pt x="29" y="59"/>
                    </a:lnTo>
                    <a:lnTo>
                      <a:pt x="26" y="57"/>
                    </a:lnTo>
                    <a:lnTo>
                      <a:pt x="24" y="56"/>
                    </a:lnTo>
                    <a:lnTo>
                      <a:pt x="26" y="31"/>
                    </a:lnTo>
                    <a:lnTo>
                      <a:pt x="23" y="29"/>
                    </a:lnTo>
                    <a:lnTo>
                      <a:pt x="14" y="40"/>
                    </a:lnTo>
                    <a:lnTo>
                      <a:pt x="13" y="42"/>
                    </a:lnTo>
                    <a:lnTo>
                      <a:pt x="13" y="43"/>
                    </a:lnTo>
                    <a:lnTo>
                      <a:pt x="13" y="46"/>
                    </a:lnTo>
                    <a:lnTo>
                      <a:pt x="14" y="47"/>
                    </a:lnTo>
                    <a:lnTo>
                      <a:pt x="15" y="48"/>
                    </a:lnTo>
                    <a:lnTo>
                      <a:pt x="17" y="48"/>
                    </a:lnTo>
                    <a:lnTo>
                      <a:pt x="15" y="50"/>
                    </a:lnTo>
                    <a:lnTo>
                      <a:pt x="11" y="47"/>
                    </a:lnTo>
                    <a:lnTo>
                      <a:pt x="7" y="42"/>
                    </a:lnTo>
                    <a:lnTo>
                      <a:pt x="0" y="38"/>
                    </a:lnTo>
                    <a:lnTo>
                      <a:pt x="1" y="36"/>
                    </a:lnTo>
                    <a:lnTo>
                      <a:pt x="2" y="37"/>
                    </a:lnTo>
                    <a:lnTo>
                      <a:pt x="3" y="38"/>
                    </a:lnTo>
                    <a:lnTo>
                      <a:pt x="5" y="38"/>
                    </a:lnTo>
                    <a:lnTo>
                      <a:pt x="6" y="38"/>
                    </a:lnTo>
                    <a:lnTo>
                      <a:pt x="7" y="36"/>
                    </a:lnTo>
                    <a:lnTo>
                      <a:pt x="27" y="9"/>
                    </a:lnTo>
                    <a:close/>
                    <a:moveTo>
                      <a:pt x="25" y="27"/>
                    </a:moveTo>
                    <a:lnTo>
                      <a:pt x="27" y="28"/>
                    </a:lnTo>
                    <a:lnTo>
                      <a:pt x="30" y="30"/>
                    </a:lnTo>
                    <a:lnTo>
                      <a:pt x="32" y="31"/>
                    </a:lnTo>
                    <a:lnTo>
                      <a:pt x="35" y="30"/>
                    </a:lnTo>
                    <a:lnTo>
                      <a:pt x="39" y="29"/>
                    </a:lnTo>
                    <a:lnTo>
                      <a:pt x="41" y="26"/>
                    </a:lnTo>
                    <a:lnTo>
                      <a:pt x="43" y="22"/>
                    </a:lnTo>
                    <a:lnTo>
                      <a:pt x="43" y="19"/>
                    </a:lnTo>
                    <a:lnTo>
                      <a:pt x="43" y="17"/>
                    </a:lnTo>
                    <a:lnTo>
                      <a:pt x="42" y="14"/>
                    </a:lnTo>
                    <a:lnTo>
                      <a:pt x="40" y="12"/>
                    </a:lnTo>
                    <a:lnTo>
                      <a:pt x="39" y="11"/>
                    </a:lnTo>
                    <a:lnTo>
                      <a:pt x="38" y="11"/>
                    </a:lnTo>
                    <a:lnTo>
                      <a:pt x="37" y="10"/>
                    </a:lnTo>
                    <a:lnTo>
                      <a:pt x="25" y="27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76" name="Freeform 164"/>
              <p:cNvSpPr>
                <a:spLocks/>
              </p:cNvSpPr>
              <p:nvPr userDrawn="1"/>
            </p:nvSpPr>
            <p:spPr bwMode="auto">
              <a:xfrm>
                <a:off x="2345" y="2671"/>
                <a:ext cx="28" cy="28"/>
              </a:xfrm>
              <a:custGeom>
                <a:avLst/>
                <a:gdLst>
                  <a:gd name="T0" fmla="*/ 24 w 56"/>
                  <a:gd name="T1" fmla="*/ 10 h 57"/>
                  <a:gd name="T2" fmla="*/ 25 w 56"/>
                  <a:gd name="T3" fmla="*/ 8 h 57"/>
                  <a:gd name="T4" fmla="*/ 26 w 56"/>
                  <a:gd name="T5" fmla="*/ 6 h 57"/>
                  <a:gd name="T6" fmla="*/ 26 w 56"/>
                  <a:gd name="T7" fmla="*/ 5 h 57"/>
                  <a:gd name="T8" fmla="*/ 25 w 56"/>
                  <a:gd name="T9" fmla="*/ 3 h 57"/>
                  <a:gd name="T10" fmla="*/ 24 w 56"/>
                  <a:gd name="T11" fmla="*/ 2 h 57"/>
                  <a:gd name="T12" fmla="*/ 24 w 56"/>
                  <a:gd name="T13" fmla="*/ 2 h 57"/>
                  <a:gd name="T14" fmla="*/ 25 w 56"/>
                  <a:gd name="T15" fmla="*/ 0 h 57"/>
                  <a:gd name="T16" fmla="*/ 28 w 56"/>
                  <a:gd name="T17" fmla="*/ 3 h 57"/>
                  <a:gd name="T18" fmla="*/ 31 w 56"/>
                  <a:gd name="T19" fmla="*/ 8 h 57"/>
                  <a:gd name="T20" fmla="*/ 35 w 56"/>
                  <a:gd name="T21" fmla="*/ 12 h 57"/>
                  <a:gd name="T22" fmla="*/ 38 w 56"/>
                  <a:gd name="T23" fmla="*/ 15 h 57"/>
                  <a:gd name="T24" fmla="*/ 36 w 56"/>
                  <a:gd name="T25" fmla="*/ 16 h 57"/>
                  <a:gd name="T26" fmla="*/ 36 w 56"/>
                  <a:gd name="T27" fmla="*/ 15 h 57"/>
                  <a:gd name="T28" fmla="*/ 35 w 56"/>
                  <a:gd name="T29" fmla="*/ 14 h 57"/>
                  <a:gd name="T30" fmla="*/ 34 w 56"/>
                  <a:gd name="T31" fmla="*/ 14 h 57"/>
                  <a:gd name="T32" fmla="*/ 32 w 56"/>
                  <a:gd name="T33" fmla="*/ 13 h 57"/>
                  <a:gd name="T34" fmla="*/ 31 w 56"/>
                  <a:gd name="T35" fmla="*/ 14 h 57"/>
                  <a:gd name="T36" fmla="*/ 29 w 56"/>
                  <a:gd name="T37" fmla="*/ 15 h 57"/>
                  <a:gd name="T38" fmla="*/ 12 w 56"/>
                  <a:gd name="T39" fmla="*/ 31 h 57"/>
                  <a:gd name="T40" fmla="*/ 7 w 56"/>
                  <a:gd name="T41" fmla="*/ 37 h 57"/>
                  <a:gd name="T42" fmla="*/ 6 w 56"/>
                  <a:gd name="T43" fmla="*/ 42 h 57"/>
                  <a:gd name="T44" fmla="*/ 9 w 56"/>
                  <a:gd name="T45" fmla="*/ 50 h 57"/>
                  <a:gd name="T46" fmla="*/ 15 w 56"/>
                  <a:gd name="T47" fmla="*/ 53 h 57"/>
                  <a:gd name="T48" fmla="*/ 21 w 56"/>
                  <a:gd name="T49" fmla="*/ 52 h 57"/>
                  <a:gd name="T50" fmla="*/ 28 w 56"/>
                  <a:gd name="T51" fmla="*/ 47 h 57"/>
                  <a:gd name="T52" fmla="*/ 45 w 56"/>
                  <a:gd name="T53" fmla="*/ 33 h 57"/>
                  <a:gd name="T54" fmla="*/ 47 w 56"/>
                  <a:gd name="T55" fmla="*/ 31 h 57"/>
                  <a:gd name="T56" fmla="*/ 47 w 56"/>
                  <a:gd name="T57" fmla="*/ 29 h 57"/>
                  <a:gd name="T58" fmla="*/ 47 w 56"/>
                  <a:gd name="T59" fmla="*/ 28 h 57"/>
                  <a:gd name="T60" fmla="*/ 47 w 56"/>
                  <a:gd name="T61" fmla="*/ 27 h 57"/>
                  <a:gd name="T62" fmla="*/ 46 w 56"/>
                  <a:gd name="T63" fmla="*/ 25 h 57"/>
                  <a:gd name="T64" fmla="*/ 45 w 56"/>
                  <a:gd name="T65" fmla="*/ 24 h 57"/>
                  <a:gd name="T66" fmla="*/ 46 w 56"/>
                  <a:gd name="T67" fmla="*/ 23 h 57"/>
                  <a:gd name="T68" fmla="*/ 49 w 56"/>
                  <a:gd name="T69" fmla="*/ 27 h 57"/>
                  <a:gd name="T70" fmla="*/ 51 w 56"/>
                  <a:gd name="T71" fmla="*/ 29 h 57"/>
                  <a:gd name="T72" fmla="*/ 54 w 56"/>
                  <a:gd name="T73" fmla="*/ 32 h 57"/>
                  <a:gd name="T74" fmla="*/ 56 w 56"/>
                  <a:gd name="T75" fmla="*/ 34 h 57"/>
                  <a:gd name="T76" fmla="*/ 54 w 56"/>
                  <a:gd name="T77" fmla="*/ 36 h 57"/>
                  <a:gd name="T78" fmla="*/ 54 w 56"/>
                  <a:gd name="T79" fmla="*/ 35 h 57"/>
                  <a:gd name="T80" fmla="*/ 53 w 56"/>
                  <a:gd name="T81" fmla="*/ 34 h 57"/>
                  <a:gd name="T82" fmla="*/ 52 w 56"/>
                  <a:gd name="T83" fmla="*/ 33 h 57"/>
                  <a:gd name="T84" fmla="*/ 51 w 56"/>
                  <a:gd name="T85" fmla="*/ 33 h 57"/>
                  <a:gd name="T86" fmla="*/ 49 w 56"/>
                  <a:gd name="T87" fmla="*/ 34 h 57"/>
                  <a:gd name="T88" fmla="*/ 48 w 56"/>
                  <a:gd name="T89" fmla="*/ 35 h 57"/>
                  <a:gd name="T90" fmla="*/ 32 w 56"/>
                  <a:gd name="T91" fmla="*/ 50 h 57"/>
                  <a:gd name="T92" fmla="*/ 24 w 56"/>
                  <a:gd name="T93" fmla="*/ 55 h 57"/>
                  <a:gd name="T94" fmla="*/ 17 w 56"/>
                  <a:gd name="T95" fmla="*/ 57 h 57"/>
                  <a:gd name="T96" fmla="*/ 11 w 56"/>
                  <a:gd name="T97" fmla="*/ 55 h 57"/>
                  <a:gd name="T98" fmla="*/ 6 w 56"/>
                  <a:gd name="T99" fmla="*/ 51 h 57"/>
                  <a:gd name="T100" fmla="*/ 0 w 56"/>
                  <a:gd name="T101" fmla="*/ 42 h 57"/>
                  <a:gd name="T102" fmla="*/ 0 w 56"/>
                  <a:gd name="T103" fmla="*/ 34 h 57"/>
                  <a:gd name="T104" fmla="*/ 6 w 56"/>
                  <a:gd name="T105" fmla="*/ 25 h 57"/>
                  <a:gd name="T106" fmla="*/ 24 w 56"/>
                  <a:gd name="T107" fmla="*/ 1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6" h="57">
                    <a:moveTo>
                      <a:pt x="24" y="10"/>
                    </a:moveTo>
                    <a:lnTo>
                      <a:pt x="25" y="8"/>
                    </a:lnTo>
                    <a:lnTo>
                      <a:pt x="26" y="6"/>
                    </a:lnTo>
                    <a:lnTo>
                      <a:pt x="26" y="5"/>
                    </a:lnTo>
                    <a:lnTo>
                      <a:pt x="25" y="3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5" y="0"/>
                    </a:lnTo>
                    <a:lnTo>
                      <a:pt x="28" y="3"/>
                    </a:lnTo>
                    <a:lnTo>
                      <a:pt x="31" y="8"/>
                    </a:lnTo>
                    <a:lnTo>
                      <a:pt x="35" y="12"/>
                    </a:lnTo>
                    <a:lnTo>
                      <a:pt x="38" y="15"/>
                    </a:lnTo>
                    <a:lnTo>
                      <a:pt x="36" y="16"/>
                    </a:lnTo>
                    <a:lnTo>
                      <a:pt x="36" y="15"/>
                    </a:lnTo>
                    <a:lnTo>
                      <a:pt x="35" y="14"/>
                    </a:lnTo>
                    <a:lnTo>
                      <a:pt x="34" y="14"/>
                    </a:lnTo>
                    <a:lnTo>
                      <a:pt x="32" y="13"/>
                    </a:lnTo>
                    <a:lnTo>
                      <a:pt x="31" y="14"/>
                    </a:lnTo>
                    <a:lnTo>
                      <a:pt x="29" y="15"/>
                    </a:lnTo>
                    <a:lnTo>
                      <a:pt x="12" y="31"/>
                    </a:lnTo>
                    <a:lnTo>
                      <a:pt x="7" y="37"/>
                    </a:lnTo>
                    <a:lnTo>
                      <a:pt x="6" y="42"/>
                    </a:lnTo>
                    <a:lnTo>
                      <a:pt x="9" y="50"/>
                    </a:lnTo>
                    <a:lnTo>
                      <a:pt x="15" y="53"/>
                    </a:lnTo>
                    <a:lnTo>
                      <a:pt x="21" y="52"/>
                    </a:lnTo>
                    <a:lnTo>
                      <a:pt x="28" y="47"/>
                    </a:lnTo>
                    <a:lnTo>
                      <a:pt x="45" y="33"/>
                    </a:lnTo>
                    <a:lnTo>
                      <a:pt x="47" y="31"/>
                    </a:lnTo>
                    <a:lnTo>
                      <a:pt x="47" y="29"/>
                    </a:lnTo>
                    <a:lnTo>
                      <a:pt x="47" y="28"/>
                    </a:lnTo>
                    <a:lnTo>
                      <a:pt x="47" y="27"/>
                    </a:lnTo>
                    <a:lnTo>
                      <a:pt x="46" y="25"/>
                    </a:lnTo>
                    <a:lnTo>
                      <a:pt x="45" y="24"/>
                    </a:lnTo>
                    <a:lnTo>
                      <a:pt x="46" y="23"/>
                    </a:lnTo>
                    <a:lnTo>
                      <a:pt x="49" y="27"/>
                    </a:lnTo>
                    <a:lnTo>
                      <a:pt x="51" y="29"/>
                    </a:lnTo>
                    <a:lnTo>
                      <a:pt x="54" y="32"/>
                    </a:lnTo>
                    <a:lnTo>
                      <a:pt x="56" y="34"/>
                    </a:lnTo>
                    <a:lnTo>
                      <a:pt x="54" y="36"/>
                    </a:lnTo>
                    <a:lnTo>
                      <a:pt x="54" y="35"/>
                    </a:lnTo>
                    <a:lnTo>
                      <a:pt x="53" y="34"/>
                    </a:lnTo>
                    <a:lnTo>
                      <a:pt x="52" y="33"/>
                    </a:lnTo>
                    <a:lnTo>
                      <a:pt x="51" y="33"/>
                    </a:lnTo>
                    <a:lnTo>
                      <a:pt x="49" y="34"/>
                    </a:lnTo>
                    <a:lnTo>
                      <a:pt x="48" y="35"/>
                    </a:lnTo>
                    <a:lnTo>
                      <a:pt x="32" y="50"/>
                    </a:lnTo>
                    <a:lnTo>
                      <a:pt x="24" y="55"/>
                    </a:lnTo>
                    <a:lnTo>
                      <a:pt x="17" y="57"/>
                    </a:lnTo>
                    <a:lnTo>
                      <a:pt x="11" y="55"/>
                    </a:lnTo>
                    <a:lnTo>
                      <a:pt x="6" y="51"/>
                    </a:lnTo>
                    <a:lnTo>
                      <a:pt x="0" y="42"/>
                    </a:lnTo>
                    <a:lnTo>
                      <a:pt x="0" y="34"/>
                    </a:lnTo>
                    <a:lnTo>
                      <a:pt x="6" y="25"/>
                    </a:lnTo>
                    <a:lnTo>
                      <a:pt x="24" y="10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77" name="Freeform 165"/>
              <p:cNvSpPr>
                <a:spLocks/>
              </p:cNvSpPr>
              <p:nvPr userDrawn="1"/>
            </p:nvSpPr>
            <p:spPr bwMode="auto">
              <a:xfrm>
                <a:off x="2355" y="2691"/>
                <a:ext cx="33" cy="31"/>
              </a:xfrm>
              <a:custGeom>
                <a:avLst/>
                <a:gdLst>
                  <a:gd name="T0" fmla="*/ 34 w 67"/>
                  <a:gd name="T1" fmla="*/ 51 h 63"/>
                  <a:gd name="T2" fmla="*/ 34 w 67"/>
                  <a:gd name="T3" fmla="*/ 51 h 63"/>
                  <a:gd name="T4" fmla="*/ 55 w 67"/>
                  <a:gd name="T5" fmla="*/ 38 h 63"/>
                  <a:gd name="T6" fmla="*/ 57 w 67"/>
                  <a:gd name="T7" fmla="*/ 36 h 63"/>
                  <a:gd name="T8" fmla="*/ 57 w 67"/>
                  <a:gd name="T9" fmla="*/ 34 h 63"/>
                  <a:gd name="T10" fmla="*/ 58 w 67"/>
                  <a:gd name="T11" fmla="*/ 33 h 63"/>
                  <a:gd name="T12" fmla="*/ 57 w 67"/>
                  <a:gd name="T13" fmla="*/ 30 h 63"/>
                  <a:gd name="T14" fmla="*/ 57 w 67"/>
                  <a:gd name="T15" fmla="*/ 29 h 63"/>
                  <a:gd name="T16" fmla="*/ 56 w 67"/>
                  <a:gd name="T17" fmla="*/ 28 h 63"/>
                  <a:gd name="T18" fmla="*/ 58 w 67"/>
                  <a:gd name="T19" fmla="*/ 27 h 63"/>
                  <a:gd name="T20" fmla="*/ 60 w 67"/>
                  <a:gd name="T21" fmla="*/ 30 h 63"/>
                  <a:gd name="T22" fmla="*/ 62 w 67"/>
                  <a:gd name="T23" fmla="*/ 35 h 63"/>
                  <a:gd name="T24" fmla="*/ 65 w 67"/>
                  <a:gd name="T25" fmla="*/ 38 h 63"/>
                  <a:gd name="T26" fmla="*/ 67 w 67"/>
                  <a:gd name="T27" fmla="*/ 41 h 63"/>
                  <a:gd name="T28" fmla="*/ 66 w 67"/>
                  <a:gd name="T29" fmla="*/ 42 h 63"/>
                  <a:gd name="T30" fmla="*/ 65 w 67"/>
                  <a:gd name="T31" fmla="*/ 41 h 63"/>
                  <a:gd name="T32" fmla="*/ 64 w 67"/>
                  <a:gd name="T33" fmla="*/ 40 h 63"/>
                  <a:gd name="T34" fmla="*/ 62 w 67"/>
                  <a:gd name="T35" fmla="*/ 39 h 63"/>
                  <a:gd name="T36" fmla="*/ 61 w 67"/>
                  <a:gd name="T37" fmla="*/ 39 h 63"/>
                  <a:gd name="T38" fmla="*/ 59 w 67"/>
                  <a:gd name="T39" fmla="*/ 39 h 63"/>
                  <a:gd name="T40" fmla="*/ 57 w 67"/>
                  <a:gd name="T41" fmla="*/ 40 h 63"/>
                  <a:gd name="T42" fmla="*/ 54 w 67"/>
                  <a:gd name="T43" fmla="*/ 41 h 63"/>
                  <a:gd name="T44" fmla="*/ 29 w 67"/>
                  <a:gd name="T45" fmla="*/ 59 h 63"/>
                  <a:gd name="T46" fmla="*/ 27 w 67"/>
                  <a:gd name="T47" fmla="*/ 61 h 63"/>
                  <a:gd name="T48" fmla="*/ 24 w 67"/>
                  <a:gd name="T49" fmla="*/ 63 h 63"/>
                  <a:gd name="T50" fmla="*/ 23 w 67"/>
                  <a:gd name="T51" fmla="*/ 61 h 63"/>
                  <a:gd name="T52" fmla="*/ 36 w 67"/>
                  <a:gd name="T53" fmla="*/ 13 h 63"/>
                  <a:gd name="T54" fmla="*/ 14 w 67"/>
                  <a:gd name="T55" fmla="*/ 28 h 63"/>
                  <a:gd name="T56" fmla="*/ 11 w 67"/>
                  <a:gd name="T57" fmla="*/ 30 h 63"/>
                  <a:gd name="T58" fmla="*/ 10 w 67"/>
                  <a:gd name="T59" fmla="*/ 32 h 63"/>
                  <a:gd name="T60" fmla="*/ 9 w 67"/>
                  <a:gd name="T61" fmla="*/ 34 h 63"/>
                  <a:gd name="T62" fmla="*/ 9 w 67"/>
                  <a:gd name="T63" fmla="*/ 36 h 63"/>
                  <a:gd name="T64" fmla="*/ 10 w 67"/>
                  <a:gd name="T65" fmla="*/ 38 h 63"/>
                  <a:gd name="T66" fmla="*/ 11 w 67"/>
                  <a:gd name="T67" fmla="*/ 39 h 63"/>
                  <a:gd name="T68" fmla="*/ 9 w 67"/>
                  <a:gd name="T69" fmla="*/ 40 h 63"/>
                  <a:gd name="T70" fmla="*/ 7 w 67"/>
                  <a:gd name="T71" fmla="*/ 36 h 63"/>
                  <a:gd name="T72" fmla="*/ 5 w 67"/>
                  <a:gd name="T73" fmla="*/ 33 h 63"/>
                  <a:gd name="T74" fmla="*/ 3 w 67"/>
                  <a:gd name="T75" fmla="*/ 29 h 63"/>
                  <a:gd name="T76" fmla="*/ 0 w 67"/>
                  <a:gd name="T77" fmla="*/ 26 h 63"/>
                  <a:gd name="T78" fmla="*/ 1 w 67"/>
                  <a:gd name="T79" fmla="*/ 25 h 63"/>
                  <a:gd name="T80" fmla="*/ 3 w 67"/>
                  <a:gd name="T81" fmla="*/ 25 h 63"/>
                  <a:gd name="T82" fmla="*/ 5 w 67"/>
                  <a:gd name="T83" fmla="*/ 27 h 63"/>
                  <a:gd name="T84" fmla="*/ 7 w 67"/>
                  <a:gd name="T85" fmla="*/ 28 h 63"/>
                  <a:gd name="T86" fmla="*/ 9 w 67"/>
                  <a:gd name="T87" fmla="*/ 27 h 63"/>
                  <a:gd name="T88" fmla="*/ 12 w 67"/>
                  <a:gd name="T89" fmla="*/ 25 h 63"/>
                  <a:gd name="T90" fmla="*/ 36 w 67"/>
                  <a:gd name="T91" fmla="*/ 10 h 63"/>
                  <a:gd name="T92" fmla="*/ 37 w 67"/>
                  <a:gd name="T93" fmla="*/ 7 h 63"/>
                  <a:gd name="T94" fmla="*/ 38 w 67"/>
                  <a:gd name="T95" fmla="*/ 5 h 63"/>
                  <a:gd name="T96" fmla="*/ 38 w 67"/>
                  <a:gd name="T97" fmla="*/ 3 h 63"/>
                  <a:gd name="T98" fmla="*/ 37 w 67"/>
                  <a:gd name="T99" fmla="*/ 1 h 63"/>
                  <a:gd name="T100" fmla="*/ 37 w 67"/>
                  <a:gd name="T101" fmla="*/ 1 h 63"/>
                  <a:gd name="T102" fmla="*/ 38 w 67"/>
                  <a:gd name="T103" fmla="*/ 0 h 63"/>
                  <a:gd name="T104" fmla="*/ 40 w 67"/>
                  <a:gd name="T105" fmla="*/ 2 h 63"/>
                  <a:gd name="T106" fmla="*/ 42 w 67"/>
                  <a:gd name="T107" fmla="*/ 5 h 63"/>
                  <a:gd name="T108" fmla="*/ 46 w 67"/>
                  <a:gd name="T109" fmla="*/ 11 h 63"/>
                  <a:gd name="T110" fmla="*/ 34 w 67"/>
                  <a:gd name="T111" fmla="*/ 5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7" h="63">
                    <a:moveTo>
                      <a:pt x="34" y="51"/>
                    </a:moveTo>
                    <a:lnTo>
                      <a:pt x="34" y="51"/>
                    </a:lnTo>
                    <a:lnTo>
                      <a:pt x="55" y="38"/>
                    </a:lnTo>
                    <a:lnTo>
                      <a:pt x="57" y="36"/>
                    </a:lnTo>
                    <a:lnTo>
                      <a:pt x="57" y="34"/>
                    </a:lnTo>
                    <a:lnTo>
                      <a:pt x="58" y="33"/>
                    </a:lnTo>
                    <a:lnTo>
                      <a:pt x="57" y="30"/>
                    </a:lnTo>
                    <a:lnTo>
                      <a:pt x="57" y="29"/>
                    </a:lnTo>
                    <a:lnTo>
                      <a:pt x="56" y="28"/>
                    </a:lnTo>
                    <a:lnTo>
                      <a:pt x="58" y="27"/>
                    </a:lnTo>
                    <a:lnTo>
                      <a:pt x="60" y="30"/>
                    </a:lnTo>
                    <a:lnTo>
                      <a:pt x="62" y="35"/>
                    </a:lnTo>
                    <a:lnTo>
                      <a:pt x="65" y="38"/>
                    </a:lnTo>
                    <a:lnTo>
                      <a:pt x="67" y="41"/>
                    </a:lnTo>
                    <a:lnTo>
                      <a:pt x="66" y="42"/>
                    </a:lnTo>
                    <a:lnTo>
                      <a:pt x="65" y="41"/>
                    </a:lnTo>
                    <a:lnTo>
                      <a:pt x="64" y="40"/>
                    </a:lnTo>
                    <a:lnTo>
                      <a:pt x="62" y="39"/>
                    </a:lnTo>
                    <a:lnTo>
                      <a:pt x="61" y="39"/>
                    </a:lnTo>
                    <a:lnTo>
                      <a:pt x="59" y="39"/>
                    </a:lnTo>
                    <a:lnTo>
                      <a:pt x="57" y="40"/>
                    </a:lnTo>
                    <a:lnTo>
                      <a:pt x="54" y="41"/>
                    </a:lnTo>
                    <a:lnTo>
                      <a:pt x="29" y="59"/>
                    </a:lnTo>
                    <a:lnTo>
                      <a:pt x="27" y="61"/>
                    </a:lnTo>
                    <a:lnTo>
                      <a:pt x="24" y="63"/>
                    </a:lnTo>
                    <a:lnTo>
                      <a:pt x="23" y="61"/>
                    </a:lnTo>
                    <a:lnTo>
                      <a:pt x="36" y="13"/>
                    </a:lnTo>
                    <a:lnTo>
                      <a:pt x="14" y="28"/>
                    </a:lnTo>
                    <a:lnTo>
                      <a:pt x="11" y="30"/>
                    </a:lnTo>
                    <a:lnTo>
                      <a:pt x="10" y="32"/>
                    </a:lnTo>
                    <a:lnTo>
                      <a:pt x="9" y="34"/>
                    </a:lnTo>
                    <a:lnTo>
                      <a:pt x="9" y="36"/>
                    </a:lnTo>
                    <a:lnTo>
                      <a:pt x="10" y="38"/>
                    </a:lnTo>
                    <a:lnTo>
                      <a:pt x="11" y="39"/>
                    </a:lnTo>
                    <a:lnTo>
                      <a:pt x="9" y="40"/>
                    </a:lnTo>
                    <a:lnTo>
                      <a:pt x="7" y="36"/>
                    </a:lnTo>
                    <a:lnTo>
                      <a:pt x="5" y="33"/>
                    </a:lnTo>
                    <a:lnTo>
                      <a:pt x="3" y="29"/>
                    </a:lnTo>
                    <a:lnTo>
                      <a:pt x="0" y="26"/>
                    </a:lnTo>
                    <a:lnTo>
                      <a:pt x="1" y="25"/>
                    </a:lnTo>
                    <a:lnTo>
                      <a:pt x="3" y="25"/>
                    </a:lnTo>
                    <a:lnTo>
                      <a:pt x="5" y="27"/>
                    </a:lnTo>
                    <a:lnTo>
                      <a:pt x="7" y="28"/>
                    </a:lnTo>
                    <a:lnTo>
                      <a:pt x="9" y="27"/>
                    </a:lnTo>
                    <a:lnTo>
                      <a:pt x="12" y="25"/>
                    </a:lnTo>
                    <a:lnTo>
                      <a:pt x="36" y="10"/>
                    </a:lnTo>
                    <a:lnTo>
                      <a:pt x="37" y="7"/>
                    </a:lnTo>
                    <a:lnTo>
                      <a:pt x="38" y="5"/>
                    </a:lnTo>
                    <a:lnTo>
                      <a:pt x="38" y="3"/>
                    </a:lnTo>
                    <a:lnTo>
                      <a:pt x="37" y="1"/>
                    </a:lnTo>
                    <a:lnTo>
                      <a:pt x="37" y="1"/>
                    </a:lnTo>
                    <a:lnTo>
                      <a:pt x="38" y="0"/>
                    </a:lnTo>
                    <a:lnTo>
                      <a:pt x="40" y="2"/>
                    </a:lnTo>
                    <a:lnTo>
                      <a:pt x="42" y="5"/>
                    </a:lnTo>
                    <a:lnTo>
                      <a:pt x="46" y="11"/>
                    </a:lnTo>
                    <a:lnTo>
                      <a:pt x="34" y="51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78" name="Freeform 166"/>
              <p:cNvSpPr>
                <a:spLocks/>
              </p:cNvSpPr>
              <p:nvPr userDrawn="1"/>
            </p:nvSpPr>
            <p:spPr bwMode="auto">
              <a:xfrm>
                <a:off x="2369" y="2713"/>
                <a:ext cx="25" cy="19"/>
              </a:xfrm>
              <a:custGeom>
                <a:avLst/>
                <a:gdLst>
                  <a:gd name="T0" fmla="*/ 1 w 49"/>
                  <a:gd name="T1" fmla="*/ 21 h 39"/>
                  <a:gd name="T2" fmla="*/ 2 w 49"/>
                  <a:gd name="T3" fmla="*/ 22 h 39"/>
                  <a:gd name="T4" fmla="*/ 2 w 49"/>
                  <a:gd name="T5" fmla="*/ 23 h 39"/>
                  <a:gd name="T6" fmla="*/ 4 w 49"/>
                  <a:gd name="T7" fmla="*/ 24 h 39"/>
                  <a:gd name="T8" fmla="*/ 5 w 49"/>
                  <a:gd name="T9" fmla="*/ 25 h 39"/>
                  <a:gd name="T10" fmla="*/ 7 w 49"/>
                  <a:gd name="T11" fmla="*/ 24 h 39"/>
                  <a:gd name="T12" fmla="*/ 39 w 49"/>
                  <a:gd name="T13" fmla="*/ 7 h 39"/>
                  <a:gd name="T14" fmla="*/ 40 w 49"/>
                  <a:gd name="T15" fmla="*/ 6 h 39"/>
                  <a:gd name="T16" fmla="*/ 41 w 49"/>
                  <a:gd name="T17" fmla="*/ 5 h 39"/>
                  <a:gd name="T18" fmla="*/ 40 w 49"/>
                  <a:gd name="T19" fmla="*/ 3 h 39"/>
                  <a:gd name="T20" fmla="*/ 40 w 49"/>
                  <a:gd name="T21" fmla="*/ 2 h 39"/>
                  <a:gd name="T22" fmla="*/ 39 w 49"/>
                  <a:gd name="T23" fmla="*/ 1 h 39"/>
                  <a:gd name="T24" fmla="*/ 41 w 49"/>
                  <a:gd name="T25" fmla="*/ 0 h 39"/>
                  <a:gd name="T26" fmla="*/ 42 w 49"/>
                  <a:gd name="T27" fmla="*/ 2 h 39"/>
                  <a:gd name="T28" fmla="*/ 43 w 49"/>
                  <a:gd name="T29" fmla="*/ 5 h 39"/>
                  <a:gd name="T30" fmla="*/ 45 w 49"/>
                  <a:gd name="T31" fmla="*/ 9 h 39"/>
                  <a:gd name="T32" fmla="*/ 47 w 49"/>
                  <a:gd name="T33" fmla="*/ 13 h 39"/>
                  <a:gd name="T34" fmla="*/ 49 w 49"/>
                  <a:gd name="T35" fmla="*/ 17 h 39"/>
                  <a:gd name="T36" fmla="*/ 48 w 49"/>
                  <a:gd name="T37" fmla="*/ 18 h 39"/>
                  <a:gd name="T38" fmla="*/ 47 w 49"/>
                  <a:gd name="T39" fmla="*/ 17 h 39"/>
                  <a:gd name="T40" fmla="*/ 46 w 49"/>
                  <a:gd name="T41" fmla="*/ 16 h 39"/>
                  <a:gd name="T42" fmla="*/ 45 w 49"/>
                  <a:gd name="T43" fmla="*/ 15 h 39"/>
                  <a:gd name="T44" fmla="*/ 44 w 49"/>
                  <a:gd name="T45" fmla="*/ 14 h 39"/>
                  <a:gd name="T46" fmla="*/ 42 w 49"/>
                  <a:gd name="T47" fmla="*/ 15 h 39"/>
                  <a:gd name="T48" fmla="*/ 10 w 49"/>
                  <a:gd name="T49" fmla="*/ 32 h 39"/>
                  <a:gd name="T50" fmla="*/ 9 w 49"/>
                  <a:gd name="T51" fmla="*/ 33 h 39"/>
                  <a:gd name="T52" fmla="*/ 8 w 49"/>
                  <a:gd name="T53" fmla="*/ 34 h 39"/>
                  <a:gd name="T54" fmla="*/ 9 w 49"/>
                  <a:gd name="T55" fmla="*/ 36 h 39"/>
                  <a:gd name="T56" fmla="*/ 9 w 49"/>
                  <a:gd name="T57" fmla="*/ 37 h 39"/>
                  <a:gd name="T58" fmla="*/ 10 w 49"/>
                  <a:gd name="T59" fmla="*/ 38 h 39"/>
                  <a:gd name="T60" fmla="*/ 8 w 49"/>
                  <a:gd name="T61" fmla="*/ 39 h 39"/>
                  <a:gd name="T62" fmla="*/ 6 w 49"/>
                  <a:gd name="T63" fmla="*/ 35 h 39"/>
                  <a:gd name="T64" fmla="*/ 4 w 49"/>
                  <a:gd name="T65" fmla="*/ 31 h 39"/>
                  <a:gd name="T66" fmla="*/ 2 w 49"/>
                  <a:gd name="T67" fmla="*/ 27 h 39"/>
                  <a:gd name="T68" fmla="*/ 1 w 49"/>
                  <a:gd name="T69" fmla="*/ 24 h 39"/>
                  <a:gd name="T70" fmla="*/ 0 w 49"/>
                  <a:gd name="T71" fmla="*/ 22 h 39"/>
                  <a:gd name="T72" fmla="*/ 1 w 49"/>
                  <a:gd name="T73" fmla="*/ 2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9" h="39">
                    <a:moveTo>
                      <a:pt x="1" y="21"/>
                    </a:moveTo>
                    <a:lnTo>
                      <a:pt x="2" y="22"/>
                    </a:lnTo>
                    <a:lnTo>
                      <a:pt x="2" y="23"/>
                    </a:lnTo>
                    <a:lnTo>
                      <a:pt x="4" y="24"/>
                    </a:lnTo>
                    <a:lnTo>
                      <a:pt x="5" y="25"/>
                    </a:lnTo>
                    <a:lnTo>
                      <a:pt x="7" y="24"/>
                    </a:lnTo>
                    <a:lnTo>
                      <a:pt x="39" y="7"/>
                    </a:lnTo>
                    <a:lnTo>
                      <a:pt x="40" y="6"/>
                    </a:lnTo>
                    <a:lnTo>
                      <a:pt x="41" y="5"/>
                    </a:lnTo>
                    <a:lnTo>
                      <a:pt x="40" y="3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41" y="0"/>
                    </a:lnTo>
                    <a:lnTo>
                      <a:pt x="42" y="2"/>
                    </a:lnTo>
                    <a:lnTo>
                      <a:pt x="43" y="5"/>
                    </a:lnTo>
                    <a:lnTo>
                      <a:pt x="45" y="9"/>
                    </a:lnTo>
                    <a:lnTo>
                      <a:pt x="47" y="13"/>
                    </a:lnTo>
                    <a:lnTo>
                      <a:pt x="49" y="17"/>
                    </a:lnTo>
                    <a:lnTo>
                      <a:pt x="48" y="18"/>
                    </a:lnTo>
                    <a:lnTo>
                      <a:pt x="47" y="17"/>
                    </a:lnTo>
                    <a:lnTo>
                      <a:pt x="46" y="16"/>
                    </a:lnTo>
                    <a:lnTo>
                      <a:pt x="45" y="15"/>
                    </a:lnTo>
                    <a:lnTo>
                      <a:pt x="44" y="14"/>
                    </a:lnTo>
                    <a:lnTo>
                      <a:pt x="42" y="15"/>
                    </a:lnTo>
                    <a:lnTo>
                      <a:pt x="10" y="32"/>
                    </a:lnTo>
                    <a:lnTo>
                      <a:pt x="9" y="33"/>
                    </a:lnTo>
                    <a:lnTo>
                      <a:pt x="8" y="34"/>
                    </a:lnTo>
                    <a:lnTo>
                      <a:pt x="9" y="36"/>
                    </a:lnTo>
                    <a:lnTo>
                      <a:pt x="9" y="37"/>
                    </a:lnTo>
                    <a:lnTo>
                      <a:pt x="10" y="38"/>
                    </a:lnTo>
                    <a:lnTo>
                      <a:pt x="8" y="39"/>
                    </a:lnTo>
                    <a:lnTo>
                      <a:pt x="6" y="35"/>
                    </a:lnTo>
                    <a:lnTo>
                      <a:pt x="4" y="31"/>
                    </a:lnTo>
                    <a:lnTo>
                      <a:pt x="2" y="27"/>
                    </a:lnTo>
                    <a:lnTo>
                      <a:pt x="1" y="24"/>
                    </a:lnTo>
                    <a:lnTo>
                      <a:pt x="0" y="22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79" name="Freeform 167"/>
              <p:cNvSpPr>
                <a:spLocks/>
              </p:cNvSpPr>
              <p:nvPr userDrawn="1"/>
            </p:nvSpPr>
            <p:spPr bwMode="auto">
              <a:xfrm>
                <a:off x="2377" y="2723"/>
                <a:ext cx="26" cy="20"/>
              </a:xfrm>
              <a:custGeom>
                <a:avLst/>
                <a:gdLst>
                  <a:gd name="T0" fmla="*/ 42 w 52"/>
                  <a:gd name="T1" fmla="*/ 18 h 41"/>
                  <a:gd name="T2" fmla="*/ 41 w 52"/>
                  <a:gd name="T3" fmla="*/ 17 h 41"/>
                  <a:gd name="T4" fmla="*/ 39 w 52"/>
                  <a:gd name="T5" fmla="*/ 16 h 41"/>
                  <a:gd name="T6" fmla="*/ 38 w 52"/>
                  <a:gd name="T7" fmla="*/ 15 h 41"/>
                  <a:gd name="T8" fmla="*/ 37 w 52"/>
                  <a:gd name="T9" fmla="*/ 15 h 41"/>
                  <a:gd name="T10" fmla="*/ 37 w 52"/>
                  <a:gd name="T11" fmla="*/ 15 h 41"/>
                  <a:gd name="T12" fmla="*/ 36 w 52"/>
                  <a:gd name="T13" fmla="*/ 16 h 41"/>
                  <a:gd name="T14" fmla="*/ 12 w 52"/>
                  <a:gd name="T15" fmla="*/ 37 h 41"/>
                  <a:gd name="T16" fmla="*/ 12 w 52"/>
                  <a:gd name="T17" fmla="*/ 38 h 41"/>
                  <a:gd name="T18" fmla="*/ 42 w 52"/>
                  <a:gd name="T19" fmla="*/ 36 h 41"/>
                  <a:gd name="T20" fmla="*/ 44 w 52"/>
                  <a:gd name="T21" fmla="*/ 36 h 41"/>
                  <a:gd name="T22" fmla="*/ 45 w 52"/>
                  <a:gd name="T23" fmla="*/ 36 h 41"/>
                  <a:gd name="T24" fmla="*/ 46 w 52"/>
                  <a:gd name="T25" fmla="*/ 35 h 41"/>
                  <a:gd name="T26" fmla="*/ 47 w 52"/>
                  <a:gd name="T27" fmla="*/ 35 h 41"/>
                  <a:gd name="T28" fmla="*/ 47 w 52"/>
                  <a:gd name="T29" fmla="*/ 34 h 41"/>
                  <a:gd name="T30" fmla="*/ 47 w 52"/>
                  <a:gd name="T31" fmla="*/ 31 h 41"/>
                  <a:gd name="T32" fmla="*/ 46 w 52"/>
                  <a:gd name="T33" fmla="*/ 30 h 41"/>
                  <a:gd name="T34" fmla="*/ 46 w 52"/>
                  <a:gd name="T35" fmla="*/ 29 h 41"/>
                  <a:gd name="T36" fmla="*/ 48 w 52"/>
                  <a:gd name="T37" fmla="*/ 28 h 41"/>
                  <a:gd name="T38" fmla="*/ 49 w 52"/>
                  <a:gd name="T39" fmla="*/ 31 h 41"/>
                  <a:gd name="T40" fmla="*/ 50 w 52"/>
                  <a:gd name="T41" fmla="*/ 36 h 41"/>
                  <a:gd name="T42" fmla="*/ 51 w 52"/>
                  <a:gd name="T43" fmla="*/ 38 h 41"/>
                  <a:gd name="T44" fmla="*/ 52 w 52"/>
                  <a:gd name="T45" fmla="*/ 41 h 41"/>
                  <a:gd name="T46" fmla="*/ 51 w 52"/>
                  <a:gd name="T47" fmla="*/ 41 h 41"/>
                  <a:gd name="T48" fmla="*/ 51 w 52"/>
                  <a:gd name="T49" fmla="*/ 41 h 41"/>
                  <a:gd name="T50" fmla="*/ 50 w 52"/>
                  <a:gd name="T51" fmla="*/ 40 h 41"/>
                  <a:gd name="T52" fmla="*/ 49 w 52"/>
                  <a:gd name="T53" fmla="*/ 39 h 41"/>
                  <a:gd name="T54" fmla="*/ 47 w 52"/>
                  <a:gd name="T55" fmla="*/ 39 h 41"/>
                  <a:gd name="T56" fmla="*/ 44 w 52"/>
                  <a:gd name="T57" fmla="*/ 39 h 41"/>
                  <a:gd name="T58" fmla="*/ 36 w 52"/>
                  <a:gd name="T59" fmla="*/ 39 h 41"/>
                  <a:gd name="T60" fmla="*/ 27 w 52"/>
                  <a:gd name="T61" fmla="*/ 40 h 41"/>
                  <a:gd name="T62" fmla="*/ 16 w 52"/>
                  <a:gd name="T63" fmla="*/ 40 h 41"/>
                  <a:gd name="T64" fmla="*/ 8 w 52"/>
                  <a:gd name="T65" fmla="*/ 40 h 41"/>
                  <a:gd name="T66" fmla="*/ 5 w 52"/>
                  <a:gd name="T67" fmla="*/ 40 h 41"/>
                  <a:gd name="T68" fmla="*/ 1 w 52"/>
                  <a:gd name="T69" fmla="*/ 41 h 41"/>
                  <a:gd name="T70" fmla="*/ 0 w 52"/>
                  <a:gd name="T71" fmla="*/ 39 h 41"/>
                  <a:gd name="T72" fmla="*/ 33 w 52"/>
                  <a:gd name="T73" fmla="*/ 8 h 41"/>
                  <a:gd name="T74" fmla="*/ 34 w 52"/>
                  <a:gd name="T75" fmla="*/ 6 h 41"/>
                  <a:gd name="T76" fmla="*/ 35 w 52"/>
                  <a:gd name="T77" fmla="*/ 4 h 41"/>
                  <a:gd name="T78" fmla="*/ 34 w 52"/>
                  <a:gd name="T79" fmla="*/ 2 h 41"/>
                  <a:gd name="T80" fmla="*/ 34 w 52"/>
                  <a:gd name="T81" fmla="*/ 1 h 41"/>
                  <a:gd name="T82" fmla="*/ 36 w 52"/>
                  <a:gd name="T83" fmla="*/ 0 h 41"/>
                  <a:gd name="T84" fmla="*/ 37 w 52"/>
                  <a:gd name="T85" fmla="*/ 4 h 41"/>
                  <a:gd name="T86" fmla="*/ 39 w 52"/>
                  <a:gd name="T87" fmla="*/ 9 h 41"/>
                  <a:gd name="T88" fmla="*/ 41 w 52"/>
                  <a:gd name="T89" fmla="*/ 12 h 41"/>
                  <a:gd name="T90" fmla="*/ 42 w 52"/>
                  <a:gd name="T91" fmla="*/ 14 h 41"/>
                  <a:gd name="T92" fmla="*/ 43 w 52"/>
                  <a:gd name="T93" fmla="*/ 16 h 41"/>
                  <a:gd name="T94" fmla="*/ 43 w 52"/>
                  <a:gd name="T95" fmla="*/ 18 h 41"/>
                  <a:gd name="T96" fmla="*/ 42 w 52"/>
                  <a:gd name="T97" fmla="*/ 1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2" h="41">
                    <a:moveTo>
                      <a:pt x="42" y="18"/>
                    </a:moveTo>
                    <a:lnTo>
                      <a:pt x="41" y="17"/>
                    </a:lnTo>
                    <a:lnTo>
                      <a:pt x="39" y="16"/>
                    </a:lnTo>
                    <a:lnTo>
                      <a:pt x="38" y="15"/>
                    </a:lnTo>
                    <a:lnTo>
                      <a:pt x="37" y="15"/>
                    </a:lnTo>
                    <a:lnTo>
                      <a:pt x="37" y="15"/>
                    </a:lnTo>
                    <a:lnTo>
                      <a:pt x="36" y="16"/>
                    </a:lnTo>
                    <a:lnTo>
                      <a:pt x="12" y="37"/>
                    </a:lnTo>
                    <a:lnTo>
                      <a:pt x="12" y="38"/>
                    </a:lnTo>
                    <a:lnTo>
                      <a:pt x="42" y="36"/>
                    </a:lnTo>
                    <a:lnTo>
                      <a:pt x="44" y="36"/>
                    </a:lnTo>
                    <a:lnTo>
                      <a:pt x="45" y="36"/>
                    </a:lnTo>
                    <a:lnTo>
                      <a:pt x="46" y="35"/>
                    </a:lnTo>
                    <a:lnTo>
                      <a:pt x="47" y="35"/>
                    </a:lnTo>
                    <a:lnTo>
                      <a:pt x="47" y="34"/>
                    </a:lnTo>
                    <a:lnTo>
                      <a:pt x="47" y="31"/>
                    </a:lnTo>
                    <a:lnTo>
                      <a:pt x="46" y="30"/>
                    </a:lnTo>
                    <a:lnTo>
                      <a:pt x="46" y="29"/>
                    </a:lnTo>
                    <a:lnTo>
                      <a:pt x="48" y="28"/>
                    </a:lnTo>
                    <a:lnTo>
                      <a:pt x="49" y="31"/>
                    </a:lnTo>
                    <a:lnTo>
                      <a:pt x="50" y="36"/>
                    </a:lnTo>
                    <a:lnTo>
                      <a:pt x="51" y="38"/>
                    </a:lnTo>
                    <a:lnTo>
                      <a:pt x="52" y="41"/>
                    </a:lnTo>
                    <a:lnTo>
                      <a:pt x="51" y="41"/>
                    </a:lnTo>
                    <a:lnTo>
                      <a:pt x="51" y="41"/>
                    </a:lnTo>
                    <a:lnTo>
                      <a:pt x="50" y="40"/>
                    </a:lnTo>
                    <a:lnTo>
                      <a:pt x="49" y="39"/>
                    </a:lnTo>
                    <a:lnTo>
                      <a:pt x="47" y="39"/>
                    </a:lnTo>
                    <a:lnTo>
                      <a:pt x="44" y="39"/>
                    </a:lnTo>
                    <a:lnTo>
                      <a:pt x="36" y="39"/>
                    </a:lnTo>
                    <a:lnTo>
                      <a:pt x="27" y="40"/>
                    </a:lnTo>
                    <a:lnTo>
                      <a:pt x="16" y="40"/>
                    </a:lnTo>
                    <a:lnTo>
                      <a:pt x="8" y="40"/>
                    </a:lnTo>
                    <a:lnTo>
                      <a:pt x="5" y="40"/>
                    </a:lnTo>
                    <a:lnTo>
                      <a:pt x="1" y="41"/>
                    </a:lnTo>
                    <a:lnTo>
                      <a:pt x="0" y="39"/>
                    </a:lnTo>
                    <a:lnTo>
                      <a:pt x="33" y="8"/>
                    </a:lnTo>
                    <a:lnTo>
                      <a:pt x="34" y="6"/>
                    </a:lnTo>
                    <a:lnTo>
                      <a:pt x="35" y="4"/>
                    </a:lnTo>
                    <a:lnTo>
                      <a:pt x="34" y="2"/>
                    </a:lnTo>
                    <a:lnTo>
                      <a:pt x="34" y="1"/>
                    </a:lnTo>
                    <a:lnTo>
                      <a:pt x="36" y="0"/>
                    </a:lnTo>
                    <a:lnTo>
                      <a:pt x="37" y="4"/>
                    </a:lnTo>
                    <a:lnTo>
                      <a:pt x="39" y="9"/>
                    </a:lnTo>
                    <a:lnTo>
                      <a:pt x="41" y="12"/>
                    </a:lnTo>
                    <a:lnTo>
                      <a:pt x="42" y="14"/>
                    </a:lnTo>
                    <a:lnTo>
                      <a:pt x="43" y="16"/>
                    </a:lnTo>
                    <a:lnTo>
                      <a:pt x="43" y="18"/>
                    </a:lnTo>
                    <a:lnTo>
                      <a:pt x="42" y="18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80" name="Freeform 168"/>
              <p:cNvSpPr>
                <a:spLocks/>
              </p:cNvSpPr>
              <p:nvPr userDrawn="1"/>
            </p:nvSpPr>
            <p:spPr bwMode="auto">
              <a:xfrm>
                <a:off x="2381" y="2746"/>
                <a:ext cx="27" cy="22"/>
              </a:xfrm>
              <a:custGeom>
                <a:avLst/>
                <a:gdLst>
                  <a:gd name="T0" fmla="*/ 2 w 54"/>
                  <a:gd name="T1" fmla="*/ 13 h 44"/>
                  <a:gd name="T2" fmla="*/ 3 w 54"/>
                  <a:gd name="T3" fmla="*/ 16 h 44"/>
                  <a:gd name="T4" fmla="*/ 6 w 54"/>
                  <a:gd name="T5" fmla="*/ 16 h 44"/>
                  <a:gd name="T6" fmla="*/ 42 w 54"/>
                  <a:gd name="T7" fmla="*/ 5 h 44"/>
                  <a:gd name="T8" fmla="*/ 43 w 54"/>
                  <a:gd name="T9" fmla="*/ 3 h 44"/>
                  <a:gd name="T10" fmla="*/ 43 w 54"/>
                  <a:gd name="T11" fmla="*/ 0 h 44"/>
                  <a:gd name="T12" fmla="*/ 45 w 54"/>
                  <a:gd name="T13" fmla="*/ 3 h 44"/>
                  <a:gd name="T14" fmla="*/ 47 w 54"/>
                  <a:gd name="T15" fmla="*/ 11 h 44"/>
                  <a:gd name="T16" fmla="*/ 50 w 54"/>
                  <a:gd name="T17" fmla="*/ 20 h 44"/>
                  <a:gd name="T18" fmla="*/ 54 w 54"/>
                  <a:gd name="T19" fmla="*/ 29 h 44"/>
                  <a:gd name="T20" fmla="*/ 46 w 54"/>
                  <a:gd name="T21" fmla="*/ 32 h 44"/>
                  <a:gd name="T22" fmla="*/ 42 w 54"/>
                  <a:gd name="T23" fmla="*/ 32 h 44"/>
                  <a:gd name="T24" fmla="*/ 46 w 54"/>
                  <a:gd name="T25" fmla="*/ 29 h 44"/>
                  <a:gd name="T26" fmla="*/ 48 w 54"/>
                  <a:gd name="T27" fmla="*/ 26 h 44"/>
                  <a:gd name="T28" fmla="*/ 47 w 54"/>
                  <a:gd name="T29" fmla="*/ 22 h 44"/>
                  <a:gd name="T30" fmla="*/ 28 w 54"/>
                  <a:gd name="T31" fmla="*/ 18 h 44"/>
                  <a:gd name="T32" fmla="*/ 32 w 54"/>
                  <a:gd name="T33" fmla="*/ 27 h 44"/>
                  <a:gd name="T34" fmla="*/ 35 w 54"/>
                  <a:gd name="T35" fmla="*/ 28 h 44"/>
                  <a:gd name="T36" fmla="*/ 38 w 54"/>
                  <a:gd name="T37" fmla="*/ 31 h 44"/>
                  <a:gd name="T38" fmla="*/ 23 w 54"/>
                  <a:gd name="T39" fmla="*/ 35 h 44"/>
                  <a:gd name="T40" fmla="*/ 24 w 54"/>
                  <a:gd name="T41" fmla="*/ 32 h 44"/>
                  <a:gd name="T42" fmla="*/ 27 w 54"/>
                  <a:gd name="T43" fmla="*/ 29 h 44"/>
                  <a:gd name="T44" fmla="*/ 27 w 54"/>
                  <a:gd name="T45" fmla="*/ 26 h 44"/>
                  <a:gd name="T46" fmla="*/ 11 w 54"/>
                  <a:gd name="T47" fmla="*/ 23 h 44"/>
                  <a:gd name="T48" fmla="*/ 7 w 54"/>
                  <a:gd name="T49" fmla="*/ 25 h 44"/>
                  <a:gd name="T50" fmla="*/ 7 w 54"/>
                  <a:gd name="T51" fmla="*/ 29 h 44"/>
                  <a:gd name="T52" fmla="*/ 9 w 54"/>
                  <a:gd name="T53" fmla="*/ 35 h 44"/>
                  <a:gd name="T54" fmla="*/ 12 w 54"/>
                  <a:gd name="T55" fmla="*/ 39 h 44"/>
                  <a:gd name="T56" fmla="*/ 16 w 54"/>
                  <a:gd name="T57" fmla="*/ 41 h 44"/>
                  <a:gd name="T58" fmla="*/ 19 w 54"/>
                  <a:gd name="T59" fmla="*/ 43 h 44"/>
                  <a:gd name="T60" fmla="*/ 7 w 54"/>
                  <a:gd name="T61" fmla="*/ 41 h 44"/>
                  <a:gd name="T62" fmla="*/ 5 w 54"/>
                  <a:gd name="T63" fmla="*/ 33 h 44"/>
                  <a:gd name="T64" fmla="*/ 3 w 54"/>
                  <a:gd name="T65" fmla="*/ 24 h 44"/>
                  <a:gd name="T66" fmla="*/ 0 w 54"/>
                  <a:gd name="T67" fmla="*/ 16 h 44"/>
                  <a:gd name="T68" fmla="*/ 1 w 54"/>
                  <a:gd name="T69" fmla="*/ 1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4" h="44">
                    <a:moveTo>
                      <a:pt x="1" y="12"/>
                    </a:moveTo>
                    <a:lnTo>
                      <a:pt x="2" y="13"/>
                    </a:lnTo>
                    <a:lnTo>
                      <a:pt x="2" y="14"/>
                    </a:lnTo>
                    <a:lnTo>
                      <a:pt x="3" y="16"/>
                    </a:lnTo>
                    <a:lnTo>
                      <a:pt x="4" y="16"/>
                    </a:lnTo>
                    <a:lnTo>
                      <a:pt x="6" y="16"/>
                    </a:lnTo>
                    <a:lnTo>
                      <a:pt x="41" y="6"/>
                    </a:lnTo>
                    <a:lnTo>
                      <a:pt x="42" y="5"/>
                    </a:lnTo>
                    <a:lnTo>
                      <a:pt x="43" y="4"/>
                    </a:lnTo>
                    <a:lnTo>
                      <a:pt x="43" y="3"/>
                    </a:lnTo>
                    <a:lnTo>
                      <a:pt x="43" y="1"/>
                    </a:lnTo>
                    <a:lnTo>
                      <a:pt x="43" y="0"/>
                    </a:lnTo>
                    <a:lnTo>
                      <a:pt x="45" y="0"/>
                    </a:lnTo>
                    <a:lnTo>
                      <a:pt x="45" y="3"/>
                    </a:lnTo>
                    <a:lnTo>
                      <a:pt x="46" y="6"/>
                    </a:lnTo>
                    <a:lnTo>
                      <a:pt x="47" y="11"/>
                    </a:lnTo>
                    <a:lnTo>
                      <a:pt x="48" y="15"/>
                    </a:lnTo>
                    <a:lnTo>
                      <a:pt x="50" y="20"/>
                    </a:lnTo>
                    <a:lnTo>
                      <a:pt x="51" y="25"/>
                    </a:lnTo>
                    <a:lnTo>
                      <a:pt x="54" y="29"/>
                    </a:lnTo>
                    <a:lnTo>
                      <a:pt x="50" y="31"/>
                    </a:lnTo>
                    <a:lnTo>
                      <a:pt x="46" y="32"/>
                    </a:lnTo>
                    <a:lnTo>
                      <a:pt x="43" y="33"/>
                    </a:lnTo>
                    <a:lnTo>
                      <a:pt x="42" y="32"/>
                    </a:lnTo>
                    <a:lnTo>
                      <a:pt x="44" y="31"/>
                    </a:lnTo>
                    <a:lnTo>
                      <a:pt x="46" y="29"/>
                    </a:lnTo>
                    <a:lnTo>
                      <a:pt x="47" y="28"/>
                    </a:lnTo>
                    <a:lnTo>
                      <a:pt x="48" y="26"/>
                    </a:lnTo>
                    <a:lnTo>
                      <a:pt x="48" y="24"/>
                    </a:lnTo>
                    <a:lnTo>
                      <a:pt x="47" y="22"/>
                    </a:lnTo>
                    <a:lnTo>
                      <a:pt x="45" y="14"/>
                    </a:lnTo>
                    <a:lnTo>
                      <a:pt x="28" y="18"/>
                    </a:lnTo>
                    <a:lnTo>
                      <a:pt x="30" y="25"/>
                    </a:lnTo>
                    <a:lnTo>
                      <a:pt x="32" y="27"/>
                    </a:lnTo>
                    <a:lnTo>
                      <a:pt x="33" y="28"/>
                    </a:lnTo>
                    <a:lnTo>
                      <a:pt x="35" y="28"/>
                    </a:lnTo>
                    <a:lnTo>
                      <a:pt x="38" y="28"/>
                    </a:lnTo>
                    <a:lnTo>
                      <a:pt x="38" y="31"/>
                    </a:lnTo>
                    <a:lnTo>
                      <a:pt x="30" y="32"/>
                    </a:lnTo>
                    <a:lnTo>
                      <a:pt x="23" y="35"/>
                    </a:lnTo>
                    <a:lnTo>
                      <a:pt x="22" y="33"/>
                    </a:lnTo>
                    <a:lnTo>
                      <a:pt x="24" y="32"/>
                    </a:lnTo>
                    <a:lnTo>
                      <a:pt x="26" y="31"/>
                    </a:lnTo>
                    <a:lnTo>
                      <a:pt x="27" y="29"/>
                    </a:lnTo>
                    <a:lnTo>
                      <a:pt x="27" y="28"/>
                    </a:lnTo>
                    <a:lnTo>
                      <a:pt x="27" y="26"/>
                    </a:lnTo>
                    <a:lnTo>
                      <a:pt x="25" y="19"/>
                    </a:lnTo>
                    <a:lnTo>
                      <a:pt x="11" y="23"/>
                    </a:lnTo>
                    <a:lnTo>
                      <a:pt x="8" y="24"/>
                    </a:lnTo>
                    <a:lnTo>
                      <a:pt x="7" y="25"/>
                    </a:lnTo>
                    <a:lnTo>
                      <a:pt x="7" y="27"/>
                    </a:lnTo>
                    <a:lnTo>
                      <a:pt x="7" y="29"/>
                    </a:lnTo>
                    <a:lnTo>
                      <a:pt x="8" y="32"/>
                    </a:lnTo>
                    <a:lnTo>
                      <a:pt x="9" y="35"/>
                    </a:lnTo>
                    <a:lnTo>
                      <a:pt x="11" y="38"/>
                    </a:lnTo>
                    <a:lnTo>
                      <a:pt x="12" y="39"/>
                    </a:lnTo>
                    <a:lnTo>
                      <a:pt x="14" y="41"/>
                    </a:lnTo>
                    <a:lnTo>
                      <a:pt x="16" y="41"/>
                    </a:lnTo>
                    <a:lnTo>
                      <a:pt x="19" y="41"/>
                    </a:lnTo>
                    <a:lnTo>
                      <a:pt x="19" y="43"/>
                    </a:lnTo>
                    <a:lnTo>
                      <a:pt x="8" y="44"/>
                    </a:lnTo>
                    <a:lnTo>
                      <a:pt x="7" y="41"/>
                    </a:lnTo>
                    <a:lnTo>
                      <a:pt x="6" y="37"/>
                    </a:lnTo>
                    <a:lnTo>
                      <a:pt x="5" y="33"/>
                    </a:lnTo>
                    <a:lnTo>
                      <a:pt x="4" y="28"/>
                    </a:lnTo>
                    <a:lnTo>
                      <a:pt x="3" y="24"/>
                    </a:lnTo>
                    <a:lnTo>
                      <a:pt x="2" y="19"/>
                    </a:lnTo>
                    <a:lnTo>
                      <a:pt x="0" y="16"/>
                    </a:lnTo>
                    <a:lnTo>
                      <a:pt x="0" y="13"/>
                    </a:lnTo>
                    <a:lnTo>
                      <a:pt x="1" y="12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81" name="Freeform 169"/>
              <p:cNvSpPr>
                <a:spLocks noEditPoints="1"/>
              </p:cNvSpPr>
              <p:nvPr userDrawn="1"/>
            </p:nvSpPr>
            <p:spPr bwMode="auto">
              <a:xfrm>
                <a:off x="2386" y="2765"/>
                <a:ext cx="25" cy="25"/>
              </a:xfrm>
              <a:custGeom>
                <a:avLst/>
                <a:gdLst>
                  <a:gd name="T0" fmla="*/ 42 w 50"/>
                  <a:gd name="T1" fmla="*/ 6 h 48"/>
                  <a:gd name="T2" fmla="*/ 45 w 50"/>
                  <a:gd name="T3" fmla="*/ 4 h 48"/>
                  <a:gd name="T4" fmla="*/ 45 w 50"/>
                  <a:gd name="T5" fmla="*/ 1 h 48"/>
                  <a:gd name="T6" fmla="*/ 47 w 50"/>
                  <a:gd name="T7" fmla="*/ 0 h 48"/>
                  <a:gd name="T8" fmla="*/ 48 w 50"/>
                  <a:gd name="T9" fmla="*/ 6 h 48"/>
                  <a:gd name="T10" fmla="*/ 49 w 50"/>
                  <a:gd name="T11" fmla="*/ 15 h 48"/>
                  <a:gd name="T12" fmla="*/ 50 w 50"/>
                  <a:gd name="T13" fmla="*/ 23 h 48"/>
                  <a:gd name="T14" fmla="*/ 49 w 50"/>
                  <a:gd name="T15" fmla="*/ 28 h 48"/>
                  <a:gd name="T16" fmla="*/ 47 w 50"/>
                  <a:gd name="T17" fmla="*/ 33 h 48"/>
                  <a:gd name="T18" fmla="*/ 40 w 50"/>
                  <a:gd name="T19" fmla="*/ 36 h 48"/>
                  <a:gd name="T20" fmla="*/ 34 w 50"/>
                  <a:gd name="T21" fmla="*/ 35 h 48"/>
                  <a:gd name="T22" fmla="*/ 29 w 50"/>
                  <a:gd name="T23" fmla="*/ 31 h 48"/>
                  <a:gd name="T24" fmla="*/ 12 w 50"/>
                  <a:gd name="T25" fmla="*/ 42 h 48"/>
                  <a:gd name="T26" fmla="*/ 9 w 50"/>
                  <a:gd name="T27" fmla="*/ 46 h 48"/>
                  <a:gd name="T28" fmla="*/ 7 w 50"/>
                  <a:gd name="T29" fmla="*/ 48 h 48"/>
                  <a:gd name="T30" fmla="*/ 6 w 50"/>
                  <a:gd name="T31" fmla="*/ 43 h 48"/>
                  <a:gd name="T32" fmla="*/ 25 w 50"/>
                  <a:gd name="T33" fmla="*/ 21 h 48"/>
                  <a:gd name="T34" fmla="*/ 10 w 50"/>
                  <a:gd name="T35" fmla="*/ 19 h 48"/>
                  <a:gd name="T36" fmla="*/ 6 w 50"/>
                  <a:gd name="T37" fmla="*/ 21 h 48"/>
                  <a:gd name="T38" fmla="*/ 5 w 50"/>
                  <a:gd name="T39" fmla="*/ 23 h 48"/>
                  <a:gd name="T40" fmla="*/ 6 w 50"/>
                  <a:gd name="T41" fmla="*/ 26 h 48"/>
                  <a:gd name="T42" fmla="*/ 3 w 50"/>
                  <a:gd name="T43" fmla="*/ 21 h 48"/>
                  <a:gd name="T44" fmla="*/ 2 w 50"/>
                  <a:gd name="T45" fmla="*/ 11 h 48"/>
                  <a:gd name="T46" fmla="*/ 3 w 50"/>
                  <a:gd name="T47" fmla="*/ 6 h 48"/>
                  <a:gd name="T48" fmla="*/ 3 w 50"/>
                  <a:gd name="T49" fmla="*/ 9 h 48"/>
                  <a:gd name="T50" fmla="*/ 5 w 50"/>
                  <a:gd name="T51" fmla="*/ 11 h 48"/>
                  <a:gd name="T52" fmla="*/ 40 w 50"/>
                  <a:gd name="T53" fmla="*/ 6 h 48"/>
                  <a:gd name="T54" fmla="*/ 27 w 50"/>
                  <a:gd name="T55" fmla="*/ 20 h 48"/>
                  <a:gd name="T56" fmla="*/ 29 w 50"/>
                  <a:gd name="T57" fmla="*/ 24 h 48"/>
                  <a:gd name="T58" fmla="*/ 32 w 50"/>
                  <a:gd name="T59" fmla="*/ 27 h 48"/>
                  <a:gd name="T60" fmla="*/ 38 w 50"/>
                  <a:gd name="T61" fmla="*/ 27 h 48"/>
                  <a:gd name="T62" fmla="*/ 45 w 50"/>
                  <a:gd name="T63" fmla="*/ 25 h 48"/>
                  <a:gd name="T64" fmla="*/ 47 w 50"/>
                  <a:gd name="T65" fmla="*/ 20 h 48"/>
                  <a:gd name="T66" fmla="*/ 47 w 50"/>
                  <a:gd name="T67" fmla="*/ 15 h 48"/>
                  <a:gd name="T68" fmla="*/ 27 w 50"/>
                  <a:gd name="T69" fmla="*/ 1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0" h="48">
                    <a:moveTo>
                      <a:pt x="40" y="6"/>
                    </a:moveTo>
                    <a:lnTo>
                      <a:pt x="42" y="6"/>
                    </a:lnTo>
                    <a:lnTo>
                      <a:pt x="45" y="5"/>
                    </a:lnTo>
                    <a:lnTo>
                      <a:pt x="45" y="4"/>
                    </a:lnTo>
                    <a:lnTo>
                      <a:pt x="45" y="3"/>
                    </a:lnTo>
                    <a:lnTo>
                      <a:pt x="45" y="1"/>
                    </a:lnTo>
                    <a:lnTo>
                      <a:pt x="45" y="0"/>
                    </a:lnTo>
                    <a:lnTo>
                      <a:pt x="47" y="0"/>
                    </a:lnTo>
                    <a:lnTo>
                      <a:pt x="47" y="2"/>
                    </a:lnTo>
                    <a:lnTo>
                      <a:pt x="48" y="6"/>
                    </a:lnTo>
                    <a:lnTo>
                      <a:pt x="48" y="9"/>
                    </a:lnTo>
                    <a:lnTo>
                      <a:pt x="49" y="15"/>
                    </a:lnTo>
                    <a:lnTo>
                      <a:pt x="50" y="19"/>
                    </a:lnTo>
                    <a:lnTo>
                      <a:pt x="50" y="23"/>
                    </a:lnTo>
                    <a:lnTo>
                      <a:pt x="50" y="26"/>
                    </a:lnTo>
                    <a:lnTo>
                      <a:pt x="49" y="28"/>
                    </a:lnTo>
                    <a:lnTo>
                      <a:pt x="48" y="31"/>
                    </a:lnTo>
                    <a:lnTo>
                      <a:pt x="47" y="33"/>
                    </a:lnTo>
                    <a:lnTo>
                      <a:pt x="44" y="35"/>
                    </a:lnTo>
                    <a:lnTo>
                      <a:pt x="40" y="36"/>
                    </a:lnTo>
                    <a:lnTo>
                      <a:pt x="36" y="36"/>
                    </a:lnTo>
                    <a:lnTo>
                      <a:pt x="34" y="35"/>
                    </a:lnTo>
                    <a:lnTo>
                      <a:pt x="31" y="33"/>
                    </a:lnTo>
                    <a:lnTo>
                      <a:pt x="29" y="31"/>
                    </a:lnTo>
                    <a:lnTo>
                      <a:pt x="27" y="28"/>
                    </a:lnTo>
                    <a:lnTo>
                      <a:pt x="12" y="42"/>
                    </a:lnTo>
                    <a:lnTo>
                      <a:pt x="10" y="44"/>
                    </a:lnTo>
                    <a:lnTo>
                      <a:pt x="9" y="46"/>
                    </a:lnTo>
                    <a:lnTo>
                      <a:pt x="9" y="48"/>
                    </a:lnTo>
                    <a:lnTo>
                      <a:pt x="7" y="48"/>
                    </a:lnTo>
                    <a:lnTo>
                      <a:pt x="7" y="45"/>
                    </a:lnTo>
                    <a:lnTo>
                      <a:pt x="6" y="43"/>
                    </a:lnTo>
                    <a:lnTo>
                      <a:pt x="5" y="37"/>
                    </a:lnTo>
                    <a:lnTo>
                      <a:pt x="25" y="21"/>
                    </a:lnTo>
                    <a:lnTo>
                      <a:pt x="24" y="17"/>
                    </a:lnTo>
                    <a:lnTo>
                      <a:pt x="10" y="19"/>
                    </a:lnTo>
                    <a:lnTo>
                      <a:pt x="7" y="20"/>
                    </a:lnTo>
                    <a:lnTo>
                      <a:pt x="6" y="21"/>
                    </a:lnTo>
                    <a:lnTo>
                      <a:pt x="5" y="22"/>
                    </a:lnTo>
                    <a:lnTo>
                      <a:pt x="5" y="23"/>
                    </a:lnTo>
                    <a:lnTo>
                      <a:pt x="5" y="25"/>
                    </a:lnTo>
                    <a:lnTo>
                      <a:pt x="6" y="26"/>
                    </a:lnTo>
                    <a:lnTo>
                      <a:pt x="4" y="26"/>
                    </a:lnTo>
                    <a:lnTo>
                      <a:pt x="3" y="21"/>
                    </a:lnTo>
                    <a:lnTo>
                      <a:pt x="2" y="16"/>
                    </a:lnTo>
                    <a:lnTo>
                      <a:pt x="2" y="11"/>
                    </a:lnTo>
                    <a:lnTo>
                      <a:pt x="0" y="7"/>
                    </a:lnTo>
                    <a:lnTo>
                      <a:pt x="3" y="6"/>
                    </a:lnTo>
                    <a:lnTo>
                      <a:pt x="3" y="7"/>
                    </a:lnTo>
                    <a:lnTo>
                      <a:pt x="3" y="9"/>
                    </a:lnTo>
                    <a:lnTo>
                      <a:pt x="4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40" y="6"/>
                    </a:lnTo>
                    <a:close/>
                    <a:moveTo>
                      <a:pt x="27" y="17"/>
                    </a:moveTo>
                    <a:lnTo>
                      <a:pt x="27" y="20"/>
                    </a:lnTo>
                    <a:lnTo>
                      <a:pt x="28" y="22"/>
                    </a:lnTo>
                    <a:lnTo>
                      <a:pt x="29" y="24"/>
                    </a:lnTo>
                    <a:lnTo>
                      <a:pt x="30" y="26"/>
                    </a:lnTo>
                    <a:lnTo>
                      <a:pt x="32" y="27"/>
                    </a:lnTo>
                    <a:lnTo>
                      <a:pt x="35" y="27"/>
                    </a:lnTo>
                    <a:lnTo>
                      <a:pt x="38" y="27"/>
                    </a:lnTo>
                    <a:lnTo>
                      <a:pt x="41" y="26"/>
                    </a:lnTo>
                    <a:lnTo>
                      <a:pt x="45" y="25"/>
                    </a:lnTo>
                    <a:lnTo>
                      <a:pt x="46" y="23"/>
                    </a:lnTo>
                    <a:lnTo>
                      <a:pt x="47" y="20"/>
                    </a:lnTo>
                    <a:lnTo>
                      <a:pt x="47" y="17"/>
                    </a:lnTo>
                    <a:lnTo>
                      <a:pt x="47" y="15"/>
                    </a:lnTo>
                    <a:lnTo>
                      <a:pt x="46" y="14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82" name="Freeform 170"/>
              <p:cNvSpPr>
                <a:spLocks/>
              </p:cNvSpPr>
              <p:nvPr userDrawn="1"/>
            </p:nvSpPr>
            <p:spPr bwMode="auto">
              <a:xfrm>
                <a:off x="2389" y="2790"/>
                <a:ext cx="24" cy="13"/>
              </a:xfrm>
              <a:custGeom>
                <a:avLst/>
                <a:gdLst>
                  <a:gd name="T0" fmla="*/ 38 w 48"/>
                  <a:gd name="T1" fmla="*/ 22 h 26"/>
                  <a:gd name="T2" fmla="*/ 41 w 48"/>
                  <a:gd name="T3" fmla="*/ 21 h 26"/>
                  <a:gd name="T4" fmla="*/ 43 w 48"/>
                  <a:gd name="T5" fmla="*/ 20 h 26"/>
                  <a:gd name="T6" fmla="*/ 45 w 48"/>
                  <a:gd name="T7" fmla="*/ 19 h 26"/>
                  <a:gd name="T8" fmla="*/ 46 w 48"/>
                  <a:gd name="T9" fmla="*/ 17 h 26"/>
                  <a:gd name="T10" fmla="*/ 46 w 48"/>
                  <a:gd name="T11" fmla="*/ 15 h 26"/>
                  <a:gd name="T12" fmla="*/ 45 w 48"/>
                  <a:gd name="T13" fmla="*/ 11 h 26"/>
                  <a:gd name="T14" fmla="*/ 44 w 48"/>
                  <a:gd name="T15" fmla="*/ 9 h 26"/>
                  <a:gd name="T16" fmla="*/ 41 w 48"/>
                  <a:gd name="T17" fmla="*/ 8 h 26"/>
                  <a:gd name="T18" fmla="*/ 38 w 48"/>
                  <a:gd name="T19" fmla="*/ 8 h 26"/>
                  <a:gd name="T20" fmla="*/ 33 w 48"/>
                  <a:gd name="T21" fmla="*/ 9 h 26"/>
                  <a:gd name="T22" fmla="*/ 30 w 48"/>
                  <a:gd name="T23" fmla="*/ 12 h 26"/>
                  <a:gd name="T24" fmla="*/ 28 w 48"/>
                  <a:gd name="T25" fmla="*/ 17 h 26"/>
                  <a:gd name="T26" fmla="*/ 25 w 48"/>
                  <a:gd name="T27" fmla="*/ 21 h 26"/>
                  <a:gd name="T28" fmla="*/ 21 w 48"/>
                  <a:gd name="T29" fmla="*/ 25 h 26"/>
                  <a:gd name="T30" fmla="*/ 14 w 48"/>
                  <a:gd name="T31" fmla="*/ 26 h 26"/>
                  <a:gd name="T32" fmla="*/ 10 w 48"/>
                  <a:gd name="T33" fmla="*/ 26 h 26"/>
                  <a:gd name="T34" fmla="*/ 6 w 48"/>
                  <a:gd name="T35" fmla="*/ 24 h 26"/>
                  <a:gd name="T36" fmla="*/ 4 w 48"/>
                  <a:gd name="T37" fmla="*/ 22 h 26"/>
                  <a:gd name="T38" fmla="*/ 2 w 48"/>
                  <a:gd name="T39" fmla="*/ 19 h 26"/>
                  <a:gd name="T40" fmla="*/ 0 w 48"/>
                  <a:gd name="T41" fmla="*/ 16 h 26"/>
                  <a:gd name="T42" fmla="*/ 0 w 48"/>
                  <a:gd name="T43" fmla="*/ 12 h 26"/>
                  <a:gd name="T44" fmla="*/ 1 w 48"/>
                  <a:gd name="T45" fmla="*/ 6 h 26"/>
                  <a:gd name="T46" fmla="*/ 2 w 48"/>
                  <a:gd name="T47" fmla="*/ 2 h 26"/>
                  <a:gd name="T48" fmla="*/ 12 w 48"/>
                  <a:gd name="T49" fmla="*/ 0 h 26"/>
                  <a:gd name="T50" fmla="*/ 13 w 48"/>
                  <a:gd name="T51" fmla="*/ 2 h 26"/>
                  <a:gd name="T52" fmla="*/ 9 w 48"/>
                  <a:gd name="T53" fmla="*/ 3 h 26"/>
                  <a:gd name="T54" fmla="*/ 7 w 48"/>
                  <a:gd name="T55" fmla="*/ 4 h 26"/>
                  <a:gd name="T56" fmla="*/ 4 w 48"/>
                  <a:gd name="T57" fmla="*/ 6 h 26"/>
                  <a:gd name="T58" fmla="*/ 3 w 48"/>
                  <a:gd name="T59" fmla="*/ 9 h 26"/>
                  <a:gd name="T60" fmla="*/ 3 w 48"/>
                  <a:gd name="T61" fmla="*/ 12 h 26"/>
                  <a:gd name="T62" fmla="*/ 3 w 48"/>
                  <a:gd name="T63" fmla="*/ 15 h 26"/>
                  <a:gd name="T64" fmla="*/ 5 w 48"/>
                  <a:gd name="T65" fmla="*/ 17 h 26"/>
                  <a:gd name="T66" fmla="*/ 7 w 48"/>
                  <a:gd name="T67" fmla="*/ 19 h 26"/>
                  <a:gd name="T68" fmla="*/ 10 w 48"/>
                  <a:gd name="T69" fmla="*/ 20 h 26"/>
                  <a:gd name="T70" fmla="*/ 15 w 48"/>
                  <a:gd name="T71" fmla="*/ 18 h 26"/>
                  <a:gd name="T72" fmla="*/ 19 w 48"/>
                  <a:gd name="T73" fmla="*/ 15 h 26"/>
                  <a:gd name="T74" fmla="*/ 21 w 48"/>
                  <a:gd name="T75" fmla="*/ 11 h 26"/>
                  <a:gd name="T76" fmla="*/ 24 w 48"/>
                  <a:gd name="T77" fmla="*/ 5 h 26"/>
                  <a:gd name="T78" fmla="*/ 28 w 48"/>
                  <a:gd name="T79" fmla="*/ 2 h 26"/>
                  <a:gd name="T80" fmla="*/ 34 w 48"/>
                  <a:gd name="T81" fmla="*/ 0 h 26"/>
                  <a:gd name="T82" fmla="*/ 39 w 48"/>
                  <a:gd name="T83" fmla="*/ 1 h 26"/>
                  <a:gd name="T84" fmla="*/ 42 w 48"/>
                  <a:gd name="T85" fmla="*/ 2 h 26"/>
                  <a:gd name="T86" fmla="*/ 45 w 48"/>
                  <a:gd name="T87" fmla="*/ 4 h 26"/>
                  <a:gd name="T88" fmla="*/ 47 w 48"/>
                  <a:gd name="T89" fmla="*/ 6 h 26"/>
                  <a:gd name="T90" fmla="*/ 48 w 48"/>
                  <a:gd name="T91" fmla="*/ 10 h 26"/>
                  <a:gd name="T92" fmla="*/ 48 w 48"/>
                  <a:gd name="T93" fmla="*/ 14 h 26"/>
                  <a:gd name="T94" fmla="*/ 48 w 48"/>
                  <a:gd name="T95" fmla="*/ 16 h 26"/>
                  <a:gd name="T96" fmla="*/ 48 w 48"/>
                  <a:gd name="T97" fmla="*/ 18 h 26"/>
                  <a:gd name="T98" fmla="*/ 48 w 48"/>
                  <a:gd name="T99" fmla="*/ 21 h 26"/>
                  <a:gd name="T100" fmla="*/ 48 w 48"/>
                  <a:gd name="T101" fmla="*/ 22 h 26"/>
                  <a:gd name="T102" fmla="*/ 39 w 48"/>
                  <a:gd name="T103" fmla="*/ 23 h 26"/>
                  <a:gd name="T104" fmla="*/ 38 w 48"/>
                  <a:gd name="T105" fmla="*/ 2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8" h="26">
                    <a:moveTo>
                      <a:pt x="38" y="22"/>
                    </a:moveTo>
                    <a:lnTo>
                      <a:pt x="41" y="21"/>
                    </a:lnTo>
                    <a:lnTo>
                      <a:pt x="43" y="20"/>
                    </a:lnTo>
                    <a:lnTo>
                      <a:pt x="45" y="19"/>
                    </a:lnTo>
                    <a:lnTo>
                      <a:pt x="46" y="17"/>
                    </a:lnTo>
                    <a:lnTo>
                      <a:pt x="46" y="15"/>
                    </a:lnTo>
                    <a:lnTo>
                      <a:pt x="45" y="11"/>
                    </a:lnTo>
                    <a:lnTo>
                      <a:pt x="44" y="9"/>
                    </a:lnTo>
                    <a:lnTo>
                      <a:pt x="41" y="8"/>
                    </a:lnTo>
                    <a:lnTo>
                      <a:pt x="38" y="8"/>
                    </a:lnTo>
                    <a:lnTo>
                      <a:pt x="33" y="9"/>
                    </a:lnTo>
                    <a:lnTo>
                      <a:pt x="30" y="12"/>
                    </a:lnTo>
                    <a:lnTo>
                      <a:pt x="28" y="17"/>
                    </a:lnTo>
                    <a:lnTo>
                      <a:pt x="25" y="21"/>
                    </a:lnTo>
                    <a:lnTo>
                      <a:pt x="21" y="25"/>
                    </a:lnTo>
                    <a:lnTo>
                      <a:pt x="14" y="26"/>
                    </a:lnTo>
                    <a:lnTo>
                      <a:pt x="10" y="26"/>
                    </a:lnTo>
                    <a:lnTo>
                      <a:pt x="6" y="24"/>
                    </a:lnTo>
                    <a:lnTo>
                      <a:pt x="4" y="22"/>
                    </a:lnTo>
                    <a:lnTo>
                      <a:pt x="2" y="19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1" y="6"/>
                    </a:lnTo>
                    <a:lnTo>
                      <a:pt x="2" y="2"/>
                    </a:lnTo>
                    <a:lnTo>
                      <a:pt x="12" y="0"/>
                    </a:lnTo>
                    <a:lnTo>
                      <a:pt x="13" y="2"/>
                    </a:lnTo>
                    <a:lnTo>
                      <a:pt x="9" y="3"/>
                    </a:lnTo>
                    <a:lnTo>
                      <a:pt x="7" y="4"/>
                    </a:lnTo>
                    <a:lnTo>
                      <a:pt x="4" y="6"/>
                    </a:lnTo>
                    <a:lnTo>
                      <a:pt x="3" y="9"/>
                    </a:lnTo>
                    <a:lnTo>
                      <a:pt x="3" y="12"/>
                    </a:lnTo>
                    <a:lnTo>
                      <a:pt x="3" y="15"/>
                    </a:lnTo>
                    <a:lnTo>
                      <a:pt x="5" y="17"/>
                    </a:lnTo>
                    <a:lnTo>
                      <a:pt x="7" y="19"/>
                    </a:lnTo>
                    <a:lnTo>
                      <a:pt x="10" y="20"/>
                    </a:lnTo>
                    <a:lnTo>
                      <a:pt x="15" y="18"/>
                    </a:lnTo>
                    <a:lnTo>
                      <a:pt x="19" y="15"/>
                    </a:lnTo>
                    <a:lnTo>
                      <a:pt x="21" y="11"/>
                    </a:lnTo>
                    <a:lnTo>
                      <a:pt x="24" y="5"/>
                    </a:lnTo>
                    <a:lnTo>
                      <a:pt x="28" y="2"/>
                    </a:lnTo>
                    <a:lnTo>
                      <a:pt x="34" y="0"/>
                    </a:lnTo>
                    <a:lnTo>
                      <a:pt x="39" y="1"/>
                    </a:lnTo>
                    <a:lnTo>
                      <a:pt x="42" y="2"/>
                    </a:lnTo>
                    <a:lnTo>
                      <a:pt x="45" y="4"/>
                    </a:lnTo>
                    <a:lnTo>
                      <a:pt x="47" y="6"/>
                    </a:lnTo>
                    <a:lnTo>
                      <a:pt x="48" y="10"/>
                    </a:lnTo>
                    <a:lnTo>
                      <a:pt x="48" y="14"/>
                    </a:lnTo>
                    <a:lnTo>
                      <a:pt x="48" y="16"/>
                    </a:lnTo>
                    <a:lnTo>
                      <a:pt x="48" y="18"/>
                    </a:lnTo>
                    <a:lnTo>
                      <a:pt x="48" y="21"/>
                    </a:lnTo>
                    <a:lnTo>
                      <a:pt x="48" y="22"/>
                    </a:lnTo>
                    <a:lnTo>
                      <a:pt x="39" y="23"/>
                    </a:lnTo>
                    <a:lnTo>
                      <a:pt x="38" y="22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83" name="Freeform 171"/>
              <p:cNvSpPr>
                <a:spLocks/>
              </p:cNvSpPr>
              <p:nvPr userDrawn="1"/>
            </p:nvSpPr>
            <p:spPr bwMode="auto">
              <a:xfrm>
                <a:off x="2389" y="2804"/>
                <a:ext cx="24" cy="11"/>
              </a:xfrm>
              <a:custGeom>
                <a:avLst/>
                <a:gdLst>
                  <a:gd name="T0" fmla="*/ 3 w 48"/>
                  <a:gd name="T1" fmla="*/ 0 h 21"/>
                  <a:gd name="T2" fmla="*/ 3 w 48"/>
                  <a:gd name="T3" fmla="*/ 2 h 21"/>
                  <a:gd name="T4" fmla="*/ 3 w 48"/>
                  <a:gd name="T5" fmla="*/ 3 h 21"/>
                  <a:gd name="T6" fmla="*/ 3 w 48"/>
                  <a:gd name="T7" fmla="*/ 5 h 21"/>
                  <a:gd name="T8" fmla="*/ 4 w 48"/>
                  <a:gd name="T9" fmla="*/ 6 h 21"/>
                  <a:gd name="T10" fmla="*/ 5 w 48"/>
                  <a:gd name="T11" fmla="*/ 6 h 21"/>
                  <a:gd name="T12" fmla="*/ 6 w 48"/>
                  <a:gd name="T13" fmla="*/ 7 h 21"/>
                  <a:gd name="T14" fmla="*/ 42 w 48"/>
                  <a:gd name="T15" fmla="*/ 8 h 21"/>
                  <a:gd name="T16" fmla="*/ 44 w 48"/>
                  <a:gd name="T17" fmla="*/ 8 h 21"/>
                  <a:gd name="T18" fmla="*/ 45 w 48"/>
                  <a:gd name="T19" fmla="*/ 7 h 21"/>
                  <a:gd name="T20" fmla="*/ 45 w 48"/>
                  <a:gd name="T21" fmla="*/ 5 h 21"/>
                  <a:gd name="T22" fmla="*/ 46 w 48"/>
                  <a:gd name="T23" fmla="*/ 4 h 21"/>
                  <a:gd name="T24" fmla="*/ 46 w 48"/>
                  <a:gd name="T25" fmla="*/ 3 h 21"/>
                  <a:gd name="T26" fmla="*/ 48 w 48"/>
                  <a:gd name="T27" fmla="*/ 3 h 21"/>
                  <a:gd name="T28" fmla="*/ 48 w 48"/>
                  <a:gd name="T29" fmla="*/ 6 h 21"/>
                  <a:gd name="T30" fmla="*/ 47 w 48"/>
                  <a:gd name="T31" fmla="*/ 9 h 21"/>
                  <a:gd name="T32" fmla="*/ 47 w 48"/>
                  <a:gd name="T33" fmla="*/ 12 h 21"/>
                  <a:gd name="T34" fmla="*/ 47 w 48"/>
                  <a:gd name="T35" fmla="*/ 16 h 21"/>
                  <a:gd name="T36" fmla="*/ 47 w 48"/>
                  <a:gd name="T37" fmla="*/ 21 h 21"/>
                  <a:gd name="T38" fmla="*/ 45 w 48"/>
                  <a:gd name="T39" fmla="*/ 21 h 21"/>
                  <a:gd name="T40" fmla="*/ 45 w 48"/>
                  <a:gd name="T41" fmla="*/ 20 h 21"/>
                  <a:gd name="T42" fmla="*/ 45 w 48"/>
                  <a:gd name="T43" fmla="*/ 19 h 21"/>
                  <a:gd name="T44" fmla="*/ 45 w 48"/>
                  <a:gd name="T45" fmla="*/ 17 h 21"/>
                  <a:gd name="T46" fmla="*/ 44 w 48"/>
                  <a:gd name="T47" fmla="*/ 16 h 21"/>
                  <a:gd name="T48" fmla="*/ 42 w 48"/>
                  <a:gd name="T49" fmla="*/ 16 h 21"/>
                  <a:gd name="T50" fmla="*/ 6 w 48"/>
                  <a:gd name="T51" fmla="*/ 14 h 21"/>
                  <a:gd name="T52" fmla="*/ 4 w 48"/>
                  <a:gd name="T53" fmla="*/ 15 h 21"/>
                  <a:gd name="T54" fmla="*/ 3 w 48"/>
                  <a:gd name="T55" fmla="*/ 16 h 21"/>
                  <a:gd name="T56" fmla="*/ 2 w 48"/>
                  <a:gd name="T57" fmla="*/ 17 h 21"/>
                  <a:gd name="T58" fmla="*/ 2 w 48"/>
                  <a:gd name="T59" fmla="*/ 18 h 21"/>
                  <a:gd name="T60" fmla="*/ 2 w 48"/>
                  <a:gd name="T61" fmla="*/ 19 h 21"/>
                  <a:gd name="T62" fmla="*/ 0 w 48"/>
                  <a:gd name="T63" fmla="*/ 19 h 21"/>
                  <a:gd name="T64" fmla="*/ 1 w 48"/>
                  <a:gd name="T65" fmla="*/ 15 h 21"/>
                  <a:gd name="T66" fmla="*/ 1 w 48"/>
                  <a:gd name="T67" fmla="*/ 10 h 21"/>
                  <a:gd name="T68" fmla="*/ 1 w 48"/>
                  <a:gd name="T69" fmla="*/ 5 h 21"/>
                  <a:gd name="T70" fmla="*/ 1 w 48"/>
                  <a:gd name="T71" fmla="*/ 0 h 21"/>
                  <a:gd name="T72" fmla="*/ 3 w 48"/>
                  <a:gd name="T7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8" h="21">
                    <a:moveTo>
                      <a:pt x="3" y="0"/>
                    </a:moveTo>
                    <a:lnTo>
                      <a:pt x="3" y="2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6" y="7"/>
                    </a:lnTo>
                    <a:lnTo>
                      <a:pt x="42" y="8"/>
                    </a:lnTo>
                    <a:lnTo>
                      <a:pt x="44" y="8"/>
                    </a:lnTo>
                    <a:lnTo>
                      <a:pt x="45" y="7"/>
                    </a:lnTo>
                    <a:lnTo>
                      <a:pt x="45" y="5"/>
                    </a:lnTo>
                    <a:lnTo>
                      <a:pt x="46" y="4"/>
                    </a:lnTo>
                    <a:lnTo>
                      <a:pt x="46" y="3"/>
                    </a:lnTo>
                    <a:lnTo>
                      <a:pt x="48" y="3"/>
                    </a:lnTo>
                    <a:lnTo>
                      <a:pt x="48" y="6"/>
                    </a:lnTo>
                    <a:lnTo>
                      <a:pt x="47" y="9"/>
                    </a:lnTo>
                    <a:lnTo>
                      <a:pt x="47" y="12"/>
                    </a:lnTo>
                    <a:lnTo>
                      <a:pt x="47" y="16"/>
                    </a:lnTo>
                    <a:lnTo>
                      <a:pt x="47" y="21"/>
                    </a:lnTo>
                    <a:lnTo>
                      <a:pt x="45" y="21"/>
                    </a:lnTo>
                    <a:lnTo>
                      <a:pt x="45" y="20"/>
                    </a:lnTo>
                    <a:lnTo>
                      <a:pt x="45" y="19"/>
                    </a:lnTo>
                    <a:lnTo>
                      <a:pt x="45" y="17"/>
                    </a:lnTo>
                    <a:lnTo>
                      <a:pt x="44" y="16"/>
                    </a:lnTo>
                    <a:lnTo>
                      <a:pt x="42" y="16"/>
                    </a:lnTo>
                    <a:lnTo>
                      <a:pt x="6" y="14"/>
                    </a:lnTo>
                    <a:lnTo>
                      <a:pt x="4" y="15"/>
                    </a:lnTo>
                    <a:lnTo>
                      <a:pt x="3" y="16"/>
                    </a:lnTo>
                    <a:lnTo>
                      <a:pt x="2" y="17"/>
                    </a:lnTo>
                    <a:lnTo>
                      <a:pt x="2" y="18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1" y="15"/>
                    </a:lnTo>
                    <a:lnTo>
                      <a:pt x="1" y="10"/>
                    </a:lnTo>
                    <a:lnTo>
                      <a:pt x="1" y="5"/>
                    </a:lnTo>
                    <a:lnTo>
                      <a:pt x="1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84" name="Freeform 172"/>
              <p:cNvSpPr>
                <a:spLocks/>
              </p:cNvSpPr>
              <p:nvPr userDrawn="1"/>
            </p:nvSpPr>
            <p:spPr bwMode="auto">
              <a:xfrm>
                <a:off x="2387" y="2816"/>
                <a:ext cx="27" cy="22"/>
              </a:xfrm>
              <a:custGeom>
                <a:avLst/>
                <a:gdLst>
                  <a:gd name="T0" fmla="*/ 46 w 52"/>
                  <a:gd name="T1" fmla="*/ 7 h 43"/>
                  <a:gd name="T2" fmla="*/ 46 w 52"/>
                  <a:gd name="T3" fmla="*/ 5 h 43"/>
                  <a:gd name="T4" fmla="*/ 46 w 52"/>
                  <a:gd name="T5" fmla="*/ 4 h 43"/>
                  <a:gd name="T6" fmla="*/ 45 w 52"/>
                  <a:gd name="T7" fmla="*/ 3 h 43"/>
                  <a:gd name="T8" fmla="*/ 43 w 52"/>
                  <a:gd name="T9" fmla="*/ 2 h 43"/>
                  <a:gd name="T10" fmla="*/ 41 w 52"/>
                  <a:gd name="T11" fmla="*/ 1 h 43"/>
                  <a:gd name="T12" fmla="*/ 41 w 52"/>
                  <a:gd name="T13" fmla="*/ 0 h 43"/>
                  <a:gd name="T14" fmla="*/ 47 w 52"/>
                  <a:gd name="T15" fmla="*/ 1 h 43"/>
                  <a:gd name="T16" fmla="*/ 52 w 52"/>
                  <a:gd name="T17" fmla="*/ 2 h 43"/>
                  <a:gd name="T18" fmla="*/ 52 w 52"/>
                  <a:gd name="T19" fmla="*/ 3 h 43"/>
                  <a:gd name="T20" fmla="*/ 50 w 52"/>
                  <a:gd name="T21" fmla="*/ 4 h 43"/>
                  <a:gd name="T22" fmla="*/ 50 w 52"/>
                  <a:gd name="T23" fmla="*/ 4 h 43"/>
                  <a:gd name="T24" fmla="*/ 49 w 52"/>
                  <a:gd name="T25" fmla="*/ 5 h 43"/>
                  <a:gd name="T26" fmla="*/ 49 w 52"/>
                  <a:gd name="T27" fmla="*/ 7 h 43"/>
                  <a:gd name="T28" fmla="*/ 45 w 52"/>
                  <a:gd name="T29" fmla="*/ 38 h 43"/>
                  <a:gd name="T30" fmla="*/ 45 w 52"/>
                  <a:gd name="T31" fmla="*/ 39 h 43"/>
                  <a:gd name="T32" fmla="*/ 45 w 52"/>
                  <a:gd name="T33" fmla="*/ 40 h 43"/>
                  <a:gd name="T34" fmla="*/ 47 w 52"/>
                  <a:gd name="T35" fmla="*/ 41 h 43"/>
                  <a:gd name="T36" fmla="*/ 46 w 52"/>
                  <a:gd name="T37" fmla="*/ 43 h 43"/>
                  <a:gd name="T38" fmla="*/ 41 w 52"/>
                  <a:gd name="T39" fmla="*/ 41 h 43"/>
                  <a:gd name="T40" fmla="*/ 38 w 52"/>
                  <a:gd name="T41" fmla="*/ 41 h 43"/>
                  <a:gd name="T42" fmla="*/ 35 w 52"/>
                  <a:gd name="T43" fmla="*/ 40 h 43"/>
                  <a:gd name="T44" fmla="*/ 35 w 52"/>
                  <a:gd name="T45" fmla="*/ 38 h 43"/>
                  <a:gd name="T46" fmla="*/ 36 w 52"/>
                  <a:gd name="T47" fmla="*/ 39 h 43"/>
                  <a:gd name="T48" fmla="*/ 38 w 52"/>
                  <a:gd name="T49" fmla="*/ 38 h 43"/>
                  <a:gd name="T50" fmla="*/ 39 w 52"/>
                  <a:gd name="T51" fmla="*/ 38 h 43"/>
                  <a:gd name="T52" fmla="*/ 42 w 52"/>
                  <a:gd name="T53" fmla="*/ 37 h 43"/>
                  <a:gd name="T54" fmla="*/ 42 w 52"/>
                  <a:gd name="T55" fmla="*/ 35 h 43"/>
                  <a:gd name="T56" fmla="*/ 44 w 52"/>
                  <a:gd name="T57" fmla="*/ 25 h 43"/>
                  <a:gd name="T58" fmla="*/ 8 w 52"/>
                  <a:gd name="T59" fmla="*/ 21 h 43"/>
                  <a:gd name="T60" fmla="*/ 5 w 52"/>
                  <a:gd name="T61" fmla="*/ 21 h 43"/>
                  <a:gd name="T62" fmla="*/ 4 w 52"/>
                  <a:gd name="T63" fmla="*/ 21 h 43"/>
                  <a:gd name="T64" fmla="*/ 3 w 52"/>
                  <a:gd name="T65" fmla="*/ 22 h 43"/>
                  <a:gd name="T66" fmla="*/ 2 w 52"/>
                  <a:gd name="T67" fmla="*/ 23 h 43"/>
                  <a:gd name="T68" fmla="*/ 2 w 52"/>
                  <a:gd name="T69" fmla="*/ 25 h 43"/>
                  <a:gd name="T70" fmla="*/ 2 w 52"/>
                  <a:gd name="T71" fmla="*/ 26 h 43"/>
                  <a:gd name="T72" fmla="*/ 0 w 52"/>
                  <a:gd name="T73" fmla="*/ 26 h 43"/>
                  <a:gd name="T74" fmla="*/ 0 w 52"/>
                  <a:gd name="T75" fmla="*/ 23 h 43"/>
                  <a:gd name="T76" fmla="*/ 1 w 52"/>
                  <a:gd name="T77" fmla="*/ 19 h 43"/>
                  <a:gd name="T78" fmla="*/ 1 w 52"/>
                  <a:gd name="T79" fmla="*/ 15 h 43"/>
                  <a:gd name="T80" fmla="*/ 2 w 52"/>
                  <a:gd name="T81" fmla="*/ 12 h 43"/>
                  <a:gd name="T82" fmla="*/ 2 w 52"/>
                  <a:gd name="T83" fmla="*/ 8 h 43"/>
                  <a:gd name="T84" fmla="*/ 2 w 52"/>
                  <a:gd name="T85" fmla="*/ 5 h 43"/>
                  <a:gd name="T86" fmla="*/ 4 w 52"/>
                  <a:gd name="T87" fmla="*/ 6 h 43"/>
                  <a:gd name="T88" fmla="*/ 4 w 52"/>
                  <a:gd name="T89" fmla="*/ 7 h 43"/>
                  <a:gd name="T90" fmla="*/ 4 w 52"/>
                  <a:gd name="T91" fmla="*/ 8 h 43"/>
                  <a:gd name="T92" fmla="*/ 4 w 52"/>
                  <a:gd name="T93" fmla="*/ 10 h 43"/>
                  <a:gd name="T94" fmla="*/ 5 w 52"/>
                  <a:gd name="T95" fmla="*/ 11 h 43"/>
                  <a:gd name="T96" fmla="*/ 6 w 52"/>
                  <a:gd name="T97" fmla="*/ 12 h 43"/>
                  <a:gd name="T98" fmla="*/ 9 w 52"/>
                  <a:gd name="T99" fmla="*/ 12 h 43"/>
                  <a:gd name="T100" fmla="*/ 45 w 52"/>
                  <a:gd name="T101" fmla="*/ 17 h 43"/>
                  <a:gd name="T102" fmla="*/ 46 w 52"/>
                  <a:gd name="T103" fmla="*/ 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2" h="43">
                    <a:moveTo>
                      <a:pt x="46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5" y="3"/>
                    </a:lnTo>
                    <a:lnTo>
                      <a:pt x="43" y="2"/>
                    </a:lnTo>
                    <a:lnTo>
                      <a:pt x="41" y="1"/>
                    </a:lnTo>
                    <a:lnTo>
                      <a:pt x="41" y="0"/>
                    </a:lnTo>
                    <a:lnTo>
                      <a:pt x="47" y="1"/>
                    </a:lnTo>
                    <a:lnTo>
                      <a:pt x="52" y="2"/>
                    </a:lnTo>
                    <a:lnTo>
                      <a:pt x="52" y="3"/>
                    </a:lnTo>
                    <a:lnTo>
                      <a:pt x="50" y="4"/>
                    </a:lnTo>
                    <a:lnTo>
                      <a:pt x="50" y="4"/>
                    </a:lnTo>
                    <a:lnTo>
                      <a:pt x="49" y="5"/>
                    </a:lnTo>
                    <a:lnTo>
                      <a:pt x="49" y="7"/>
                    </a:lnTo>
                    <a:lnTo>
                      <a:pt x="45" y="38"/>
                    </a:lnTo>
                    <a:lnTo>
                      <a:pt x="45" y="39"/>
                    </a:lnTo>
                    <a:lnTo>
                      <a:pt x="45" y="40"/>
                    </a:lnTo>
                    <a:lnTo>
                      <a:pt x="47" y="41"/>
                    </a:lnTo>
                    <a:lnTo>
                      <a:pt x="46" y="43"/>
                    </a:lnTo>
                    <a:lnTo>
                      <a:pt x="41" y="41"/>
                    </a:lnTo>
                    <a:lnTo>
                      <a:pt x="38" y="41"/>
                    </a:lnTo>
                    <a:lnTo>
                      <a:pt x="35" y="40"/>
                    </a:lnTo>
                    <a:lnTo>
                      <a:pt x="35" y="38"/>
                    </a:lnTo>
                    <a:lnTo>
                      <a:pt x="36" y="39"/>
                    </a:lnTo>
                    <a:lnTo>
                      <a:pt x="38" y="38"/>
                    </a:lnTo>
                    <a:lnTo>
                      <a:pt x="39" y="38"/>
                    </a:lnTo>
                    <a:lnTo>
                      <a:pt x="42" y="37"/>
                    </a:lnTo>
                    <a:lnTo>
                      <a:pt x="42" y="35"/>
                    </a:lnTo>
                    <a:lnTo>
                      <a:pt x="44" y="25"/>
                    </a:lnTo>
                    <a:lnTo>
                      <a:pt x="8" y="21"/>
                    </a:lnTo>
                    <a:lnTo>
                      <a:pt x="5" y="21"/>
                    </a:lnTo>
                    <a:lnTo>
                      <a:pt x="4" y="21"/>
                    </a:lnTo>
                    <a:lnTo>
                      <a:pt x="3" y="22"/>
                    </a:lnTo>
                    <a:lnTo>
                      <a:pt x="2" y="23"/>
                    </a:lnTo>
                    <a:lnTo>
                      <a:pt x="2" y="25"/>
                    </a:lnTo>
                    <a:lnTo>
                      <a:pt x="2" y="26"/>
                    </a:lnTo>
                    <a:lnTo>
                      <a:pt x="0" y="26"/>
                    </a:lnTo>
                    <a:lnTo>
                      <a:pt x="0" y="23"/>
                    </a:lnTo>
                    <a:lnTo>
                      <a:pt x="1" y="19"/>
                    </a:lnTo>
                    <a:lnTo>
                      <a:pt x="1" y="15"/>
                    </a:lnTo>
                    <a:lnTo>
                      <a:pt x="2" y="12"/>
                    </a:lnTo>
                    <a:lnTo>
                      <a:pt x="2" y="8"/>
                    </a:lnTo>
                    <a:lnTo>
                      <a:pt x="2" y="5"/>
                    </a:lnTo>
                    <a:lnTo>
                      <a:pt x="4" y="6"/>
                    </a:lnTo>
                    <a:lnTo>
                      <a:pt x="4" y="7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5" y="11"/>
                    </a:lnTo>
                    <a:lnTo>
                      <a:pt x="6" y="12"/>
                    </a:lnTo>
                    <a:lnTo>
                      <a:pt x="9" y="12"/>
                    </a:lnTo>
                    <a:lnTo>
                      <a:pt x="45" y="17"/>
                    </a:lnTo>
                    <a:lnTo>
                      <a:pt x="46" y="7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85" name="Freeform 173"/>
              <p:cNvSpPr>
                <a:spLocks/>
              </p:cNvSpPr>
              <p:nvPr userDrawn="1"/>
            </p:nvSpPr>
            <p:spPr bwMode="auto">
              <a:xfrm>
                <a:off x="2383" y="2839"/>
                <a:ext cx="26" cy="21"/>
              </a:xfrm>
              <a:custGeom>
                <a:avLst/>
                <a:gdLst>
                  <a:gd name="T0" fmla="*/ 24 w 54"/>
                  <a:gd name="T1" fmla="*/ 11 h 42"/>
                  <a:gd name="T2" fmla="*/ 45 w 54"/>
                  <a:gd name="T3" fmla="*/ 4 h 42"/>
                  <a:gd name="T4" fmla="*/ 48 w 54"/>
                  <a:gd name="T5" fmla="*/ 4 h 42"/>
                  <a:gd name="T6" fmla="*/ 49 w 54"/>
                  <a:gd name="T7" fmla="*/ 3 h 42"/>
                  <a:gd name="T8" fmla="*/ 51 w 54"/>
                  <a:gd name="T9" fmla="*/ 2 h 42"/>
                  <a:gd name="T10" fmla="*/ 52 w 54"/>
                  <a:gd name="T11" fmla="*/ 0 h 42"/>
                  <a:gd name="T12" fmla="*/ 52 w 54"/>
                  <a:gd name="T13" fmla="*/ 0 h 42"/>
                  <a:gd name="T14" fmla="*/ 54 w 54"/>
                  <a:gd name="T15" fmla="*/ 0 h 42"/>
                  <a:gd name="T16" fmla="*/ 53 w 54"/>
                  <a:gd name="T17" fmla="*/ 4 h 42"/>
                  <a:gd name="T18" fmla="*/ 52 w 54"/>
                  <a:gd name="T19" fmla="*/ 9 h 42"/>
                  <a:gd name="T20" fmla="*/ 51 w 54"/>
                  <a:gd name="T21" fmla="*/ 13 h 42"/>
                  <a:gd name="T22" fmla="*/ 49 w 54"/>
                  <a:gd name="T23" fmla="*/ 17 h 42"/>
                  <a:gd name="T24" fmla="*/ 47 w 54"/>
                  <a:gd name="T25" fmla="*/ 17 h 42"/>
                  <a:gd name="T26" fmla="*/ 47 w 54"/>
                  <a:gd name="T27" fmla="*/ 16 h 42"/>
                  <a:gd name="T28" fmla="*/ 47 w 54"/>
                  <a:gd name="T29" fmla="*/ 15 h 42"/>
                  <a:gd name="T30" fmla="*/ 47 w 54"/>
                  <a:gd name="T31" fmla="*/ 13 h 42"/>
                  <a:gd name="T32" fmla="*/ 46 w 54"/>
                  <a:gd name="T33" fmla="*/ 13 h 42"/>
                  <a:gd name="T34" fmla="*/ 45 w 54"/>
                  <a:gd name="T35" fmla="*/ 13 h 42"/>
                  <a:gd name="T36" fmla="*/ 44 w 54"/>
                  <a:gd name="T37" fmla="*/ 13 h 42"/>
                  <a:gd name="T38" fmla="*/ 28 w 54"/>
                  <a:gd name="T39" fmla="*/ 18 h 42"/>
                  <a:gd name="T40" fmla="*/ 38 w 54"/>
                  <a:gd name="T41" fmla="*/ 29 h 42"/>
                  <a:gd name="T42" fmla="*/ 40 w 54"/>
                  <a:gd name="T43" fmla="*/ 31 h 42"/>
                  <a:gd name="T44" fmla="*/ 41 w 54"/>
                  <a:gd name="T45" fmla="*/ 32 h 42"/>
                  <a:gd name="T46" fmla="*/ 42 w 54"/>
                  <a:gd name="T47" fmla="*/ 32 h 42"/>
                  <a:gd name="T48" fmla="*/ 43 w 54"/>
                  <a:gd name="T49" fmla="*/ 31 h 42"/>
                  <a:gd name="T50" fmla="*/ 43 w 54"/>
                  <a:gd name="T51" fmla="*/ 30 h 42"/>
                  <a:gd name="T52" fmla="*/ 44 w 54"/>
                  <a:gd name="T53" fmla="*/ 29 h 42"/>
                  <a:gd name="T54" fmla="*/ 44 w 54"/>
                  <a:gd name="T55" fmla="*/ 28 h 42"/>
                  <a:gd name="T56" fmla="*/ 46 w 54"/>
                  <a:gd name="T57" fmla="*/ 29 h 42"/>
                  <a:gd name="T58" fmla="*/ 45 w 54"/>
                  <a:gd name="T59" fmla="*/ 32 h 42"/>
                  <a:gd name="T60" fmla="*/ 44 w 54"/>
                  <a:gd name="T61" fmla="*/ 35 h 42"/>
                  <a:gd name="T62" fmla="*/ 43 w 54"/>
                  <a:gd name="T63" fmla="*/ 38 h 42"/>
                  <a:gd name="T64" fmla="*/ 43 w 54"/>
                  <a:gd name="T65" fmla="*/ 42 h 42"/>
                  <a:gd name="T66" fmla="*/ 41 w 54"/>
                  <a:gd name="T67" fmla="*/ 41 h 42"/>
                  <a:gd name="T68" fmla="*/ 41 w 54"/>
                  <a:gd name="T69" fmla="*/ 38 h 42"/>
                  <a:gd name="T70" fmla="*/ 40 w 54"/>
                  <a:gd name="T71" fmla="*/ 36 h 42"/>
                  <a:gd name="T72" fmla="*/ 39 w 54"/>
                  <a:gd name="T73" fmla="*/ 35 h 42"/>
                  <a:gd name="T74" fmla="*/ 25 w 54"/>
                  <a:gd name="T75" fmla="*/ 20 h 42"/>
                  <a:gd name="T76" fmla="*/ 10 w 54"/>
                  <a:gd name="T77" fmla="*/ 15 h 42"/>
                  <a:gd name="T78" fmla="*/ 6 w 54"/>
                  <a:gd name="T79" fmla="*/ 15 h 42"/>
                  <a:gd name="T80" fmla="*/ 5 w 54"/>
                  <a:gd name="T81" fmla="*/ 15 h 42"/>
                  <a:gd name="T82" fmla="*/ 3 w 54"/>
                  <a:gd name="T83" fmla="*/ 15 h 42"/>
                  <a:gd name="T84" fmla="*/ 3 w 54"/>
                  <a:gd name="T85" fmla="*/ 17 h 42"/>
                  <a:gd name="T86" fmla="*/ 2 w 54"/>
                  <a:gd name="T87" fmla="*/ 18 h 42"/>
                  <a:gd name="T88" fmla="*/ 2 w 54"/>
                  <a:gd name="T89" fmla="*/ 20 h 42"/>
                  <a:gd name="T90" fmla="*/ 0 w 54"/>
                  <a:gd name="T91" fmla="*/ 20 h 42"/>
                  <a:gd name="T92" fmla="*/ 1 w 54"/>
                  <a:gd name="T93" fmla="*/ 16 h 42"/>
                  <a:gd name="T94" fmla="*/ 2 w 54"/>
                  <a:gd name="T95" fmla="*/ 12 h 42"/>
                  <a:gd name="T96" fmla="*/ 3 w 54"/>
                  <a:gd name="T97" fmla="*/ 10 h 42"/>
                  <a:gd name="T98" fmla="*/ 4 w 54"/>
                  <a:gd name="T99" fmla="*/ 5 h 42"/>
                  <a:gd name="T100" fmla="*/ 5 w 54"/>
                  <a:gd name="T101" fmla="*/ 0 h 42"/>
                  <a:gd name="T102" fmla="*/ 7 w 54"/>
                  <a:gd name="T103" fmla="*/ 1 h 42"/>
                  <a:gd name="T104" fmla="*/ 7 w 54"/>
                  <a:gd name="T105" fmla="*/ 2 h 42"/>
                  <a:gd name="T106" fmla="*/ 6 w 54"/>
                  <a:gd name="T107" fmla="*/ 4 h 42"/>
                  <a:gd name="T108" fmla="*/ 7 w 54"/>
                  <a:gd name="T109" fmla="*/ 5 h 42"/>
                  <a:gd name="T110" fmla="*/ 9 w 54"/>
                  <a:gd name="T111" fmla="*/ 7 h 42"/>
                  <a:gd name="T112" fmla="*/ 11 w 54"/>
                  <a:gd name="T113" fmla="*/ 8 h 42"/>
                  <a:gd name="T114" fmla="*/ 24 w 54"/>
                  <a:gd name="T115" fmla="*/ 1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4" h="42">
                    <a:moveTo>
                      <a:pt x="24" y="11"/>
                    </a:moveTo>
                    <a:lnTo>
                      <a:pt x="45" y="4"/>
                    </a:lnTo>
                    <a:lnTo>
                      <a:pt x="48" y="4"/>
                    </a:lnTo>
                    <a:lnTo>
                      <a:pt x="49" y="3"/>
                    </a:lnTo>
                    <a:lnTo>
                      <a:pt x="51" y="2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54" y="0"/>
                    </a:lnTo>
                    <a:lnTo>
                      <a:pt x="53" y="4"/>
                    </a:lnTo>
                    <a:lnTo>
                      <a:pt x="52" y="9"/>
                    </a:lnTo>
                    <a:lnTo>
                      <a:pt x="51" y="13"/>
                    </a:lnTo>
                    <a:lnTo>
                      <a:pt x="49" y="17"/>
                    </a:lnTo>
                    <a:lnTo>
                      <a:pt x="47" y="17"/>
                    </a:lnTo>
                    <a:lnTo>
                      <a:pt x="47" y="16"/>
                    </a:lnTo>
                    <a:lnTo>
                      <a:pt x="47" y="15"/>
                    </a:lnTo>
                    <a:lnTo>
                      <a:pt x="47" y="13"/>
                    </a:lnTo>
                    <a:lnTo>
                      <a:pt x="46" y="13"/>
                    </a:lnTo>
                    <a:lnTo>
                      <a:pt x="45" y="13"/>
                    </a:lnTo>
                    <a:lnTo>
                      <a:pt x="44" y="13"/>
                    </a:lnTo>
                    <a:lnTo>
                      <a:pt x="28" y="18"/>
                    </a:lnTo>
                    <a:lnTo>
                      <a:pt x="38" y="29"/>
                    </a:lnTo>
                    <a:lnTo>
                      <a:pt x="40" y="31"/>
                    </a:lnTo>
                    <a:lnTo>
                      <a:pt x="41" y="32"/>
                    </a:lnTo>
                    <a:lnTo>
                      <a:pt x="42" y="32"/>
                    </a:lnTo>
                    <a:lnTo>
                      <a:pt x="43" y="31"/>
                    </a:lnTo>
                    <a:lnTo>
                      <a:pt x="43" y="30"/>
                    </a:lnTo>
                    <a:lnTo>
                      <a:pt x="44" y="29"/>
                    </a:lnTo>
                    <a:lnTo>
                      <a:pt x="44" y="28"/>
                    </a:lnTo>
                    <a:lnTo>
                      <a:pt x="46" y="29"/>
                    </a:lnTo>
                    <a:lnTo>
                      <a:pt x="45" y="32"/>
                    </a:lnTo>
                    <a:lnTo>
                      <a:pt x="44" y="35"/>
                    </a:lnTo>
                    <a:lnTo>
                      <a:pt x="43" y="38"/>
                    </a:lnTo>
                    <a:lnTo>
                      <a:pt x="43" y="42"/>
                    </a:lnTo>
                    <a:lnTo>
                      <a:pt x="41" y="41"/>
                    </a:lnTo>
                    <a:lnTo>
                      <a:pt x="41" y="38"/>
                    </a:lnTo>
                    <a:lnTo>
                      <a:pt x="40" y="36"/>
                    </a:lnTo>
                    <a:lnTo>
                      <a:pt x="39" y="35"/>
                    </a:lnTo>
                    <a:lnTo>
                      <a:pt x="25" y="20"/>
                    </a:lnTo>
                    <a:lnTo>
                      <a:pt x="10" y="15"/>
                    </a:lnTo>
                    <a:lnTo>
                      <a:pt x="6" y="15"/>
                    </a:lnTo>
                    <a:lnTo>
                      <a:pt x="5" y="15"/>
                    </a:lnTo>
                    <a:lnTo>
                      <a:pt x="3" y="15"/>
                    </a:lnTo>
                    <a:lnTo>
                      <a:pt x="3" y="17"/>
                    </a:lnTo>
                    <a:lnTo>
                      <a:pt x="2" y="18"/>
                    </a:lnTo>
                    <a:lnTo>
                      <a:pt x="2" y="20"/>
                    </a:lnTo>
                    <a:lnTo>
                      <a:pt x="0" y="20"/>
                    </a:lnTo>
                    <a:lnTo>
                      <a:pt x="1" y="16"/>
                    </a:lnTo>
                    <a:lnTo>
                      <a:pt x="2" y="12"/>
                    </a:lnTo>
                    <a:lnTo>
                      <a:pt x="3" y="10"/>
                    </a:lnTo>
                    <a:lnTo>
                      <a:pt x="4" y="5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6" y="4"/>
                    </a:lnTo>
                    <a:lnTo>
                      <a:pt x="7" y="5"/>
                    </a:lnTo>
                    <a:lnTo>
                      <a:pt x="9" y="7"/>
                    </a:lnTo>
                    <a:lnTo>
                      <a:pt x="11" y="8"/>
                    </a:lnTo>
                    <a:lnTo>
                      <a:pt x="24" y="11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86" name="Freeform 174"/>
              <p:cNvSpPr>
                <a:spLocks/>
              </p:cNvSpPr>
              <p:nvPr userDrawn="1"/>
            </p:nvSpPr>
            <p:spPr bwMode="auto">
              <a:xfrm>
                <a:off x="2202" y="2957"/>
                <a:ext cx="11" cy="24"/>
              </a:xfrm>
              <a:custGeom>
                <a:avLst/>
                <a:gdLst>
                  <a:gd name="T0" fmla="*/ 15 w 22"/>
                  <a:gd name="T1" fmla="*/ 42 h 49"/>
                  <a:gd name="T2" fmla="*/ 15 w 22"/>
                  <a:gd name="T3" fmla="*/ 43 h 49"/>
                  <a:gd name="T4" fmla="*/ 15 w 22"/>
                  <a:gd name="T5" fmla="*/ 46 h 49"/>
                  <a:gd name="T6" fmla="*/ 16 w 22"/>
                  <a:gd name="T7" fmla="*/ 46 h 49"/>
                  <a:gd name="T8" fmla="*/ 18 w 22"/>
                  <a:gd name="T9" fmla="*/ 47 h 49"/>
                  <a:gd name="T10" fmla="*/ 20 w 22"/>
                  <a:gd name="T11" fmla="*/ 47 h 49"/>
                  <a:gd name="T12" fmla="*/ 22 w 22"/>
                  <a:gd name="T13" fmla="*/ 47 h 49"/>
                  <a:gd name="T14" fmla="*/ 22 w 22"/>
                  <a:gd name="T15" fmla="*/ 49 h 49"/>
                  <a:gd name="T16" fmla="*/ 11 w 22"/>
                  <a:gd name="T17" fmla="*/ 48 h 49"/>
                  <a:gd name="T18" fmla="*/ 6 w 22"/>
                  <a:gd name="T19" fmla="*/ 47 h 49"/>
                  <a:gd name="T20" fmla="*/ 0 w 22"/>
                  <a:gd name="T21" fmla="*/ 46 h 49"/>
                  <a:gd name="T22" fmla="*/ 1 w 22"/>
                  <a:gd name="T23" fmla="*/ 43 h 49"/>
                  <a:gd name="T24" fmla="*/ 2 w 22"/>
                  <a:gd name="T25" fmla="*/ 43 h 49"/>
                  <a:gd name="T26" fmla="*/ 3 w 22"/>
                  <a:gd name="T27" fmla="*/ 44 h 49"/>
                  <a:gd name="T28" fmla="*/ 5 w 22"/>
                  <a:gd name="T29" fmla="*/ 44 h 49"/>
                  <a:gd name="T30" fmla="*/ 6 w 22"/>
                  <a:gd name="T31" fmla="*/ 43 h 49"/>
                  <a:gd name="T32" fmla="*/ 7 w 22"/>
                  <a:gd name="T33" fmla="*/ 42 h 49"/>
                  <a:gd name="T34" fmla="*/ 8 w 22"/>
                  <a:gd name="T35" fmla="*/ 41 h 49"/>
                  <a:gd name="T36" fmla="*/ 12 w 22"/>
                  <a:gd name="T37" fmla="*/ 8 h 49"/>
                  <a:gd name="T38" fmla="*/ 8 w 22"/>
                  <a:gd name="T39" fmla="*/ 9 h 49"/>
                  <a:gd name="T40" fmla="*/ 4 w 22"/>
                  <a:gd name="T41" fmla="*/ 11 h 49"/>
                  <a:gd name="T42" fmla="*/ 3 w 22"/>
                  <a:gd name="T43" fmla="*/ 9 h 49"/>
                  <a:gd name="T44" fmla="*/ 7 w 22"/>
                  <a:gd name="T45" fmla="*/ 7 h 49"/>
                  <a:gd name="T46" fmla="*/ 11 w 22"/>
                  <a:gd name="T47" fmla="*/ 5 h 49"/>
                  <a:gd name="T48" fmla="*/ 14 w 22"/>
                  <a:gd name="T49" fmla="*/ 4 h 49"/>
                  <a:gd name="T50" fmla="*/ 17 w 22"/>
                  <a:gd name="T51" fmla="*/ 1 h 49"/>
                  <a:gd name="T52" fmla="*/ 20 w 22"/>
                  <a:gd name="T53" fmla="*/ 0 h 49"/>
                  <a:gd name="T54" fmla="*/ 21 w 22"/>
                  <a:gd name="T55" fmla="*/ 0 h 49"/>
                  <a:gd name="T56" fmla="*/ 15 w 22"/>
                  <a:gd name="T57" fmla="*/ 4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2" h="49">
                    <a:moveTo>
                      <a:pt x="15" y="42"/>
                    </a:moveTo>
                    <a:lnTo>
                      <a:pt x="15" y="43"/>
                    </a:lnTo>
                    <a:lnTo>
                      <a:pt x="15" y="46"/>
                    </a:lnTo>
                    <a:lnTo>
                      <a:pt x="16" y="46"/>
                    </a:lnTo>
                    <a:lnTo>
                      <a:pt x="18" y="47"/>
                    </a:lnTo>
                    <a:lnTo>
                      <a:pt x="20" y="47"/>
                    </a:lnTo>
                    <a:lnTo>
                      <a:pt x="22" y="47"/>
                    </a:lnTo>
                    <a:lnTo>
                      <a:pt x="22" y="49"/>
                    </a:lnTo>
                    <a:lnTo>
                      <a:pt x="11" y="48"/>
                    </a:lnTo>
                    <a:lnTo>
                      <a:pt x="6" y="47"/>
                    </a:lnTo>
                    <a:lnTo>
                      <a:pt x="0" y="46"/>
                    </a:lnTo>
                    <a:lnTo>
                      <a:pt x="1" y="43"/>
                    </a:lnTo>
                    <a:lnTo>
                      <a:pt x="2" y="43"/>
                    </a:lnTo>
                    <a:lnTo>
                      <a:pt x="3" y="44"/>
                    </a:lnTo>
                    <a:lnTo>
                      <a:pt x="5" y="44"/>
                    </a:lnTo>
                    <a:lnTo>
                      <a:pt x="6" y="43"/>
                    </a:lnTo>
                    <a:lnTo>
                      <a:pt x="7" y="42"/>
                    </a:lnTo>
                    <a:lnTo>
                      <a:pt x="8" y="41"/>
                    </a:lnTo>
                    <a:lnTo>
                      <a:pt x="12" y="8"/>
                    </a:lnTo>
                    <a:lnTo>
                      <a:pt x="8" y="9"/>
                    </a:lnTo>
                    <a:lnTo>
                      <a:pt x="4" y="11"/>
                    </a:lnTo>
                    <a:lnTo>
                      <a:pt x="3" y="9"/>
                    </a:lnTo>
                    <a:lnTo>
                      <a:pt x="7" y="7"/>
                    </a:lnTo>
                    <a:lnTo>
                      <a:pt x="11" y="5"/>
                    </a:lnTo>
                    <a:lnTo>
                      <a:pt x="14" y="4"/>
                    </a:lnTo>
                    <a:lnTo>
                      <a:pt x="17" y="1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15" y="42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87" name="Freeform 175"/>
              <p:cNvSpPr>
                <a:spLocks noEditPoints="1"/>
              </p:cNvSpPr>
              <p:nvPr userDrawn="1"/>
            </p:nvSpPr>
            <p:spPr bwMode="auto">
              <a:xfrm>
                <a:off x="2216" y="2958"/>
                <a:ext cx="13" cy="24"/>
              </a:xfrm>
              <a:custGeom>
                <a:avLst/>
                <a:gdLst>
                  <a:gd name="T0" fmla="*/ 8 w 26"/>
                  <a:gd name="T1" fmla="*/ 25 h 48"/>
                  <a:gd name="T2" fmla="*/ 3 w 26"/>
                  <a:gd name="T3" fmla="*/ 19 h 48"/>
                  <a:gd name="T4" fmla="*/ 2 w 26"/>
                  <a:gd name="T5" fmla="*/ 12 h 48"/>
                  <a:gd name="T6" fmla="*/ 4 w 26"/>
                  <a:gd name="T7" fmla="*/ 6 h 48"/>
                  <a:gd name="T8" fmla="*/ 8 w 26"/>
                  <a:gd name="T9" fmla="*/ 2 h 48"/>
                  <a:gd name="T10" fmla="*/ 14 w 26"/>
                  <a:gd name="T11" fmla="*/ 0 h 48"/>
                  <a:gd name="T12" fmla="*/ 19 w 26"/>
                  <a:gd name="T13" fmla="*/ 1 h 48"/>
                  <a:gd name="T14" fmla="*/ 23 w 26"/>
                  <a:gd name="T15" fmla="*/ 3 h 48"/>
                  <a:gd name="T16" fmla="*/ 26 w 26"/>
                  <a:gd name="T17" fmla="*/ 8 h 48"/>
                  <a:gd name="T18" fmla="*/ 26 w 26"/>
                  <a:gd name="T19" fmla="*/ 14 h 48"/>
                  <a:gd name="T20" fmla="*/ 23 w 26"/>
                  <a:gd name="T21" fmla="*/ 19 h 48"/>
                  <a:gd name="T22" fmla="*/ 18 w 26"/>
                  <a:gd name="T23" fmla="*/ 23 h 48"/>
                  <a:gd name="T24" fmla="*/ 23 w 26"/>
                  <a:gd name="T25" fmla="*/ 26 h 48"/>
                  <a:gd name="T26" fmla="*/ 26 w 26"/>
                  <a:gd name="T27" fmla="*/ 32 h 48"/>
                  <a:gd name="T28" fmla="*/ 25 w 26"/>
                  <a:gd name="T29" fmla="*/ 39 h 48"/>
                  <a:gd name="T30" fmla="*/ 22 w 26"/>
                  <a:gd name="T31" fmla="*/ 45 h 48"/>
                  <a:gd name="T32" fmla="*/ 16 w 26"/>
                  <a:gd name="T33" fmla="*/ 48 h 48"/>
                  <a:gd name="T34" fmla="*/ 9 w 26"/>
                  <a:gd name="T35" fmla="*/ 48 h 48"/>
                  <a:gd name="T36" fmla="*/ 3 w 26"/>
                  <a:gd name="T37" fmla="*/ 45 h 48"/>
                  <a:gd name="T38" fmla="*/ 0 w 26"/>
                  <a:gd name="T39" fmla="*/ 39 h 48"/>
                  <a:gd name="T40" fmla="*/ 0 w 26"/>
                  <a:gd name="T41" fmla="*/ 33 h 48"/>
                  <a:gd name="T42" fmla="*/ 3 w 26"/>
                  <a:gd name="T43" fmla="*/ 28 h 48"/>
                  <a:gd name="T44" fmla="*/ 8 w 26"/>
                  <a:gd name="T45" fmla="*/ 26 h 48"/>
                  <a:gd name="T46" fmla="*/ 19 w 26"/>
                  <a:gd name="T47" fmla="*/ 18 h 48"/>
                  <a:gd name="T48" fmla="*/ 22 w 26"/>
                  <a:gd name="T49" fmla="*/ 11 h 48"/>
                  <a:gd name="T50" fmla="*/ 21 w 26"/>
                  <a:gd name="T51" fmla="*/ 6 h 48"/>
                  <a:gd name="T52" fmla="*/ 18 w 26"/>
                  <a:gd name="T53" fmla="*/ 3 h 48"/>
                  <a:gd name="T54" fmla="*/ 13 w 26"/>
                  <a:gd name="T55" fmla="*/ 3 h 48"/>
                  <a:gd name="T56" fmla="*/ 8 w 26"/>
                  <a:gd name="T57" fmla="*/ 7 h 48"/>
                  <a:gd name="T58" fmla="*/ 8 w 26"/>
                  <a:gd name="T59" fmla="*/ 12 h 48"/>
                  <a:gd name="T60" fmla="*/ 12 w 26"/>
                  <a:gd name="T61" fmla="*/ 17 h 48"/>
                  <a:gd name="T62" fmla="*/ 17 w 26"/>
                  <a:gd name="T63" fmla="*/ 22 h 48"/>
                  <a:gd name="T64" fmla="*/ 15 w 26"/>
                  <a:gd name="T65" fmla="*/ 45 h 48"/>
                  <a:gd name="T66" fmla="*/ 19 w 26"/>
                  <a:gd name="T67" fmla="*/ 41 h 48"/>
                  <a:gd name="T68" fmla="*/ 19 w 26"/>
                  <a:gd name="T69" fmla="*/ 35 h 48"/>
                  <a:gd name="T70" fmla="*/ 17 w 26"/>
                  <a:gd name="T71" fmla="*/ 31 h 48"/>
                  <a:gd name="T72" fmla="*/ 13 w 26"/>
                  <a:gd name="T73" fmla="*/ 28 h 48"/>
                  <a:gd name="T74" fmla="*/ 8 w 26"/>
                  <a:gd name="T75" fmla="*/ 28 h 48"/>
                  <a:gd name="T76" fmla="*/ 5 w 26"/>
                  <a:gd name="T77" fmla="*/ 33 h 48"/>
                  <a:gd name="T78" fmla="*/ 5 w 26"/>
                  <a:gd name="T79" fmla="*/ 39 h 48"/>
                  <a:gd name="T80" fmla="*/ 7 w 26"/>
                  <a:gd name="T81" fmla="*/ 44 h 48"/>
                  <a:gd name="T82" fmla="*/ 13 w 26"/>
                  <a:gd name="T83" fmla="*/ 4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6" h="48">
                    <a:moveTo>
                      <a:pt x="8" y="26"/>
                    </a:moveTo>
                    <a:lnTo>
                      <a:pt x="8" y="25"/>
                    </a:lnTo>
                    <a:lnTo>
                      <a:pt x="5" y="23"/>
                    </a:lnTo>
                    <a:lnTo>
                      <a:pt x="3" y="19"/>
                    </a:lnTo>
                    <a:lnTo>
                      <a:pt x="2" y="16"/>
                    </a:lnTo>
                    <a:lnTo>
                      <a:pt x="2" y="12"/>
                    </a:lnTo>
                    <a:lnTo>
                      <a:pt x="3" y="8"/>
                    </a:lnTo>
                    <a:lnTo>
                      <a:pt x="4" y="6"/>
                    </a:lnTo>
                    <a:lnTo>
                      <a:pt x="6" y="3"/>
                    </a:lnTo>
                    <a:lnTo>
                      <a:pt x="8" y="2"/>
                    </a:lnTo>
                    <a:lnTo>
                      <a:pt x="10" y="1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9" y="1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8"/>
                    </a:lnTo>
                    <a:lnTo>
                      <a:pt x="26" y="11"/>
                    </a:lnTo>
                    <a:lnTo>
                      <a:pt x="26" y="14"/>
                    </a:lnTo>
                    <a:lnTo>
                      <a:pt x="24" y="16"/>
                    </a:lnTo>
                    <a:lnTo>
                      <a:pt x="23" y="19"/>
                    </a:lnTo>
                    <a:lnTo>
                      <a:pt x="20" y="21"/>
                    </a:lnTo>
                    <a:lnTo>
                      <a:pt x="18" y="23"/>
                    </a:lnTo>
                    <a:lnTo>
                      <a:pt x="20" y="24"/>
                    </a:lnTo>
                    <a:lnTo>
                      <a:pt x="23" y="26"/>
                    </a:lnTo>
                    <a:lnTo>
                      <a:pt x="25" y="29"/>
                    </a:lnTo>
                    <a:lnTo>
                      <a:pt x="26" y="32"/>
                    </a:lnTo>
                    <a:lnTo>
                      <a:pt x="26" y="35"/>
                    </a:lnTo>
                    <a:lnTo>
                      <a:pt x="25" y="39"/>
                    </a:lnTo>
                    <a:lnTo>
                      <a:pt x="24" y="43"/>
                    </a:lnTo>
                    <a:lnTo>
                      <a:pt x="22" y="45"/>
                    </a:lnTo>
                    <a:lnTo>
                      <a:pt x="19" y="47"/>
                    </a:lnTo>
                    <a:lnTo>
                      <a:pt x="16" y="48"/>
                    </a:lnTo>
                    <a:lnTo>
                      <a:pt x="13" y="48"/>
                    </a:lnTo>
                    <a:lnTo>
                      <a:pt x="9" y="48"/>
                    </a:lnTo>
                    <a:lnTo>
                      <a:pt x="6" y="47"/>
                    </a:lnTo>
                    <a:lnTo>
                      <a:pt x="3" y="45"/>
                    </a:lnTo>
                    <a:lnTo>
                      <a:pt x="1" y="43"/>
                    </a:lnTo>
                    <a:lnTo>
                      <a:pt x="0" y="39"/>
                    </a:lnTo>
                    <a:lnTo>
                      <a:pt x="0" y="36"/>
                    </a:lnTo>
                    <a:lnTo>
                      <a:pt x="0" y="33"/>
                    </a:lnTo>
                    <a:lnTo>
                      <a:pt x="2" y="30"/>
                    </a:lnTo>
                    <a:lnTo>
                      <a:pt x="3" y="28"/>
                    </a:lnTo>
                    <a:lnTo>
                      <a:pt x="6" y="27"/>
                    </a:lnTo>
                    <a:lnTo>
                      <a:pt x="8" y="26"/>
                    </a:lnTo>
                    <a:close/>
                    <a:moveTo>
                      <a:pt x="17" y="22"/>
                    </a:moveTo>
                    <a:lnTo>
                      <a:pt x="19" y="18"/>
                    </a:lnTo>
                    <a:lnTo>
                      <a:pt x="21" y="15"/>
                    </a:lnTo>
                    <a:lnTo>
                      <a:pt x="22" y="11"/>
                    </a:lnTo>
                    <a:lnTo>
                      <a:pt x="21" y="9"/>
                    </a:lnTo>
                    <a:lnTo>
                      <a:pt x="21" y="6"/>
                    </a:lnTo>
                    <a:lnTo>
                      <a:pt x="19" y="4"/>
                    </a:lnTo>
                    <a:lnTo>
                      <a:pt x="18" y="3"/>
                    </a:lnTo>
                    <a:lnTo>
                      <a:pt x="15" y="3"/>
                    </a:lnTo>
                    <a:lnTo>
                      <a:pt x="13" y="3"/>
                    </a:lnTo>
                    <a:lnTo>
                      <a:pt x="10" y="4"/>
                    </a:lnTo>
                    <a:lnTo>
                      <a:pt x="8" y="7"/>
                    </a:lnTo>
                    <a:lnTo>
                      <a:pt x="8" y="9"/>
                    </a:lnTo>
                    <a:lnTo>
                      <a:pt x="8" y="12"/>
                    </a:lnTo>
                    <a:lnTo>
                      <a:pt x="9" y="15"/>
                    </a:lnTo>
                    <a:lnTo>
                      <a:pt x="12" y="17"/>
                    </a:lnTo>
                    <a:lnTo>
                      <a:pt x="14" y="19"/>
                    </a:lnTo>
                    <a:lnTo>
                      <a:pt x="17" y="22"/>
                    </a:lnTo>
                    <a:close/>
                    <a:moveTo>
                      <a:pt x="13" y="46"/>
                    </a:moveTo>
                    <a:lnTo>
                      <a:pt x="15" y="45"/>
                    </a:lnTo>
                    <a:lnTo>
                      <a:pt x="18" y="44"/>
                    </a:lnTo>
                    <a:lnTo>
                      <a:pt x="19" y="41"/>
                    </a:lnTo>
                    <a:lnTo>
                      <a:pt x="20" y="38"/>
                    </a:lnTo>
                    <a:lnTo>
                      <a:pt x="19" y="35"/>
                    </a:lnTo>
                    <a:lnTo>
                      <a:pt x="18" y="33"/>
                    </a:lnTo>
                    <a:lnTo>
                      <a:pt x="17" y="31"/>
                    </a:lnTo>
                    <a:lnTo>
                      <a:pt x="15" y="29"/>
                    </a:lnTo>
                    <a:lnTo>
                      <a:pt x="13" y="28"/>
                    </a:lnTo>
                    <a:lnTo>
                      <a:pt x="10" y="26"/>
                    </a:lnTo>
                    <a:lnTo>
                      <a:pt x="8" y="28"/>
                    </a:lnTo>
                    <a:lnTo>
                      <a:pt x="6" y="30"/>
                    </a:lnTo>
                    <a:lnTo>
                      <a:pt x="5" y="33"/>
                    </a:lnTo>
                    <a:lnTo>
                      <a:pt x="5" y="36"/>
                    </a:lnTo>
                    <a:lnTo>
                      <a:pt x="5" y="39"/>
                    </a:lnTo>
                    <a:lnTo>
                      <a:pt x="6" y="41"/>
                    </a:lnTo>
                    <a:lnTo>
                      <a:pt x="7" y="44"/>
                    </a:lnTo>
                    <a:lnTo>
                      <a:pt x="9" y="45"/>
                    </a:lnTo>
                    <a:lnTo>
                      <a:pt x="13" y="46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88" name="Freeform 176"/>
              <p:cNvSpPr>
                <a:spLocks/>
              </p:cNvSpPr>
              <p:nvPr userDrawn="1"/>
            </p:nvSpPr>
            <p:spPr bwMode="auto">
              <a:xfrm>
                <a:off x="2234" y="2958"/>
                <a:ext cx="14" cy="25"/>
              </a:xfrm>
              <a:custGeom>
                <a:avLst/>
                <a:gdLst>
                  <a:gd name="T0" fmla="*/ 20 w 28"/>
                  <a:gd name="T1" fmla="*/ 22 h 49"/>
                  <a:gd name="T2" fmla="*/ 18 w 28"/>
                  <a:gd name="T3" fmla="*/ 25 h 49"/>
                  <a:gd name="T4" fmla="*/ 14 w 28"/>
                  <a:gd name="T5" fmla="*/ 27 h 49"/>
                  <a:gd name="T6" fmla="*/ 10 w 28"/>
                  <a:gd name="T7" fmla="*/ 28 h 49"/>
                  <a:gd name="T8" fmla="*/ 7 w 28"/>
                  <a:gd name="T9" fmla="*/ 27 h 49"/>
                  <a:gd name="T10" fmla="*/ 5 w 28"/>
                  <a:gd name="T11" fmla="*/ 26 h 49"/>
                  <a:gd name="T12" fmla="*/ 2 w 28"/>
                  <a:gd name="T13" fmla="*/ 24 h 49"/>
                  <a:gd name="T14" fmla="*/ 1 w 28"/>
                  <a:gd name="T15" fmla="*/ 22 h 49"/>
                  <a:gd name="T16" fmla="*/ 0 w 28"/>
                  <a:gd name="T17" fmla="*/ 18 h 49"/>
                  <a:gd name="T18" fmla="*/ 0 w 28"/>
                  <a:gd name="T19" fmla="*/ 15 h 49"/>
                  <a:gd name="T20" fmla="*/ 0 w 28"/>
                  <a:gd name="T21" fmla="*/ 11 h 49"/>
                  <a:gd name="T22" fmla="*/ 1 w 28"/>
                  <a:gd name="T23" fmla="*/ 8 h 49"/>
                  <a:gd name="T24" fmla="*/ 3 w 28"/>
                  <a:gd name="T25" fmla="*/ 5 h 49"/>
                  <a:gd name="T26" fmla="*/ 6 w 28"/>
                  <a:gd name="T27" fmla="*/ 2 h 49"/>
                  <a:gd name="T28" fmla="*/ 9 w 28"/>
                  <a:gd name="T29" fmla="*/ 1 h 49"/>
                  <a:gd name="T30" fmla="*/ 13 w 28"/>
                  <a:gd name="T31" fmla="*/ 0 h 49"/>
                  <a:gd name="T32" fmla="*/ 20 w 28"/>
                  <a:gd name="T33" fmla="*/ 1 h 49"/>
                  <a:gd name="T34" fmla="*/ 24 w 28"/>
                  <a:gd name="T35" fmla="*/ 5 h 49"/>
                  <a:gd name="T36" fmla="*/ 27 w 28"/>
                  <a:gd name="T37" fmla="*/ 10 h 49"/>
                  <a:gd name="T38" fmla="*/ 28 w 28"/>
                  <a:gd name="T39" fmla="*/ 16 h 49"/>
                  <a:gd name="T40" fmla="*/ 27 w 28"/>
                  <a:gd name="T41" fmla="*/ 28 h 49"/>
                  <a:gd name="T42" fmla="*/ 21 w 28"/>
                  <a:gd name="T43" fmla="*/ 37 h 49"/>
                  <a:gd name="T44" fmla="*/ 11 w 28"/>
                  <a:gd name="T45" fmla="*/ 45 h 49"/>
                  <a:gd name="T46" fmla="*/ 2 w 28"/>
                  <a:gd name="T47" fmla="*/ 49 h 49"/>
                  <a:gd name="T48" fmla="*/ 1 w 28"/>
                  <a:gd name="T49" fmla="*/ 47 h 49"/>
                  <a:gd name="T50" fmla="*/ 9 w 28"/>
                  <a:gd name="T51" fmla="*/ 43 h 49"/>
                  <a:gd name="T52" fmla="*/ 15 w 28"/>
                  <a:gd name="T53" fmla="*/ 36 h 49"/>
                  <a:gd name="T54" fmla="*/ 20 w 28"/>
                  <a:gd name="T55" fmla="*/ 28 h 49"/>
                  <a:gd name="T56" fmla="*/ 21 w 28"/>
                  <a:gd name="T57" fmla="*/ 17 h 49"/>
                  <a:gd name="T58" fmla="*/ 21 w 28"/>
                  <a:gd name="T59" fmla="*/ 15 h 49"/>
                  <a:gd name="T60" fmla="*/ 21 w 28"/>
                  <a:gd name="T61" fmla="*/ 12 h 49"/>
                  <a:gd name="T62" fmla="*/ 20 w 28"/>
                  <a:gd name="T63" fmla="*/ 9 h 49"/>
                  <a:gd name="T64" fmla="*/ 18 w 28"/>
                  <a:gd name="T65" fmla="*/ 7 h 49"/>
                  <a:gd name="T66" fmla="*/ 17 w 28"/>
                  <a:gd name="T67" fmla="*/ 4 h 49"/>
                  <a:gd name="T68" fmla="*/ 14 w 28"/>
                  <a:gd name="T69" fmla="*/ 3 h 49"/>
                  <a:gd name="T70" fmla="*/ 11 w 28"/>
                  <a:gd name="T71" fmla="*/ 3 h 49"/>
                  <a:gd name="T72" fmla="*/ 9 w 28"/>
                  <a:gd name="T73" fmla="*/ 3 h 49"/>
                  <a:gd name="T74" fmla="*/ 8 w 28"/>
                  <a:gd name="T75" fmla="*/ 4 h 49"/>
                  <a:gd name="T76" fmla="*/ 6 w 28"/>
                  <a:gd name="T77" fmla="*/ 6 h 49"/>
                  <a:gd name="T78" fmla="*/ 6 w 28"/>
                  <a:gd name="T79" fmla="*/ 8 h 49"/>
                  <a:gd name="T80" fmla="*/ 6 w 28"/>
                  <a:gd name="T81" fmla="*/ 11 h 49"/>
                  <a:gd name="T82" fmla="*/ 6 w 28"/>
                  <a:gd name="T83" fmla="*/ 14 h 49"/>
                  <a:gd name="T84" fmla="*/ 8 w 28"/>
                  <a:gd name="T85" fmla="*/ 17 h 49"/>
                  <a:gd name="T86" fmla="*/ 9 w 28"/>
                  <a:gd name="T87" fmla="*/ 19 h 49"/>
                  <a:gd name="T88" fmla="*/ 11 w 28"/>
                  <a:gd name="T89" fmla="*/ 22 h 49"/>
                  <a:gd name="T90" fmla="*/ 14 w 28"/>
                  <a:gd name="T91" fmla="*/ 22 h 49"/>
                  <a:gd name="T92" fmla="*/ 17 w 28"/>
                  <a:gd name="T93" fmla="*/ 22 h 49"/>
                  <a:gd name="T94" fmla="*/ 18 w 28"/>
                  <a:gd name="T95" fmla="*/ 21 h 49"/>
                  <a:gd name="T96" fmla="*/ 19 w 28"/>
                  <a:gd name="T97" fmla="*/ 19 h 49"/>
                  <a:gd name="T98" fmla="*/ 20 w 28"/>
                  <a:gd name="T99" fmla="*/ 2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8" h="49">
                    <a:moveTo>
                      <a:pt x="20" y="22"/>
                    </a:moveTo>
                    <a:lnTo>
                      <a:pt x="18" y="25"/>
                    </a:lnTo>
                    <a:lnTo>
                      <a:pt x="14" y="27"/>
                    </a:lnTo>
                    <a:lnTo>
                      <a:pt x="10" y="28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4"/>
                    </a:lnTo>
                    <a:lnTo>
                      <a:pt x="1" y="22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5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20" y="1"/>
                    </a:lnTo>
                    <a:lnTo>
                      <a:pt x="24" y="5"/>
                    </a:lnTo>
                    <a:lnTo>
                      <a:pt x="27" y="10"/>
                    </a:lnTo>
                    <a:lnTo>
                      <a:pt x="28" y="16"/>
                    </a:lnTo>
                    <a:lnTo>
                      <a:pt x="27" y="28"/>
                    </a:lnTo>
                    <a:lnTo>
                      <a:pt x="21" y="37"/>
                    </a:lnTo>
                    <a:lnTo>
                      <a:pt x="11" y="45"/>
                    </a:lnTo>
                    <a:lnTo>
                      <a:pt x="2" y="49"/>
                    </a:lnTo>
                    <a:lnTo>
                      <a:pt x="1" y="47"/>
                    </a:lnTo>
                    <a:lnTo>
                      <a:pt x="9" y="43"/>
                    </a:lnTo>
                    <a:lnTo>
                      <a:pt x="15" y="36"/>
                    </a:lnTo>
                    <a:lnTo>
                      <a:pt x="20" y="28"/>
                    </a:lnTo>
                    <a:lnTo>
                      <a:pt x="21" y="17"/>
                    </a:lnTo>
                    <a:lnTo>
                      <a:pt x="21" y="15"/>
                    </a:lnTo>
                    <a:lnTo>
                      <a:pt x="21" y="12"/>
                    </a:lnTo>
                    <a:lnTo>
                      <a:pt x="20" y="9"/>
                    </a:lnTo>
                    <a:lnTo>
                      <a:pt x="18" y="7"/>
                    </a:lnTo>
                    <a:lnTo>
                      <a:pt x="17" y="4"/>
                    </a:lnTo>
                    <a:lnTo>
                      <a:pt x="14" y="3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6" y="11"/>
                    </a:lnTo>
                    <a:lnTo>
                      <a:pt x="6" y="14"/>
                    </a:lnTo>
                    <a:lnTo>
                      <a:pt x="8" y="17"/>
                    </a:lnTo>
                    <a:lnTo>
                      <a:pt x="9" y="19"/>
                    </a:lnTo>
                    <a:lnTo>
                      <a:pt x="11" y="22"/>
                    </a:lnTo>
                    <a:lnTo>
                      <a:pt x="14" y="22"/>
                    </a:lnTo>
                    <a:lnTo>
                      <a:pt x="17" y="22"/>
                    </a:lnTo>
                    <a:lnTo>
                      <a:pt x="18" y="21"/>
                    </a:lnTo>
                    <a:lnTo>
                      <a:pt x="19" y="19"/>
                    </a:lnTo>
                    <a:lnTo>
                      <a:pt x="20" y="22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89" name="Freeform 177"/>
              <p:cNvSpPr>
                <a:spLocks/>
              </p:cNvSpPr>
              <p:nvPr userDrawn="1"/>
            </p:nvSpPr>
            <p:spPr bwMode="auto">
              <a:xfrm>
                <a:off x="2251" y="2956"/>
                <a:ext cx="14" cy="25"/>
              </a:xfrm>
              <a:custGeom>
                <a:avLst/>
                <a:gdLst>
                  <a:gd name="T0" fmla="*/ 22 w 30"/>
                  <a:gd name="T1" fmla="*/ 41 h 50"/>
                  <a:gd name="T2" fmla="*/ 22 w 30"/>
                  <a:gd name="T3" fmla="*/ 43 h 50"/>
                  <a:gd name="T4" fmla="*/ 23 w 30"/>
                  <a:gd name="T5" fmla="*/ 44 h 50"/>
                  <a:gd name="T6" fmla="*/ 26 w 30"/>
                  <a:gd name="T7" fmla="*/ 44 h 50"/>
                  <a:gd name="T8" fmla="*/ 27 w 30"/>
                  <a:gd name="T9" fmla="*/ 44 h 50"/>
                  <a:gd name="T10" fmla="*/ 29 w 30"/>
                  <a:gd name="T11" fmla="*/ 44 h 50"/>
                  <a:gd name="T12" fmla="*/ 30 w 30"/>
                  <a:gd name="T13" fmla="*/ 44 h 50"/>
                  <a:gd name="T14" fmla="*/ 30 w 30"/>
                  <a:gd name="T15" fmla="*/ 46 h 50"/>
                  <a:gd name="T16" fmla="*/ 20 w 30"/>
                  <a:gd name="T17" fmla="*/ 48 h 50"/>
                  <a:gd name="T18" fmla="*/ 9 w 30"/>
                  <a:gd name="T19" fmla="*/ 50 h 50"/>
                  <a:gd name="T20" fmla="*/ 9 w 30"/>
                  <a:gd name="T21" fmla="*/ 48 h 50"/>
                  <a:gd name="T22" fmla="*/ 10 w 30"/>
                  <a:gd name="T23" fmla="*/ 48 h 50"/>
                  <a:gd name="T24" fmla="*/ 12 w 30"/>
                  <a:gd name="T25" fmla="*/ 48 h 50"/>
                  <a:gd name="T26" fmla="*/ 13 w 30"/>
                  <a:gd name="T27" fmla="*/ 46 h 50"/>
                  <a:gd name="T28" fmla="*/ 14 w 30"/>
                  <a:gd name="T29" fmla="*/ 45 h 50"/>
                  <a:gd name="T30" fmla="*/ 15 w 30"/>
                  <a:gd name="T31" fmla="*/ 44 h 50"/>
                  <a:gd name="T32" fmla="*/ 15 w 30"/>
                  <a:gd name="T33" fmla="*/ 43 h 50"/>
                  <a:gd name="T34" fmla="*/ 10 w 30"/>
                  <a:gd name="T35" fmla="*/ 10 h 50"/>
                  <a:gd name="T36" fmla="*/ 6 w 30"/>
                  <a:gd name="T37" fmla="*/ 12 h 50"/>
                  <a:gd name="T38" fmla="*/ 2 w 30"/>
                  <a:gd name="T39" fmla="*/ 15 h 50"/>
                  <a:gd name="T40" fmla="*/ 0 w 30"/>
                  <a:gd name="T41" fmla="*/ 13 h 50"/>
                  <a:gd name="T42" fmla="*/ 5 w 30"/>
                  <a:gd name="T43" fmla="*/ 11 h 50"/>
                  <a:gd name="T44" fmla="*/ 8 w 30"/>
                  <a:gd name="T45" fmla="*/ 7 h 50"/>
                  <a:gd name="T46" fmla="*/ 10 w 30"/>
                  <a:gd name="T47" fmla="*/ 5 h 50"/>
                  <a:gd name="T48" fmla="*/ 13 w 30"/>
                  <a:gd name="T49" fmla="*/ 2 h 50"/>
                  <a:gd name="T50" fmla="*/ 14 w 30"/>
                  <a:gd name="T51" fmla="*/ 0 h 50"/>
                  <a:gd name="T52" fmla="*/ 16 w 30"/>
                  <a:gd name="T53" fmla="*/ 0 h 50"/>
                  <a:gd name="T54" fmla="*/ 22 w 30"/>
                  <a:gd name="T55" fmla="*/ 4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0" h="50">
                    <a:moveTo>
                      <a:pt x="22" y="41"/>
                    </a:moveTo>
                    <a:lnTo>
                      <a:pt x="22" y="43"/>
                    </a:lnTo>
                    <a:lnTo>
                      <a:pt x="23" y="44"/>
                    </a:lnTo>
                    <a:lnTo>
                      <a:pt x="26" y="44"/>
                    </a:lnTo>
                    <a:lnTo>
                      <a:pt x="27" y="44"/>
                    </a:lnTo>
                    <a:lnTo>
                      <a:pt x="29" y="44"/>
                    </a:lnTo>
                    <a:lnTo>
                      <a:pt x="30" y="44"/>
                    </a:lnTo>
                    <a:lnTo>
                      <a:pt x="30" y="46"/>
                    </a:lnTo>
                    <a:lnTo>
                      <a:pt x="20" y="48"/>
                    </a:lnTo>
                    <a:lnTo>
                      <a:pt x="9" y="50"/>
                    </a:lnTo>
                    <a:lnTo>
                      <a:pt x="9" y="48"/>
                    </a:lnTo>
                    <a:lnTo>
                      <a:pt x="10" y="48"/>
                    </a:lnTo>
                    <a:lnTo>
                      <a:pt x="12" y="48"/>
                    </a:lnTo>
                    <a:lnTo>
                      <a:pt x="13" y="46"/>
                    </a:lnTo>
                    <a:lnTo>
                      <a:pt x="14" y="45"/>
                    </a:lnTo>
                    <a:lnTo>
                      <a:pt x="15" y="44"/>
                    </a:lnTo>
                    <a:lnTo>
                      <a:pt x="15" y="43"/>
                    </a:lnTo>
                    <a:lnTo>
                      <a:pt x="10" y="10"/>
                    </a:lnTo>
                    <a:lnTo>
                      <a:pt x="6" y="12"/>
                    </a:lnTo>
                    <a:lnTo>
                      <a:pt x="2" y="15"/>
                    </a:lnTo>
                    <a:lnTo>
                      <a:pt x="0" y="13"/>
                    </a:lnTo>
                    <a:lnTo>
                      <a:pt x="5" y="11"/>
                    </a:lnTo>
                    <a:lnTo>
                      <a:pt x="8" y="7"/>
                    </a:lnTo>
                    <a:lnTo>
                      <a:pt x="10" y="5"/>
                    </a:lnTo>
                    <a:lnTo>
                      <a:pt x="13" y="2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22" y="41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90" name="Freeform 178"/>
              <p:cNvSpPr>
                <a:spLocks/>
              </p:cNvSpPr>
              <p:nvPr userDrawn="1"/>
            </p:nvSpPr>
            <p:spPr bwMode="auto">
              <a:xfrm>
                <a:off x="2355" y="2894"/>
                <a:ext cx="21" cy="22"/>
              </a:xfrm>
              <a:custGeom>
                <a:avLst/>
                <a:gdLst>
                  <a:gd name="T0" fmla="*/ 26 w 43"/>
                  <a:gd name="T1" fmla="*/ 29 h 44"/>
                  <a:gd name="T2" fmla="*/ 27 w 43"/>
                  <a:gd name="T3" fmla="*/ 41 h 44"/>
                  <a:gd name="T4" fmla="*/ 27 w 43"/>
                  <a:gd name="T5" fmla="*/ 43 h 44"/>
                  <a:gd name="T6" fmla="*/ 25 w 43"/>
                  <a:gd name="T7" fmla="*/ 40 h 44"/>
                  <a:gd name="T8" fmla="*/ 21 w 43"/>
                  <a:gd name="T9" fmla="*/ 34 h 44"/>
                  <a:gd name="T10" fmla="*/ 18 w 43"/>
                  <a:gd name="T11" fmla="*/ 30 h 44"/>
                  <a:gd name="T12" fmla="*/ 17 w 43"/>
                  <a:gd name="T13" fmla="*/ 28 h 44"/>
                  <a:gd name="T14" fmla="*/ 14 w 43"/>
                  <a:gd name="T15" fmla="*/ 29 h 44"/>
                  <a:gd name="T16" fmla="*/ 9 w 43"/>
                  <a:gd name="T17" fmla="*/ 31 h 44"/>
                  <a:gd name="T18" fmla="*/ 4 w 43"/>
                  <a:gd name="T19" fmla="*/ 33 h 44"/>
                  <a:gd name="T20" fmla="*/ 0 w 43"/>
                  <a:gd name="T21" fmla="*/ 34 h 44"/>
                  <a:gd name="T22" fmla="*/ 2 w 43"/>
                  <a:gd name="T23" fmla="*/ 32 h 44"/>
                  <a:gd name="T24" fmla="*/ 6 w 43"/>
                  <a:gd name="T25" fmla="*/ 29 h 44"/>
                  <a:gd name="T26" fmla="*/ 9 w 43"/>
                  <a:gd name="T27" fmla="*/ 24 h 44"/>
                  <a:gd name="T28" fmla="*/ 11 w 43"/>
                  <a:gd name="T29" fmla="*/ 21 h 44"/>
                  <a:gd name="T30" fmla="*/ 11 w 43"/>
                  <a:gd name="T31" fmla="*/ 20 h 44"/>
                  <a:gd name="T32" fmla="*/ 8 w 43"/>
                  <a:gd name="T33" fmla="*/ 15 h 44"/>
                  <a:gd name="T34" fmla="*/ 5 w 43"/>
                  <a:gd name="T35" fmla="*/ 11 h 44"/>
                  <a:gd name="T36" fmla="*/ 2 w 43"/>
                  <a:gd name="T37" fmla="*/ 7 h 44"/>
                  <a:gd name="T38" fmla="*/ 2 w 43"/>
                  <a:gd name="T39" fmla="*/ 7 h 44"/>
                  <a:gd name="T40" fmla="*/ 7 w 43"/>
                  <a:gd name="T41" fmla="*/ 9 h 44"/>
                  <a:gd name="T42" fmla="*/ 12 w 43"/>
                  <a:gd name="T43" fmla="*/ 11 h 44"/>
                  <a:gd name="T44" fmla="*/ 16 w 43"/>
                  <a:gd name="T45" fmla="*/ 12 h 44"/>
                  <a:gd name="T46" fmla="*/ 17 w 43"/>
                  <a:gd name="T47" fmla="*/ 12 h 44"/>
                  <a:gd name="T48" fmla="*/ 20 w 43"/>
                  <a:gd name="T49" fmla="*/ 9 h 44"/>
                  <a:gd name="T50" fmla="*/ 24 w 43"/>
                  <a:gd name="T51" fmla="*/ 5 h 44"/>
                  <a:gd name="T52" fmla="*/ 27 w 43"/>
                  <a:gd name="T53" fmla="*/ 1 h 44"/>
                  <a:gd name="T54" fmla="*/ 28 w 43"/>
                  <a:gd name="T55" fmla="*/ 0 h 44"/>
                  <a:gd name="T56" fmla="*/ 27 w 43"/>
                  <a:gd name="T57" fmla="*/ 7 h 44"/>
                  <a:gd name="T58" fmla="*/ 26 w 43"/>
                  <a:gd name="T59" fmla="*/ 16 h 44"/>
                  <a:gd name="T60" fmla="*/ 35 w 43"/>
                  <a:gd name="T61" fmla="*/ 20 h 44"/>
                  <a:gd name="T62" fmla="*/ 43 w 43"/>
                  <a:gd name="T63" fmla="*/ 22 h 44"/>
                  <a:gd name="T64" fmla="*/ 35 w 43"/>
                  <a:gd name="T65" fmla="*/ 24 h 44"/>
                  <a:gd name="T66" fmla="*/ 26 w 43"/>
                  <a:gd name="T67" fmla="*/ 2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3" h="44">
                    <a:moveTo>
                      <a:pt x="26" y="26"/>
                    </a:moveTo>
                    <a:lnTo>
                      <a:pt x="26" y="29"/>
                    </a:lnTo>
                    <a:lnTo>
                      <a:pt x="27" y="34"/>
                    </a:lnTo>
                    <a:lnTo>
                      <a:pt x="27" y="41"/>
                    </a:lnTo>
                    <a:lnTo>
                      <a:pt x="27" y="44"/>
                    </a:lnTo>
                    <a:lnTo>
                      <a:pt x="27" y="43"/>
                    </a:lnTo>
                    <a:lnTo>
                      <a:pt x="26" y="42"/>
                    </a:lnTo>
                    <a:lnTo>
                      <a:pt x="25" y="40"/>
                    </a:lnTo>
                    <a:lnTo>
                      <a:pt x="22" y="37"/>
                    </a:lnTo>
                    <a:lnTo>
                      <a:pt x="21" y="34"/>
                    </a:lnTo>
                    <a:lnTo>
                      <a:pt x="19" y="32"/>
                    </a:lnTo>
                    <a:lnTo>
                      <a:pt x="18" y="30"/>
                    </a:lnTo>
                    <a:lnTo>
                      <a:pt x="17" y="29"/>
                    </a:lnTo>
                    <a:lnTo>
                      <a:pt x="17" y="28"/>
                    </a:lnTo>
                    <a:lnTo>
                      <a:pt x="16" y="29"/>
                    </a:lnTo>
                    <a:lnTo>
                      <a:pt x="14" y="29"/>
                    </a:lnTo>
                    <a:lnTo>
                      <a:pt x="11" y="30"/>
                    </a:lnTo>
                    <a:lnTo>
                      <a:pt x="9" y="31"/>
                    </a:lnTo>
                    <a:lnTo>
                      <a:pt x="6" y="32"/>
                    </a:lnTo>
                    <a:lnTo>
                      <a:pt x="4" y="33"/>
                    </a:lnTo>
                    <a:lnTo>
                      <a:pt x="1" y="34"/>
                    </a:lnTo>
                    <a:lnTo>
                      <a:pt x="0" y="34"/>
                    </a:lnTo>
                    <a:lnTo>
                      <a:pt x="1" y="33"/>
                    </a:lnTo>
                    <a:lnTo>
                      <a:pt x="2" y="32"/>
                    </a:lnTo>
                    <a:lnTo>
                      <a:pt x="4" y="31"/>
                    </a:lnTo>
                    <a:lnTo>
                      <a:pt x="6" y="29"/>
                    </a:lnTo>
                    <a:lnTo>
                      <a:pt x="7" y="26"/>
                    </a:lnTo>
                    <a:lnTo>
                      <a:pt x="9" y="24"/>
                    </a:lnTo>
                    <a:lnTo>
                      <a:pt x="10" y="23"/>
                    </a:lnTo>
                    <a:lnTo>
                      <a:pt x="11" y="21"/>
                    </a:lnTo>
                    <a:lnTo>
                      <a:pt x="12" y="21"/>
                    </a:lnTo>
                    <a:lnTo>
                      <a:pt x="11" y="20"/>
                    </a:lnTo>
                    <a:lnTo>
                      <a:pt x="10" y="19"/>
                    </a:lnTo>
                    <a:lnTo>
                      <a:pt x="8" y="15"/>
                    </a:lnTo>
                    <a:lnTo>
                      <a:pt x="7" y="13"/>
                    </a:lnTo>
                    <a:lnTo>
                      <a:pt x="5" y="11"/>
                    </a:lnTo>
                    <a:lnTo>
                      <a:pt x="4" y="9"/>
                    </a:lnTo>
                    <a:lnTo>
                      <a:pt x="2" y="7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4" y="8"/>
                    </a:lnTo>
                    <a:lnTo>
                      <a:pt x="7" y="9"/>
                    </a:lnTo>
                    <a:lnTo>
                      <a:pt x="9" y="10"/>
                    </a:lnTo>
                    <a:lnTo>
                      <a:pt x="12" y="11"/>
                    </a:lnTo>
                    <a:lnTo>
                      <a:pt x="14" y="12"/>
                    </a:lnTo>
                    <a:lnTo>
                      <a:pt x="16" y="12"/>
                    </a:lnTo>
                    <a:lnTo>
                      <a:pt x="17" y="13"/>
                    </a:lnTo>
                    <a:lnTo>
                      <a:pt x="17" y="12"/>
                    </a:lnTo>
                    <a:lnTo>
                      <a:pt x="18" y="11"/>
                    </a:lnTo>
                    <a:lnTo>
                      <a:pt x="20" y="9"/>
                    </a:lnTo>
                    <a:lnTo>
                      <a:pt x="21" y="7"/>
                    </a:lnTo>
                    <a:lnTo>
                      <a:pt x="24" y="5"/>
                    </a:lnTo>
                    <a:lnTo>
                      <a:pt x="26" y="3"/>
                    </a:lnTo>
                    <a:lnTo>
                      <a:pt x="27" y="1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2"/>
                    </a:lnTo>
                    <a:lnTo>
                      <a:pt x="27" y="7"/>
                    </a:lnTo>
                    <a:lnTo>
                      <a:pt x="27" y="13"/>
                    </a:lnTo>
                    <a:lnTo>
                      <a:pt x="26" y="16"/>
                    </a:lnTo>
                    <a:lnTo>
                      <a:pt x="29" y="18"/>
                    </a:lnTo>
                    <a:lnTo>
                      <a:pt x="35" y="20"/>
                    </a:lnTo>
                    <a:lnTo>
                      <a:pt x="40" y="21"/>
                    </a:lnTo>
                    <a:lnTo>
                      <a:pt x="43" y="22"/>
                    </a:lnTo>
                    <a:lnTo>
                      <a:pt x="40" y="23"/>
                    </a:lnTo>
                    <a:lnTo>
                      <a:pt x="35" y="24"/>
                    </a:lnTo>
                    <a:lnTo>
                      <a:pt x="29" y="25"/>
                    </a:lnTo>
                    <a:lnTo>
                      <a:pt x="26" y="26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91" name="Freeform 179"/>
              <p:cNvSpPr>
                <a:spLocks/>
              </p:cNvSpPr>
              <p:nvPr userDrawn="1"/>
            </p:nvSpPr>
            <p:spPr bwMode="auto">
              <a:xfrm>
                <a:off x="2336" y="2915"/>
                <a:ext cx="21" cy="21"/>
              </a:xfrm>
              <a:custGeom>
                <a:avLst/>
                <a:gdLst>
                  <a:gd name="T0" fmla="*/ 25 w 43"/>
                  <a:gd name="T1" fmla="*/ 29 h 43"/>
                  <a:gd name="T2" fmla="*/ 24 w 43"/>
                  <a:gd name="T3" fmla="*/ 40 h 43"/>
                  <a:gd name="T4" fmla="*/ 23 w 43"/>
                  <a:gd name="T5" fmla="*/ 43 h 43"/>
                  <a:gd name="T6" fmla="*/ 22 w 43"/>
                  <a:gd name="T7" fmla="*/ 39 h 43"/>
                  <a:gd name="T8" fmla="*/ 20 w 43"/>
                  <a:gd name="T9" fmla="*/ 34 h 43"/>
                  <a:gd name="T10" fmla="*/ 17 w 43"/>
                  <a:gd name="T11" fmla="*/ 29 h 43"/>
                  <a:gd name="T12" fmla="*/ 16 w 43"/>
                  <a:gd name="T13" fmla="*/ 27 h 43"/>
                  <a:gd name="T14" fmla="*/ 13 w 43"/>
                  <a:gd name="T15" fmla="*/ 27 h 43"/>
                  <a:gd name="T16" fmla="*/ 7 w 43"/>
                  <a:gd name="T17" fmla="*/ 28 h 43"/>
                  <a:gd name="T18" fmla="*/ 2 w 43"/>
                  <a:gd name="T19" fmla="*/ 29 h 43"/>
                  <a:gd name="T20" fmla="*/ 0 w 43"/>
                  <a:gd name="T21" fmla="*/ 30 h 43"/>
                  <a:gd name="T22" fmla="*/ 1 w 43"/>
                  <a:gd name="T23" fmla="*/ 29 h 43"/>
                  <a:gd name="T24" fmla="*/ 5 w 43"/>
                  <a:gd name="T25" fmla="*/ 25 h 43"/>
                  <a:gd name="T26" fmla="*/ 8 w 43"/>
                  <a:gd name="T27" fmla="*/ 22 h 43"/>
                  <a:gd name="T28" fmla="*/ 11 w 43"/>
                  <a:gd name="T29" fmla="*/ 18 h 43"/>
                  <a:gd name="T30" fmla="*/ 11 w 43"/>
                  <a:gd name="T31" fmla="*/ 17 h 43"/>
                  <a:gd name="T32" fmla="*/ 9 w 43"/>
                  <a:gd name="T33" fmla="*/ 13 h 43"/>
                  <a:gd name="T34" fmla="*/ 7 w 43"/>
                  <a:gd name="T35" fmla="*/ 8 h 43"/>
                  <a:gd name="T36" fmla="*/ 5 w 43"/>
                  <a:gd name="T37" fmla="*/ 4 h 43"/>
                  <a:gd name="T38" fmla="*/ 5 w 43"/>
                  <a:gd name="T39" fmla="*/ 4 h 43"/>
                  <a:gd name="T40" fmla="*/ 9 w 43"/>
                  <a:gd name="T41" fmla="*/ 6 h 43"/>
                  <a:gd name="T42" fmla="*/ 14 w 43"/>
                  <a:gd name="T43" fmla="*/ 9 h 43"/>
                  <a:gd name="T44" fmla="*/ 18 w 43"/>
                  <a:gd name="T45" fmla="*/ 11 h 43"/>
                  <a:gd name="T46" fmla="*/ 20 w 43"/>
                  <a:gd name="T47" fmla="*/ 11 h 43"/>
                  <a:gd name="T48" fmla="*/ 23 w 43"/>
                  <a:gd name="T49" fmla="*/ 8 h 43"/>
                  <a:gd name="T50" fmla="*/ 27 w 43"/>
                  <a:gd name="T51" fmla="*/ 5 h 43"/>
                  <a:gd name="T52" fmla="*/ 30 w 43"/>
                  <a:gd name="T53" fmla="*/ 2 h 43"/>
                  <a:gd name="T54" fmla="*/ 31 w 43"/>
                  <a:gd name="T55" fmla="*/ 0 h 43"/>
                  <a:gd name="T56" fmla="*/ 31 w 43"/>
                  <a:gd name="T57" fmla="*/ 3 h 43"/>
                  <a:gd name="T58" fmla="*/ 29 w 43"/>
                  <a:gd name="T59" fmla="*/ 8 h 43"/>
                  <a:gd name="T60" fmla="*/ 28 w 43"/>
                  <a:gd name="T61" fmla="*/ 13 h 43"/>
                  <a:gd name="T62" fmla="*/ 27 w 43"/>
                  <a:gd name="T63" fmla="*/ 16 h 43"/>
                  <a:gd name="T64" fmla="*/ 29 w 43"/>
                  <a:gd name="T65" fmla="*/ 17 h 43"/>
                  <a:gd name="T66" fmla="*/ 34 w 43"/>
                  <a:gd name="T67" fmla="*/ 19 h 43"/>
                  <a:gd name="T68" fmla="*/ 39 w 43"/>
                  <a:gd name="T69" fmla="*/ 23 h 43"/>
                  <a:gd name="T70" fmla="*/ 43 w 43"/>
                  <a:gd name="T71" fmla="*/ 24 h 43"/>
                  <a:gd name="T72" fmla="*/ 41 w 43"/>
                  <a:gd name="T73" fmla="*/ 25 h 43"/>
                  <a:gd name="T74" fmla="*/ 29 w 43"/>
                  <a:gd name="T75" fmla="*/ 25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3" h="43">
                    <a:moveTo>
                      <a:pt x="26" y="26"/>
                    </a:moveTo>
                    <a:lnTo>
                      <a:pt x="25" y="29"/>
                    </a:lnTo>
                    <a:lnTo>
                      <a:pt x="24" y="34"/>
                    </a:lnTo>
                    <a:lnTo>
                      <a:pt x="24" y="40"/>
                    </a:lnTo>
                    <a:lnTo>
                      <a:pt x="23" y="43"/>
                    </a:lnTo>
                    <a:lnTo>
                      <a:pt x="23" y="43"/>
                    </a:lnTo>
                    <a:lnTo>
                      <a:pt x="23" y="41"/>
                    </a:lnTo>
                    <a:lnTo>
                      <a:pt x="22" y="39"/>
                    </a:lnTo>
                    <a:lnTo>
                      <a:pt x="21" y="36"/>
                    </a:lnTo>
                    <a:lnTo>
                      <a:pt x="20" y="34"/>
                    </a:lnTo>
                    <a:lnTo>
                      <a:pt x="18" y="31"/>
                    </a:lnTo>
                    <a:lnTo>
                      <a:pt x="17" y="29"/>
                    </a:lnTo>
                    <a:lnTo>
                      <a:pt x="16" y="28"/>
                    </a:lnTo>
                    <a:lnTo>
                      <a:pt x="16" y="27"/>
                    </a:lnTo>
                    <a:lnTo>
                      <a:pt x="15" y="27"/>
                    </a:lnTo>
                    <a:lnTo>
                      <a:pt x="13" y="27"/>
                    </a:lnTo>
                    <a:lnTo>
                      <a:pt x="10" y="28"/>
                    </a:lnTo>
                    <a:lnTo>
                      <a:pt x="7" y="28"/>
                    </a:lnTo>
                    <a:lnTo>
                      <a:pt x="5" y="29"/>
                    </a:lnTo>
                    <a:lnTo>
                      <a:pt x="2" y="29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1" y="29"/>
                    </a:lnTo>
                    <a:lnTo>
                      <a:pt x="3" y="27"/>
                    </a:lnTo>
                    <a:lnTo>
                      <a:pt x="5" y="25"/>
                    </a:lnTo>
                    <a:lnTo>
                      <a:pt x="7" y="24"/>
                    </a:lnTo>
                    <a:lnTo>
                      <a:pt x="8" y="22"/>
                    </a:lnTo>
                    <a:lnTo>
                      <a:pt x="10" y="19"/>
                    </a:lnTo>
                    <a:lnTo>
                      <a:pt x="11" y="18"/>
                    </a:lnTo>
                    <a:lnTo>
                      <a:pt x="12" y="18"/>
                    </a:lnTo>
                    <a:lnTo>
                      <a:pt x="11" y="17"/>
                    </a:lnTo>
                    <a:lnTo>
                      <a:pt x="11" y="15"/>
                    </a:lnTo>
                    <a:lnTo>
                      <a:pt x="9" y="13"/>
                    </a:lnTo>
                    <a:lnTo>
                      <a:pt x="8" y="10"/>
                    </a:lnTo>
                    <a:lnTo>
                      <a:pt x="7" y="8"/>
                    </a:lnTo>
                    <a:lnTo>
                      <a:pt x="6" y="5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6"/>
                    </a:lnTo>
                    <a:lnTo>
                      <a:pt x="11" y="7"/>
                    </a:lnTo>
                    <a:lnTo>
                      <a:pt x="14" y="9"/>
                    </a:lnTo>
                    <a:lnTo>
                      <a:pt x="16" y="10"/>
                    </a:lnTo>
                    <a:lnTo>
                      <a:pt x="18" y="11"/>
                    </a:lnTo>
                    <a:lnTo>
                      <a:pt x="18" y="12"/>
                    </a:lnTo>
                    <a:lnTo>
                      <a:pt x="20" y="11"/>
                    </a:lnTo>
                    <a:lnTo>
                      <a:pt x="21" y="10"/>
                    </a:lnTo>
                    <a:lnTo>
                      <a:pt x="23" y="8"/>
                    </a:lnTo>
                    <a:lnTo>
                      <a:pt x="25" y="7"/>
                    </a:lnTo>
                    <a:lnTo>
                      <a:pt x="27" y="5"/>
                    </a:lnTo>
                    <a:lnTo>
                      <a:pt x="28" y="3"/>
                    </a:lnTo>
                    <a:lnTo>
                      <a:pt x="30" y="2"/>
                    </a:lnTo>
                    <a:lnTo>
                      <a:pt x="31" y="1"/>
                    </a:lnTo>
                    <a:lnTo>
                      <a:pt x="31" y="0"/>
                    </a:lnTo>
                    <a:lnTo>
                      <a:pt x="31" y="1"/>
                    </a:lnTo>
                    <a:lnTo>
                      <a:pt x="31" y="3"/>
                    </a:lnTo>
                    <a:lnTo>
                      <a:pt x="30" y="5"/>
                    </a:lnTo>
                    <a:lnTo>
                      <a:pt x="29" y="8"/>
                    </a:lnTo>
                    <a:lnTo>
                      <a:pt x="29" y="11"/>
                    </a:lnTo>
                    <a:lnTo>
                      <a:pt x="28" y="13"/>
                    </a:lnTo>
                    <a:lnTo>
                      <a:pt x="27" y="15"/>
                    </a:lnTo>
                    <a:lnTo>
                      <a:pt x="27" y="16"/>
                    </a:lnTo>
                    <a:lnTo>
                      <a:pt x="28" y="16"/>
                    </a:lnTo>
                    <a:lnTo>
                      <a:pt x="29" y="17"/>
                    </a:lnTo>
                    <a:lnTo>
                      <a:pt x="31" y="18"/>
                    </a:lnTo>
                    <a:lnTo>
                      <a:pt x="34" y="19"/>
                    </a:lnTo>
                    <a:lnTo>
                      <a:pt x="36" y="22"/>
                    </a:lnTo>
                    <a:lnTo>
                      <a:pt x="39" y="23"/>
                    </a:lnTo>
                    <a:lnTo>
                      <a:pt x="42" y="24"/>
                    </a:lnTo>
                    <a:lnTo>
                      <a:pt x="43" y="24"/>
                    </a:lnTo>
                    <a:lnTo>
                      <a:pt x="43" y="25"/>
                    </a:lnTo>
                    <a:lnTo>
                      <a:pt x="41" y="25"/>
                    </a:lnTo>
                    <a:lnTo>
                      <a:pt x="34" y="25"/>
                    </a:lnTo>
                    <a:lnTo>
                      <a:pt x="29" y="25"/>
                    </a:lnTo>
                    <a:lnTo>
                      <a:pt x="26" y="26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92" name="Freeform 180"/>
              <p:cNvSpPr>
                <a:spLocks/>
              </p:cNvSpPr>
              <p:nvPr userDrawn="1"/>
            </p:nvSpPr>
            <p:spPr bwMode="auto">
              <a:xfrm>
                <a:off x="2314" y="2932"/>
                <a:ext cx="22" cy="22"/>
              </a:xfrm>
              <a:custGeom>
                <a:avLst/>
                <a:gdLst>
                  <a:gd name="T0" fmla="*/ 26 w 45"/>
                  <a:gd name="T1" fmla="*/ 28 h 43"/>
                  <a:gd name="T2" fmla="*/ 22 w 45"/>
                  <a:gd name="T3" fmla="*/ 40 h 43"/>
                  <a:gd name="T4" fmla="*/ 21 w 45"/>
                  <a:gd name="T5" fmla="*/ 40 h 43"/>
                  <a:gd name="T6" fmla="*/ 18 w 45"/>
                  <a:gd name="T7" fmla="*/ 28 h 43"/>
                  <a:gd name="T8" fmla="*/ 14 w 45"/>
                  <a:gd name="T9" fmla="*/ 25 h 43"/>
                  <a:gd name="T10" fmla="*/ 3 w 45"/>
                  <a:gd name="T11" fmla="*/ 26 h 43"/>
                  <a:gd name="T12" fmla="*/ 0 w 45"/>
                  <a:gd name="T13" fmla="*/ 25 h 43"/>
                  <a:gd name="T14" fmla="*/ 4 w 45"/>
                  <a:gd name="T15" fmla="*/ 23 h 43"/>
                  <a:gd name="T16" fmla="*/ 9 w 45"/>
                  <a:gd name="T17" fmla="*/ 20 h 43"/>
                  <a:gd name="T18" fmla="*/ 13 w 45"/>
                  <a:gd name="T19" fmla="*/ 18 h 43"/>
                  <a:gd name="T20" fmla="*/ 15 w 45"/>
                  <a:gd name="T21" fmla="*/ 16 h 43"/>
                  <a:gd name="T22" fmla="*/ 14 w 45"/>
                  <a:gd name="T23" fmla="*/ 14 h 43"/>
                  <a:gd name="T24" fmla="*/ 12 w 45"/>
                  <a:gd name="T25" fmla="*/ 9 h 43"/>
                  <a:gd name="T26" fmla="*/ 11 w 45"/>
                  <a:gd name="T27" fmla="*/ 3 h 43"/>
                  <a:gd name="T28" fmla="*/ 10 w 45"/>
                  <a:gd name="T29" fmla="*/ 0 h 43"/>
                  <a:gd name="T30" fmla="*/ 12 w 45"/>
                  <a:gd name="T31" fmla="*/ 2 h 43"/>
                  <a:gd name="T32" fmla="*/ 16 w 45"/>
                  <a:gd name="T33" fmla="*/ 5 h 43"/>
                  <a:gd name="T34" fmla="*/ 20 w 45"/>
                  <a:gd name="T35" fmla="*/ 10 h 43"/>
                  <a:gd name="T36" fmla="*/ 22 w 45"/>
                  <a:gd name="T37" fmla="*/ 11 h 43"/>
                  <a:gd name="T38" fmla="*/ 25 w 45"/>
                  <a:gd name="T39" fmla="*/ 10 h 43"/>
                  <a:gd name="T40" fmla="*/ 29 w 45"/>
                  <a:gd name="T41" fmla="*/ 6 h 43"/>
                  <a:gd name="T42" fmla="*/ 33 w 45"/>
                  <a:gd name="T43" fmla="*/ 4 h 43"/>
                  <a:gd name="T44" fmla="*/ 36 w 45"/>
                  <a:gd name="T45" fmla="*/ 2 h 43"/>
                  <a:gd name="T46" fmla="*/ 37 w 45"/>
                  <a:gd name="T47" fmla="*/ 2 h 43"/>
                  <a:gd name="T48" fmla="*/ 35 w 45"/>
                  <a:gd name="T49" fmla="*/ 6 h 43"/>
                  <a:gd name="T50" fmla="*/ 32 w 45"/>
                  <a:gd name="T51" fmla="*/ 12 h 43"/>
                  <a:gd name="T52" fmla="*/ 31 w 45"/>
                  <a:gd name="T53" fmla="*/ 16 h 43"/>
                  <a:gd name="T54" fmla="*/ 31 w 45"/>
                  <a:gd name="T55" fmla="*/ 17 h 43"/>
                  <a:gd name="T56" fmla="*/ 34 w 45"/>
                  <a:gd name="T57" fmla="*/ 20 h 43"/>
                  <a:gd name="T58" fmla="*/ 38 w 45"/>
                  <a:gd name="T59" fmla="*/ 23 h 43"/>
                  <a:gd name="T60" fmla="*/ 42 w 45"/>
                  <a:gd name="T61" fmla="*/ 26 h 43"/>
                  <a:gd name="T62" fmla="*/ 45 w 45"/>
                  <a:gd name="T63" fmla="*/ 27 h 43"/>
                  <a:gd name="T64" fmla="*/ 36 w 45"/>
                  <a:gd name="T65" fmla="*/ 26 h 43"/>
                  <a:gd name="T66" fmla="*/ 27 w 45"/>
                  <a:gd name="T67" fmla="*/ 25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5" h="43">
                    <a:moveTo>
                      <a:pt x="27" y="25"/>
                    </a:moveTo>
                    <a:lnTo>
                      <a:pt x="26" y="28"/>
                    </a:lnTo>
                    <a:lnTo>
                      <a:pt x="25" y="35"/>
                    </a:lnTo>
                    <a:lnTo>
                      <a:pt x="22" y="40"/>
                    </a:lnTo>
                    <a:lnTo>
                      <a:pt x="21" y="43"/>
                    </a:lnTo>
                    <a:lnTo>
                      <a:pt x="21" y="40"/>
                    </a:lnTo>
                    <a:lnTo>
                      <a:pt x="19" y="35"/>
                    </a:lnTo>
                    <a:lnTo>
                      <a:pt x="18" y="28"/>
                    </a:lnTo>
                    <a:lnTo>
                      <a:pt x="17" y="25"/>
                    </a:lnTo>
                    <a:lnTo>
                      <a:pt x="14" y="25"/>
                    </a:lnTo>
                    <a:lnTo>
                      <a:pt x="9" y="25"/>
                    </a:lnTo>
                    <a:lnTo>
                      <a:pt x="3" y="26"/>
                    </a:lnTo>
                    <a:lnTo>
                      <a:pt x="0" y="26"/>
                    </a:lnTo>
                    <a:lnTo>
                      <a:pt x="0" y="25"/>
                    </a:lnTo>
                    <a:lnTo>
                      <a:pt x="3" y="25"/>
                    </a:lnTo>
                    <a:lnTo>
                      <a:pt x="4" y="23"/>
                    </a:lnTo>
                    <a:lnTo>
                      <a:pt x="6" y="22"/>
                    </a:lnTo>
                    <a:lnTo>
                      <a:pt x="9" y="20"/>
                    </a:lnTo>
                    <a:lnTo>
                      <a:pt x="11" y="19"/>
                    </a:lnTo>
                    <a:lnTo>
                      <a:pt x="13" y="18"/>
                    </a:lnTo>
                    <a:lnTo>
                      <a:pt x="14" y="17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4" y="14"/>
                    </a:lnTo>
                    <a:lnTo>
                      <a:pt x="13" y="11"/>
                    </a:lnTo>
                    <a:lnTo>
                      <a:pt x="12" y="9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2" y="2"/>
                    </a:lnTo>
                    <a:lnTo>
                      <a:pt x="14" y="3"/>
                    </a:lnTo>
                    <a:lnTo>
                      <a:pt x="16" y="5"/>
                    </a:lnTo>
                    <a:lnTo>
                      <a:pt x="18" y="7"/>
                    </a:lnTo>
                    <a:lnTo>
                      <a:pt x="20" y="10"/>
                    </a:lnTo>
                    <a:lnTo>
                      <a:pt x="21" y="11"/>
                    </a:lnTo>
                    <a:lnTo>
                      <a:pt x="22" y="11"/>
                    </a:lnTo>
                    <a:lnTo>
                      <a:pt x="24" y="11"/>
                    </a:lnTo>
                    <a:lnTo>
                      <a:pt x="25" y="10"/>
                    </a:lnTo>
                    <a:lnTo>
                      <a:pt x="27" y="9"/>
                    </a:lnTo>
                    <a:lnTo>
                      <a:pt x="29" y="6"/>
                    </a:lnTo>
                    <a:lnTo>
                      <a:pt x="31" y="5"/>
                    </a:lnTo>
                    <a:lnTo>
                      <a:pt x="33" y="4"/>
                    </a:lnTo>
                    <a:lnTo>
                      <a:pt x="35" y="2"/>
                    </a:lnTo>
                    <a:lnTo>
                      <a:pt x="36" y="2"/>
                    </a:lnTo>
                    <a:lnTo>
                      <a:pt x="37" y="1"/>
                    </a:lnTo>
                    <a:lnTo>
                      <a:pt x="37" y="2"/>
                    </a:lnTo>
                    <a:lnTo>
                      <a:pt x="36" y="3"/>
                    </a:lnTo>
                    <a:lnTo>
                      <a:pt x="35" y="6"/>
                    </a:lnTo>
                    <a:lnTo>
                      <a:pt x="34" y="9"/>
                    </a:lnTo>
                    <a:lnTo>
                      <a:pt x="32" y="12"/>
                    </a:lnTo>
                    <a:lnTo>
                      <a:pt x="31" y="14"/>
                    </a:lnTo>
                    <a:lnTo>
                      <a:pt x="31" y="16"/>
                    </a:lnTo>
                    <a:lnTo>
                      <a:pt x="30" y="17"/>
                    </a:lnTo>
                    <a:lnTo>
                      <a:pt x="31" y="17"/>
                    </a:lnTo>
                    <a:lnTo>
                      <a:pt x="32" y="19"/>
                    </a:lnTo>
                    <a:lnTo>
                      <a:pt x="34" y="20"/>
                    </a:lnTo>
                    <a:lnTo>
                      <a:pt x="36" y="21"/>
                    </a:lnTo>
                    <a:lnTo>
                      <a:pt x="38" y="23"/>
                    </a:lnTo>
                    <a:lnTo>
                      <a:pt x="40" y="25"/>
                    </a:lnTo>
                    <a:lnTo>
                      <a:pt x="42" y="26"/>
                    </a:lnTo>
                    <a:lnTo>
                      <a:pt x="44" y="27"/>
                    </a:lnTo>
                    <a:lnTo>
                      <a:pt x="45" y="27"/>
                    </a:lnTo>
                    <a:lnTo>
                      <a:pt x="41" y="27"/>
                    </a:lnTo>
                    <a:lnTo>
                      <a:pt x="36" y="26"/>
                    </a:lnTo>
                    <a:lnTo>
                      <a:pt x="30" y="26"/>
                    </a:lnTo>
                    <a:lnTo>
                      <a:pt x="27" y="25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93" name="Freeform 181"/>
              <p:cNvSpPr>
                <a:spLocks/>
              </p:cNvSpPr>
              <p:nvPr userDrawn="1"/>
            </p:nvSpPr>
            <p:spPr bwMode="auto">
              <a:xfrm>
                <a:off x="2086" y="2895"/>
                <a:ext cx="21" cy="22"/>
              </a:xfrm>
              <a:custGeom>
                <a:avLst/>
                <a:gdLst>
                  <a:gd name="T0" fmla="*/ 17 w 42"/>
                  <a:gd name="T1" fmla="*/ 29 h 44"/>
                  <a:gd name="T2" fmla="*/ 17 w 42"/>
                  <a:gd name="T3" fmla="*/ 41 h 44"/>
                  <a:gd name="T4" fmla="*/ 17 w 42"/>
                  <a:gd name="T5" fmla="*/ 43 h 44"/>
                  <a:gd name="T6" fmla="*/ 19 w 42"/>
                  <a:gd name="T7" fmla="*/ 40 h 44"/>
                  <a:gd name="T8" fmla="*/ 22 w 42"/>
                  <a:gd name="T9" fmla="*/ 35 h 44"/>
                  <a:gd name="T10" fmla="*/ 25 w 42"/>
                  <a:gd name="T11" fmla="*/ 31 h 44"/>
                  <a:gd name="T12" fmla="*/ 27 w 42"/>
                  <a:gd name="T13" fmla="*/ 29 h 44"/>
                  <a:gd name="T14" fmla="*/ 29 w 42"/>
                  <a:gd name="T15" fmla="*/ 30 h 44"/>
                  <a:gd name="T16" fmla="*/ 35 w 42"/>
                  <a:gd name="T17" fmla="*/ 31 h 44"/>
                  <a:gd name="T18" fmla="*/ 40 w 42"/>
                  <a:gd name="T19" fmla="*/ 33 h 44"/>
                  <a:gd name="T20" fmla="*/ 42 w 42"/>
                  <a:gd name="T21" fmla="*/ 34 h 44"/>
                  <a:gd name="T22" fmla="*/ 41 w 42"/>
                  <a:gd name="T23" fmla="*/ 33 h 44"/>
                  <a:gd name="T24" fmla="*/ 38 w 42"/>
                  <a:gd name="T25" fmla="*/ 29 h 44"/>
                  <a:gd name="T26" fmla="*/ 35 w 42"/>
                  <a:gd name="T27" fmla="*/ 25 h 44"/>
                  <a:gd name="T28" fmla="*/ 32 w 42"/>
                  <a:gd name="T29" fmla="*/ 22 h 44"/>
                  <a:gd name="T30" fmla="*/ 32 w 42"/>
                  <a:gd name="T31" fmla="*/ 20 h 44"/>
                  <a:gd name="T32" fmla="*/ 35 w 42"/>
                  <a:gd name="T33" fmla="*/ 17 h 44"/>
                  <a:gd name="T34" fmla="*/ 38 w 42"/>
                  <a:gd name="T35" fmla="*/ 11 h 44"/>
                  <a:gd name="T36" fmla="*/ 41 w 42"/>
                  <a:gd name="T37" fmla="*/ 8 h 44"/>
                  <a:gd name="T38" fmla="*/ 40 w 42"/>
                  <a:gd name="T39" fmla="*/ 8 h 44"/>
                  <a:gd name="T40" fmla="*/ 37 w 42"/>
                  <a:gd name="T41" fmla="*/ 9 h 44"/>
                  <a:gd name="T42" fmla="*/ 31 w 42"/>
                  <a:gd name="T43" fmla="*/ 11 h 44"/>
                  <a:gd name="T44" fmla="*/ 27 w 42"/>
                  <a:gd name="T45" fmla="*/ 13 h 44"/>
                  <a:gd name="T46" fmla="*/ 26 w 42"/>
                  <a:gd name="T47" fmla="*/ 12 h 44"/>
                  <a:gd name="T48" fmla="*/ 24 w 42"/>
                  <a:gd name="T49" fmla="*/ 9 h 44"/>
                  <a:gd name="T50" fmla="*/ 19 w 42"/>
                  <a:gd name="T51" fmla="*/ 5 h 44"/>
                  <a:gd name="T52" fmla="*/ 16 w 42"/>
                  <a:gd name="T53" fmla="*/ 2 h 44"/>
                  <a:gd name="T54" fmla="*/ 15 w 42"/>
                  <a:gd name="T55" fmla="*/ 0 h 44"/>
                  <a:gd name="T56" fmla="*/ 16 w 42"/>
                  <a:gd name="T57" fmla="*/ 8 h 44"/>
                  <a:gd name="T58" fmla="*/ 17 w 42"/>
                  <a:gd name="T59" fmla="*/ 17 h 44"/>
                  <a:gd name="T60" fmla="*/ 8 w 42"/>
                  <a:gd name="T61" fmla="*/ 20 h 44"/>
                  <a:gd name="T62" fmla="*/ 0 w 42"/>
                  <a:gd name="T63" fmla="*/ 22 h 44"/>
                  <a:gd name="T64" fmla="*/ 9 w 42"/>
                  <a:gd name="T65" fmla="*/ 24 h 44"/>
                  <a:gd name="T66" fmla="*/ 17 w 42"/>
                  <a:gd name="T67" fmla="*/ 2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2" h="44">
                    <a:moveTo>
                      <a:pt x="17" y="26"/>
                    </a:moveTo>
                    <a:lnTo>
                      <a:pt x="17" y="29"/>
                    </a:lnTo>
                    <a:lnTo>
                      <a:pt x="17" y="35"/>
                    </a:lnTo>
                    <a:lnTo>
                      <a:pt x="17" y="41"/>
                    </a:lnTo>
                    <a:lnTo>
                      <a:pt x="16" y="44"/>
                    </a:lnTo>
                    <a:lnTo>
                      <a:pt x="17" y="43"/>
                    </a:lnTo>
                    <a:lnTo>
                      <a:pt x="18" y="42"/>
                    </a:lnTo>
                    <a:lnTo>
                      <a:pt x="19" y="40"/>
                    </a:lnTo>
                    <a:lnTo>
                      <a:pt x="20" y="38"/>
                    </a:lnTo>
                    <a:lnTo>
                      <a:pt x="22" y="35"/>
                    </a:lnTo>
                    <a:lnTo>
                      <a:pt x="24" y="33"/>
                    </a:lnTo>
                    <a:lnTo>
                      <a:pt x="25" y="31"/>
                    </a:lnTo>
                    <a:lnTo>
                      <a:pt x="26" y="29"/>
                    </a:lnTo>
                    <a:lnTo>
                      <a:pt x="27" y="29"/>
                    </a:lnTo>
                    <a:lnTo>
                      <a:pt x="28" y="29"/>
                    </a:lnTo>
                    <a:lnTo>
                      <a:pt x="29" y="30"/>
                    </a:lnTo>
                    <a:lnTo>
                      <a:pt x="32" y="30"/>
                    </a:lnTo>
                    <a:lnTo>
                      <a:pt x="35" y="31"/>
                    </a:lnTo>
                    <a:lnTo>
                      <a:pt x="37" y="32"/>
                    </a:lnTo>
                    <a:lnTo>
                      <a:pt x="40" y="33"/>
                    </a:lnTo>
                    <a:lnTo>
                      <a:pt x="41" y="34"/>
                    </a:lnTo>
                    <a:lnTo>
                      <a:pt x="42" y="34"/>
                    </a:lnTo>
                    <a:lnTo>
                      <a:pt x="42" y="34"/>
                    </a:lnTo>
                    <a:lnTo>
                      <a:pt x="41" y="33"/>
                    </a:lnTo>
                    <a:lnTo>
                      <a:pt x="39" y="31"/>
                    </a:lnTo>
                    <a:lnTo>
                      <a:pt x="38" y="29"/>
                    </a:lnTo>
                    <a:lnTo>
                      <a:pt x="36" y="27"/>
                    </a:lnTo>
                    <a:lnTo>
                      <a:pt x="35" y="25"/>
                    </a:lnTo>
                    <a:lnTo>
                      <a:pt x="33" y="23"/>
                    </a:lnTo>
                    <a:lnTo>
                      <a:pt x="32" y="22"/>
                    </a:lnTo>
                    <a:lnTo>
                      <a:pt x="32" y="21"/>
                    </a:lnTo>
                    <a:lnTo>
                      <a:pt x="32" y="20"/>
                    </a:lnTo>
                    <a:lnTo>
                      <a:pt x="33" y="19"/>
                    </a:lnTo>
                    <a:lnTo>
                      <a:pt x="35" y="17"/>
                    </a:lnTo>
                    <a:lnTo>
                      <a:pt x="37" y="13"/>
                    </a:lnTo>
                    <a:lnTo>
                      <a:pt x="38" y="11"/>
                    </a:lnTo>
                    <a:lnTo>
                      <a:pt x="40" y="9"/>
                    </a:lnTo>
                    <a:lnTo>
                      <a:pt x="41" y="8"/>
                    </a:lnTo>
                    <a:lnTo>
                      <a:pt x="41" y="7"/>
                    </a:lnTo>
                    <a:lnTo>
                      <a:pt x="40" y="8"/>
                    </a:lnTo>
                    <a:lnTo>
                      <a:pt x="39" y="8"/>
                    </a:lnTo>
                    <a:lnTo>
                      <a:pt x="37" y="9"/>
                    </a:lnTo>
                    <a:lnTo>
                      <a:pt x="34" y="10"/>
                    </a:lnTo>
                    <a:lnTo>
                      <a:pt x="31" y="11"/>
                    </a:lnTo>
                    <a:lnTo>
                      <a:pt x="29" y="12"/>
                    </a:lnTo>
                    <a:lnTo>
                      <a:pt x="27" y="13"/>
                    </a:lnTo>
                    <a:lnTo>
                      <a:pt x="26" y="13"/>
                    </a:lnTo>
                    <a:lnTo>
                      <a:pt x="26" y="12"/>
                    </a:lnTo>
                    <a:lnTo>
                      <a:pt x="25" y="11"/>
                    </a:lnTo>
                    <a:lnTo>
                      <a:pt x="24" y="9"/>
                    </a:lnTo>
                    <a:lnTo>
                      <a:pt x="21" y="7"/>
                    </a:lnTo>
                    <a:lnTo>
                      <a:pt x="19" y="5"/>
                    </a:lnTo>
                    <a:lnTo>
                      <a:pt x="18" y="3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5" y="2"/>
                    </a:lnTo>
                    <a:lnTo>
                      <a:pt x="16" y="8"/>
                    </a:lnTo>
                    <a:lnTo>
                      <a:pt x="17" y="13"/>
                    </a:lnTo>
                    <a:lnTo>
                      <a:pt x="17" y="17"/>
                    </a:lnTo>
                    <a:lnTo>
                      <a:pt x="14" y="18"/>
                    </a:lnTo>
                    <a:lnTo>
                      <a:pt x="8" y="20"/>
                    </a:lnTo>
                    <a:lnTo>
                      <a:pt x="2" y="22"/>
                    </a:lnTo>
                    <a:lnTo>
                      <a:pt x="0" y="22"/>
                    </a:lnTo>
                    <a:lnTo>
                      <a:pt x="2" y="23"/>
                    </a:lnTo>
                    <a:lnTo>
                      <a:pt x="9" y="24"/>
                    </a:lnTo>
                    <a:lnTo>
                      <a:pt x="14" y="25"/>
                    </a:lnTo>
                    <a:lnTo>
                      <a:pt x="17" y="26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94" name="Freeform 182"/>
              <p:cNvSpPr>
                <a:spLocks/>
              </p:cNvSpPr>
              <p:nvPr userDrawn="1"/>
            </p:nvSpPr>
            <p:spPr bwMode="auto">
              <a:xfrm>
                <a:off x="2105" y="2916"/>
                <a:ext cx="22" cy="22"/>
              </a:xfrm>
              <a:custGeom>
                <a:avLst/>
                <a:gdLst>
                  <a:gd name="T0" fmla="*/ 18 w 44"/>
                  <a:gd name="T1" fmla="*/ 28 h 43"/>
                  <a:gd name="T2" fmla="*/ 20 w 44"/>
                  <a:gd name="T3" fmla="*/ 40 h 43"/>
                  <a:gd name="T4" fmla="*/ 20 w 44"/>
                  <a:gd name="T5" fmla="*/ 42 h 43"/>
                  <a:gd name="T6" fmla="*/ 22 w 44"/>
                  <a:gd name="T7" fmla="*/ 38 h 43"/>
                  <a:gd name="T8" fmla="*/ 24 w 44"/>
                  <a:gd name="T9" fmla="*/ 33 h 43"/>
                  <a:gd name="T10" fmla="*/ 26 w 44"/>
                  <a:gd name="T11" fmla="*/ 28 h 43"/>
                  <a:gd name="T12" fmla="*/ 27 w 44"/>
                  <a:gd name="T13" fmla="*/ 26 h 43"/>
                  <a:gd name="T14" fmla="*/ 31 w 44"/>
                  <a:gd name="T15" fmla="*/ 27 h 43"/>
                  <a:gd name="T16" fmla="*/ 36 w 44"/>
                  <a:gd name="T17" fmla="*/ 28 h 43"/>
                  <a:gd name="T18" fmla="*/ 41 w 44"/>
                  <a:gd name="T19" fmla="*/ 29 h 43"/>
                  <a:gd name="T20" fmla="*/ 44 w 44"/>
                  <a:gd name="T21" fmla="*/ 29 h 43"/>
                  <a:gd name="T22" fmla="*/ 42 w 44"/>
                  <a:gd name="T23" fmla="*/ 28 h 43"/>
                  <a:gd name="T24" fmla="*/ 39 w 44"/>
                  <a:gd name="T25" fmla="*/ 25 h 43"/>
                  <a:gd name="T26" fmla="*/ 35 w 44"/>
                  <a:gd name="T27" fmla="*/ 21 h 43"/>
                  <a:gd name="T28" fmla="*/ 32 w 44"/>
                  <a:gd name="T29" fmla="*/ 19 h 43"/>
                  <a:gd name="T30" fmla="*/ 32 w 44"/>
                  <a:gd name="T31" fmla="*/ 16 h 43"/>
                  <a:gd name="T32" fmla="*/ 34 w 44"/>
                  <a:gd name="T33" fmla="*/ 12 h 43"/>
                  <a:gd name="T34" fmla="*/ 36 w 44"/>
                  <a:gd name="T35" fmla="*/ 7 h 43"/>
                  <a:gd name="T36" fmla="*/ 38 w 44"/>
                  <a:gd name="T37" fmla="*/ 3 h 43"/>
                  <a:gd name="T38" fmla="*/ 38 w 44"/>
                  <a:gd name="T39" fmla="*/ 3 h 43"/>
                  <a:gd name="T40" fmla="*/ 34 w 44"/>
                  <a:gd name="T41" fmla="*/ 5 h 43"/>
                  <a:gd name="T42" fmla="*/ 30 w 44"/>
                  <a:gd name="T43" fmla="*/ 8 h 43"/>
                  <a:gd name="T44" fmla="*/ 25 w 44"/>
                  <a:gd name="T45" fmla="*/ 10 h 43"/>
                  <a:gd name="T46" fmla="*/ 23 w 44"/>
                  <a:gd name="T47" fmla="*/ 10 h 43"/>
                  <a:gd name="T48" fmla="*/ 21 w 44"/>
                  <a:gd name="T49" fmla="*/ 8 h 43"/>
                  <a:gd name="T50" fmla="*/ 17 w 44"/>
                  <a:gd name="T51" fmla="*/ 4 h 43"/>
                  <a:gd name="T52" fmla="*/ 13 w 44"/>
                  <a:gd name="T53" fmla="*/ 1 h 43"/>
                  <a:gd name="T54" fmla="*/ 12 w 44"/>
                  <a:gd name="T55" fmla="*/ 0 h 43"/>
                  <a:gd name="T56" fmla="*/ 13 w 44"/>
                  <a:gd name="T57" fmla="*/ 2 h 43"/>
                  <a:gd name="T58" fmla="*/ 14 w 44"/>
                  <a:gd name="T59" fmla="*/ 7 h 43"/>
                  <a:gd name="T60" fmla="*/ 15 w 44"/>
                  <a:gd name="T61" fmla="*/ 12 h 43"/>
                  <a:gd name="T62" fmla="*/ 16 w 44"/>
                  <a:gd name="T63" fmla="*/ 15 h 43"/>
                  <a:gd name="T64" fmla="*/ 14 w 44"/>
                  <a:gd name="T65" fmla="*/ 16 h 43"/>
                  <a:gd name="T66" fmla="*/ 9 w 44"/>
                  <a:gd name="T67" fmla="*/ 20 h 43"/>
                  <a:gd name="T68" fmla="*/ 4 w 44"/>
                  <a:gd name="T69" fmla="*/ 22 h 43"/>
                  <a:gd name="T70" fmla="*/ 0 w 44"/>
                  <a:gd name="T71" fmla="*/ 24 h 43"/>
                  <a:gd name="T72" fmla="*/ 3 w 44"/>
                  <a:gd name="T73" fmla="*/ 24 h 43"/>
                  <a:gd name="T74" fmla="*/ 15 w 44"/>
                  <a:gd name="T75" fmla="*/ 25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4" h="43">
                    <a:moveTo>
                      <a:pt x="18" y="25"/>
                    </a:moveTo>
                    <a:lnTo>
                      <a:pt x="18" y="28"/>
                    </a:lnTo>
                    <a:lnTo>
                      <a:pt x="19" y="34"/>
                    </a:lnTo>
                    <a:lnTo>
                      <a:pt x="20" y="40"/>
                    </a:lnTo>
                    <a:lnTo>
                      <a:pt x="20" y="43"/>
                    </a:lnTo>
                    <a:lnTo>
                      <a:pt x="20" y="42"/>
                    </a:lnTo>
                    <a:lnTo>
                      <a:pt x="21" y="41"/>
                    </a:lnTo>
                    <a:lnTo>
                      <a:pt x="22" y="38"/>
                    </a:lnTo>
                    <a:lnTo>
                      <a:pt x="23" y="36"/>
                    </a:lnTo>
                    <a:lnTo>
                      <a:pt x="24" y="33"/>
                    </a:lnTo>
                    <a:lnTo>
                      <a:pt x="25" y="31"/>
                    </a:lnTo>
                    <a:lnTo>
                      <a:pt x="26" y="28"/>
                    </a:lnTo>
                    <a:lnTo>
                      <a:pt x="26" y="27"/>
                    </a:lnTo>
                    <a:lnTo>
                      <a:pt x="27" y="26"/>
                    </a:lnTo>
                    <a:lnTo>
                      <a:pt x="29" y="26"/>
                    </a:lnTo>
                    <a:lnTo>
                      <a:pt x="31" y="27"/>
                    </a:lnTo>
                    <a:lnTo>
                      <a:pt x="33" y="27"/>
                    </a:lnTo>
                    <a:lnTo>
                      <a:pt x="36" y="28"/>
                    </a:lnTo>
                    <a:lnTo>
                      <a:pt x="39" y="28"/>
                    </a:lnTo>
                    <a:lnTo>
                      <a:pt x="41" y="29"/>
                    </a:lnTo>
                    <a:lnTo>
                      <a:pt x="43" y="29"/>
                    </a:lnTo>
                    <a:lnTo>
                      <a:pt x="44" y="29"/>
                    </a:lnTo>
                    <a:lnTo>
                      <a:pt x="43" y="29"/>
                    </a:lnTo>
                    <a:lnTo>
                      <a:pt x="42" y="28"/>
                    </a:lnTo>
                    <a:lnTo>
                      <a:pt x="41" y="26"/>
                    </a:lnTo>
                    <a:lnTo>
                      <a:pt x="39" y="25"/>
                    </a:lnTo>
                    <a:lnTo>
                      <a:pt x="37" y="23"/>
                    </a:lnTo>
                    <a:lnTo>
                      <a:pt x="35" y="21"/>
                    </a:lnTo>
                    <a:lnTo>
                      <a:pt x="33" y="20"/>
                    </a:lnTo>
                    <a:lnTo>
                      <a:pt x="32" y="19"/>
                    </a:lnTo>
                    <a:lnTo>
                      <a:pt x="32" y="18"/>
                    </a:lnTo>
                    <a:lnTo>
                      <a:pt x="32" y="16"/>
                    </a:lnTo>
                    <a:lnTo>
                      <a:pt x="33" y="15"/>
                    </a:lnTo>
                    <a:lnTo>
                      <a:pt x="34" y="12"/>
                    </a:lnTo>
                    <a:lnTo>
                      <a:pt x="35" y="10"/>
                    </a:lnTo>
                    <a:lnTo>
                      <a:pt x="36" y="7"/>
                    </a:lnTo>
                    <a:lnTo>
                      <a:pt x="38" y="5"/>
                    </a:lnTo>
                    <a:lnTo>
                      <a:pt x="38" y="3"/>
                    </a:lnTo>
                    <a:lnTo>
                      <a:pt x="39" y="3"/>
                    </a:lnTo>
                    <a:lnTo>
                      <a:pt x="38" y="3"/>
                    </a:lnTo>
                    <a:lnTo>
                      <a:pt x="37" y="4"/>
                    </a:lnTo>
                    <a:lnTo>
                      <a:pt x="34" y="5"/>
                    </a:lnTo>
                    <a:lnTo>
                      <a:pt x="32" y="7"/>
                    </a:lnTo>
                    <a:lnTo>
                      <a:pt x="30" y="8"/>
                    </a:lnTo>
                    <a:lnTo>
                      <a:pt x="26" y="9"/>
                    </a:lnTo>
                    <a:lnTo>
                      <a:pt x="25" y="10"/>
                    </a:lnTo>
                    <a:lnTo>
                      <a:pt x="24" y="11"/>
                    </a:lnTo>
                    <a:lnTo>
                      <a:pt x="23" y="10"/>
                    </a:lnTo>
                    <a:lnTo>
                      <a:pt x="22" y="9"/>
                    </a:lnTo>
                    <a:lnTo>
                      <a:pt x="21" y="8"/>
                    </a:lnTo>
                    <a:lnTo>
                      <a:pt x="19" y="6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4" y="7"/>
                    </a:lnTo>
                    <a:lnTo>
                      <a:pt x="15" y="10"/>
                    </a:lnTo>
                    <a:lnTo>
                      <a:pt x="15" y="12"/>
                    </a:lnTo>
                    <a:lnTo>
                      <a:pt x="16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2" y="18"/>
                    </a:lnTo>
                    <a:lnTo>
                      <a:pt x="9" y="20"/>
                    </a:lnTo>
                    <a:lnTo>
                      <a:pt x="6" y="21"/>
                    </a:lnTo>
                    <a:lnTo>
                      <a:pt x="4" y="22"/>
                    </a:lnTo>
                    <a:lnTo>
                      <a:pt x="2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3" y="24"/>
                    </a:lnTo>
                    <a:lnTo>
                      <a:pt x="9" y="25"/>
                    </a:lnTo>
                    <a:lnTo>
                      <a:pt x="15" y="25"/>
                    </a:lnTo>
                    <a:lnTo>
                      <a:pt x="18" y="25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95" name="Freeform 183"/>
              <p:cNvSpPr>
                <a:spLocks/>
              </p:cNvSpPr>
              <p:nvPr userDrawn="1"/>
            </p:nvSpPr>
            <p:spPr bwMode="auto">
              <a:xfrm>
                <a:off x="2127" y="2934"/>
                <a:ext cx="21" cy="21"/>
              </a:xfrm>
              <a:custGeom>
                <a:avLst/>
                <a:gdLst>
                  <a:gd name="T0" fmla="*/ 18 w 43"/>
                  <a:gd name="T1" fmla="*/ 29 h 42"/>
                  <a:gd name="T2" fmla="*/ 21 w 43"/>
                  <a:gd name="T3" fmla="*/ 40 h 42"/>
                  <a:gd name="T4" fmla="*/ 23 w 43"/>
                  <a:gd name="T5" fmla="*/ 40 h 42"/>
                  <a:gd name="T6" fmla="*/ 27 w 43"/>
                  <a:gd name="T7" fmla="*/ 28 h 42"/>
                  <a:gd name="T8" fmla="*/ 30 w 43"/>
                  <a:gd name="T9" fmla="*/ 25 h 42"/>
                  <a:gd name="T10" fmla="*/ 41 w 43"/>
                  <a:gd name="T11" fmla="*/ 25 h 42"/>
                  <a:gd name="T12" fmla="*/ 43 w 43"/>
                  <a:gd name="T13" fmla="*/ 25 h 42"/>
                  <a:gd name="T14" fmla="*/ 40 w 43"/>
                  <a:gd name="T15" fmla="*/ 23 h 42"/>
                  <a:gd name="T16" fmla="*/ 36 w 43"/>
                  <a:gd name="T17" fmla="*/ 20 h 42"/>
                  <a:gd name="T18" fmla="*/ 32 w 43"/>
                  <a:gd name="T19" fmla="*/ 17 h 42"/>
                  <a:gd name="T20" fmla="*/ 30 w 43"/>
                  <a:gd name="T21" fmla="*/ 16 h 42"/>
                  <a:gd name="T22" fmla="*/ 31 w 43"/>
                  <a:gd name="T23" fmla="*/ 13 h 42"/>
                  <a:gd name="T24" fmla="*/ 32 w 43"/>
                  <a:gd name="T25" fmla="*/ 8 h 42"/>
                  <a:gd name="T26" fmla="*/ 34 w 43"/>
                  <a:gd name="T27" fmla="*/ 2 h 42"/>
                  <a:gd name="T28" fmla="*/ 34 w 43"/>
                  <a:gd name="T29" fmla="*/ 0 h 42"/>
                  <a:gd name="T30" fmla="*/ 33 w 43"/>
                  <a:gd name="T31" fmla="*/ 1 h 42"/>
                  <a:gd name="T32" fmla="*/ 30 w 43"/>
                  <a:gd name="T33" fmla="*/ 4 h 42"/>
                  <a:gd name="T34" fmla="*/ 26 w 43"/>
                  <a:gd name="T35" fmla="*/ 8 h 42"/>
                  <a:gd name="T36" fmla="*/ 22 w 43"/>
                  <a:gd name="T37" fmla="*/ 10 h 42"/>
                  <a:gd name="T38" fmla="*/ 21 w 43"/>
                  <a:gd name="T39" fmla="*/ 10 h 42"/>
                  <a:gd name="T40" fmla="*/ 17 w 43"/>
                  <a:gd name="T41" fmla="*/ 8 h 42"/>
                  <a:gd name="T42" fmla="*/ 13 w 43"/>
                  <a:gd name="T43" fmla="*/ 4 h 42"/>
                  <a:gd name="T44" fmla="*/ 9 w 43"/>
                  <a:gd name="T45" fmla="*/ 2 h 42"/>
                  <a:gd name="T46" fmla="*/ 8 w 43"/>
                  <a:gd name="T47" fmla="*/ 1 h 42"/>
                  <a:gd name="T48" fmla="*/ 8 w 43"/>
                  <a:gd name="T49" fmla="*/ 3 h 42"/>
                  <a:gd name="T50" fmla="*/ 11 w 43"/>
                  <a:gd name="T51" fmla="*/ 9 h 42"/>
                  <a:gd name="T52" fmla="*/ 13 w 43"/>
                  <a:gd name="T53" fmla="*/ 14 h 42"/>
                  <a:gd name="T54" fmla="*/ 14 w 43"/>
                  <a:gd name="T55" fmla="*/ 16 h 42"/>
                  <a:gd name="T56" fmla="*/ 12 w 43"/>
                  <a:gd name="T57" fmla="*/ 18 h 42"/>
                  <a:gd name="T58" fmla="*/ 8 w 43"/>
                  <a:gd name="T59" fmla="*/ 21 h 42"/>
                  <a:gd name="T60" fmla="*/ 3 w 43"/>
                  <a:gd name="T61" fmla="*/ 24 h 42"/>
                  <a:gd name="T62" fmla="*/ 0 w 43"/>
                  <a:gd name="T63" fmla="*/ 26 h 42"/>
                  <a:gd name="T64" fmla="*/ 2 w 43"/>
                  <a:gd name="T65" fmla="*/ 26 h 42"/>
                  <a:gd name="T66" fmla="*/ 14 w 43"/>
                  <a:gd name="T67" fmla="*/ 25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3" h="42">
                    <a:moveTo>
                      <a:pt x="17" y="25"/>
                    </a:moveTo>
                    <a:lnTo>
                      <a:pt x="18" y="29"/>
                    </a:lnTo>
                    <a:lnTo>
                      <a:pt x="20" y="34"/>
                    </a:lnTo>
                    <a:lnTo>
                      <a:pt x="21" y="40"/>
                    </a:lnTo>
                    <a:lnTo>
                      <a:pt x="22" y="42"/>
                    </a:lnTo>
                    <a:lnTo>
                      <a:pt x="23" y="40"/>
                    </a:lnTo>
                    <a:lnTo>
                      <a:pt x="24" y="34"/>
                    </a:lnTo>
                    <a:lnTo>
                      <a:pt x="27" y="28"/>
                    </a:lnTo>
                    <a:lnTo>
                      <a:pt x="27" y="24"/>
                    </a:lnTo>
                    <a:lnTo>
                      <a:pt x="30" y="25"/>
                    </a:lnTo>
                    <a:lnTo>
                      <a:pt x="36" y="25"/>
                    </a:lnTo>
                    <a:lnTo>
                      <a:pt x="41" y="25"/>
                    </a:lnTo>
                    <a:lnTo>
                      <a:pt x="43" y="25"/>
                    </a:lnTo>
                    <a:lnTo>
                      <a:pt x="43" y="25"/>
                    </a:lnTo>
                    <a:lnTo>
                      <a:pt x="42" y="24"/>
                    </a:lnTo>
                    <a:lnTo>
                      <a:pt x="40" y="23"/>
                    </a:lnTo>
                    <a:lnTo>
                      <a:pt x="38" y="21"/>
                    </a:lnTo>
                    <a:lnTo>
                      <a:pt x="36" y="20"/>
                    </a:lnTo>
                    <a:lnTo>
                      <a:pt x="34" y="18"/>
                    </a:lnTo>
                    <a:lnTo>
                      <a:pt x="32" y="17"/>
                    </a:lnTo>
                    <a:lnTo>
                      <a:pt x="30" y="16"/>
                    </a:lnTo>
                    <a:lnTo>
                      <a:pt x="30" y="16"/>
                    </a:lnTo>
                    <a:lnTo>
                      <a:pt x="30" y="15"/>
                    </a:lnTo>
                    <a:lnTo>
                      <a:pt x="31" y="13"/>
                    </a:lnTo>
                    <a:lnTo>
                      <a:pt x="31" y="11"/>
                    </a:lnTo>
                    <a:lnTo>
                      <a:pt x="32" y="8"/>
                    </a:lnTo>
                    <a:lnTo>
                      <a:pt x="33" y="4"/>
                    </a:lnTo>
                    <a:lnTo>
                      <a:pt x="34" y="2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3" y="1"/>
                    </a:lnTo>
                    <a:lnTo>
                      <a:pt x="31" y="2"/>
                    </a:lnTo>
                    <a:lnTo>
                      <a:pt x="30" y="4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23" y="9"/>
                    </a:lnTo>
                    <a:lnTo>
                      <a:pt x="22" y="10"/>
                    </a:lnTo>
                    <a:lnTo>
                      <a:pt x="21" y="11"/>
                    </a:lnTo>
                    <a:lnTo>
                      <a:pt x="21" y="10"/>
                    </a:lnTo>
                    <a:lnTo>
                      <a:pt x="19" y="10"/>
                    </a:lnTo>
                    <a:lnTo>
                      <a:pt x="17" y="8"/>
                    </a:lnTo>
                    <a:lnTo>
                      <a:pt x="15" y="7"/>
                    </a:lnTo>
                    <a:lnTo>
                      <a:pt x="13" y="4"/>
                    </a:lnTo>
                    <a:lnTo>
                      <a:pt x="11" y="3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3"/>
                    </a:lnTo>
                    <a:lnTo>
                      <a:pt x="10" y="6"/>
                    </a:lnTo>
                    <a:lnTo>
                      <a:pt x="11" y="9"/>
                    </a:lnTo>
                    <a:lnTo>
                      <a:pt x="12" y="11"/>
                    </a:lnTo>
                    <a:lnTo>
                      <a:pt x="13" y="14"/>
                    </a:lnTo>
                    <a:lnTo>
                      <a:pt x="14" y="15"/>
                    </a:lnTo>
                    <a:lnTo>
                      <a:pt x="14" y="16"/>
                    </a:lnTo>
                    <a:lnTo>
                      <a:pt x="14" y="17"/>
                    </a:lnTo>
                    <a:lnTo>
                      <a:pt x="12" y="18"/>
                    </a:lnTo>
                    <a:lnTo>
                      <a:pt x="10" y="19"/>
                    </a:lnTo>
                    <a:lnTo>
                      <a:pt x="8" y="21"/>
                    </a:lnTo>
                    <a:lnTo>
                      <a:pt x="6" y="22"/>
                    </a:lnTo>
                    <a:lnTo>
                      <a:pt x="3" y="24"/>
                    </a:lnTo>
                    <a:lnTo>
                      <a:pt x="1" y="25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2" y="26"/>
                    </a:lnTo>
                    <a:lnTo>
                      <a:pt x="9" y="26"/>
                    </a:lnTo>
                    <a:lnTo>
                      <a:pt x="14" y="25"/>
                    </a:lnTo>
                    <a:lnTo>
                      <a:pt x="17" y="25"/>
                    </a:lnTo>
                    <a:close/>
                  </a:path>
                </a:pathLst>
              </a:custGeom>
              <a:solidFill>
                <a:srgbClr val="A80003"/>
              </a:solidFill>
              <a:ln w="0">
                <a:solidFill>
                  <a:srgbClr val="A8000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96" name="Freeform 184"/>
              <p:cNvSpPr>
                <a:spLocks/>
              </p:cNvSpPr>
              <p:nvPr userDrawn="1"/>
            </p:nvSpPr>
            <p:spPr bwMode="auto">
              <a:xfrm>
                <a:off x="2241" y="2818"/>
                <a:ext cx="0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97" name="Freeform 185"/>
              <p:cNvSpPr>
                <a:spLocks/>
              </p:cNvSpPr>
              <p:nvPr userDrawn="1"/>
            </p:nvSpPr>
            <p:spPr bwMode="auto">
              <a:xfrm>
                <a:off x="2238" y="2851"/>
                <a:ext cx="0" cy="5"/>
              </a:xfrm>
              <a:custGeom>
                <a:avLst/>
                <a:gdLst>
                  <a:gd name="T0" fmla="*/ 9 h 10"/>
                  <a:gd name="T1" fmla="*/ 0 h 10"/>
                  <a:gd name="T2" fmla="*/ 3 h 10"/>
                  <a:gd name="T3" fmla="*/ 7 h 10"/>
                  <a:gd name="T4" fmla="*/ 10 h 10"/>
                  <a:gd name="T5" fmla="*/ 9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0">
                    <a:moveTo>
                      <a:pt x="0" y="9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98" name="Freeform 186"/>
              <p:cNvSpPr>
                <a:spLocks/>
              </p:cNvSpPr>
              <p:nvPr userDrawn="1"/>
            </p:nvSpPr>
            <p:spPr bwMode="auto">
              <a:xfrm>
                <a:off x="2237" y="2883"/>
                <a:ext cx="0" cy="1"/>
              </a:xfrm>
              <a:custGeom>
                <a:avLst/>
                <a:gdLst>
                  <a:gd name="T0" fmla="*/ 2 h 2"/>
                  <a:gd name="T1" fmla="*/ 1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99" name="Rectangle 187"/>
              <p:cNvSpPr>
                <a:spLocks noChangeArrowheads="1"/>
              </p:cNvSpPr>
              <p:nvPr userDrawn="1"/>
            </p:nvSpPr>
            <p:spPr bwMode="auto">
              <a:xfrm>
                <a:off x="2237" y="2884"/>
                <a:ext cx="1" cy="1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00" name="Freeform 188"/>
              <p:cNvSpPr>
                <a:spLocks/>
              </p:cNvSpPr>
              <p:nvPr userDrawn="1"/>
            </p:nvSpPr>
            <p:spPr bwMode="auto">
              <a:xfrm>
                <a:off x="2265" y="2834"/>
                <a:ext cx="2" cy="5"/>
              </a:xfrm>
              <a:custGeom>
                <a:avLst/>
                <a:gdLst>
                  <a:gd name="T0" fmla="*/ 2 w 4"/>
                  <a:gd name="T1" fmla="*/ 11 h 11"/>
                  <a:gd name="T2" fmla="*/ 3 w 4"/>
                  <a:gd name="T3" fmla="*/ 11 h 11"/>
                  <a:gd name="T4" fmla="*/ 4 w 4"/>
                  <a:gd name="T5" fmla="*/ 10 h 11"/>
                  <a:gd name="T6" fmla="*/ 4 w 4"/>
                  <a:gd name="T7" fmla="*/ 9 h 11"/>
                  <a:gd name="T8" fmla="*/ 4 w 4"/>
                  <a:gd name="T9" fmla="*/ 7 h 11"/>
                  <a:gd name="T10" fmla="*/ 4 w 4"/>
                  <a:gd name="T11" fmla="*/ 6 h 11"/>
                  <a:gd name="T12" fmla="*/ 3 w 4"/>
                  <a:gd name="T13" fmla="*/ 5 h 11"/>
                  <a:gd name="T14" fmla="*/ 3 w 4"/>
                  <a:gd name="T15" fmla="*/ 3 h 11"/>
                  <a:gd name="T16" fmla="*/ 2 w 4"/>
                  <a:gd name="T17" fmla="*/ 2 h 11"/>
                  <a:gd name="T18" fmla="*/ 2 w 4"/>
                  <a:gd name="T19" fmla="*/ 1 h 11"/>
                  <a:gd name="T20" fmla="*/ 1 w 4"/>
                  <a:gd name="T21" fmla="*/ 0 h 11"/>
                  <a:gd name="T22" fmla="*/ 0 w 4"/>
                  <a:gd name="T23" fmla="*/ 3 h 11"/>
                  <a:gd name="T24" fmla="*/ 1 w 4"/>
                  <a:gd name="T25" fmla="*/ 7 h 11"/>
                  <a:gd name="T26" fmla="*/ 1 w 4"/>
                  <a:gd name="T27" fmla="*/ 11 h 11"/>
                  <a:gd name="T28" fmla="*/ 2 w 4"/>
                  <a:gd name="T2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" h="11">
                    <a:moveTo>
                      <a:pt x="2" y="11"/>
                    </a:moveTo>
                    <a:lnTo>
                      <a:pt x="3" y="11"/>
                    </a:lnTo>
                    <a:lnTo>
                      <a:pt x="4" y="10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3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01" name="Freeform 189"/>
              <p:cNvSpPr>
                <a:spLocks/>
              </p:cNvSpPr>
              <p:nvPr userDrawn="1"/>
            </p:nvSpPr>
            <p:spPr bwMode="auto">
              <a:xfrm>
                <a:off x="2268" y="2837"/>
                <a:ext cx="2" cy="2"/>
              </a:xfrm>
              <a:custGeom>
                <a:avLst/>
                <a:gdLst>
                  <a:gd name="T0" fmla="*/ 1 w 3"/>
                  <a:gd name="T1" fmla="*/ 5 h 5"/>
                  <a:gd name="T2" fmla="*/ 2 w 3"/>
                  <a:gd name="T3" fmla="*/ 4 h 5"/>
                  <a:gd name="T4" fmla="*/ 2 w 3"/>
                  <a:gd name="T5" fmla="*/ 4 h 5"/>
                  <a:gd name="T6" fmla="*/ 2 w 3"/>
                  <a:gd name="T7" fmla="*/ 3 h 5"/>
                  <a:gd name="T8" fmla="*/ 3 w 3"/>
                  <a:gd name="T9" fmla="*/ 2 h 5"/>
                  <a:gd name="T10" fmla="*/ 2 w 3"/>
                  <a:gd name="T11" fmla="*/ 0 h 5"/>
                  <a:gd name="T12" fmla="*/ 0 w 3"/>
                  <a:gd name="T13" fmla="*/ 0 h 5"/>
                  <a:gd name="T14" fmla="*/ 0 w 3"/>
                  <a:gd name="T15" fmla="*/ 2 h 5"/>
                  <a:gd name="T16" fmla="*/ 0 w 3"/>
                  <a:gd name="T17" fmla="*/ 3 h 5"/>
                  <a:gd name="T18" fmla="*/ 0 w 3"/>
                  <a:gd name="T19" fmla="*/ 4 h 5"/>
                  <a:gd name="T20" fmla="*/ 1 w 3"/>
                  <a:gd name="T2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5">
                    <a:moveTo>
                      <a:pt x="1" y="5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02" name="Freeform 190"/>
              <p:cNvSpPr>
                <a:spLocks/>
              </p:cNvSpPr>
              <p:nvPr userDrawn="1"/>
            </p:nvSpPr>
            <p:spPr bwMode="auto">
              <a:xfrm>
                <a:off x="2262" y="2825"/>
                <a:ext cx="7" cy="9"/>
              </a:xfrm>
              <a:custGeom>
                <a:avLst/>
                <a:gdLst>
                  <a:gd name="T0" fmla="*/ 12 w 14"/>
                  <a:gd name="T1" fmla="*/ 19 h 19"/>
                  <a:gd name="T2" fmla="*/ 13 w 14"/>
                  <a:gd name="T3" fmla="*/ 19 h 19"/>
                  <a:gd name="T4" fmla="*/ 14 w 14"/>
                  <a:gd name="T5" fmla="*/ 17 h 19"/>
                  <a:gd name="T6" fmla="*/ 14 w 14"/>
                  <a:gd name="T7" fmla="*/ 16 h 19"/>
                  <a:gd name="T8" fmla="*/ 13 w 14"/>
                  <a:gd name="T9" fmla="*/ 15 h 19"/>
                  <a:gd name="T10" fmla="*/ 13 w 14"/>
                  <a:gd name="T11" fmla="*/ 13 h 19"/>
                  <a:gd name="T12" fmla="*/ 12 w 14"/>
                  <a:gd name="T13" fmla="*/ 12 h 19"/>
                  <a:gd name="T14" fmla="*/ 11 w 14"/>
                  <a:gd name="T15" fmla="*/ 11 h 19"/>
                  <a:gd name="T16" fmla="*/ 10 w 14"/>
                  <a:gd name="T17" fmla="*/ 10 h 19"/>
                  <a:gd name="T18" fmla="*/ 10 w 14"/>
                  <a:gd name="T19" fmla="*/ 9 h 19"/>
                  <a:gd name="T20" fmla="*/ 10 w 14"/>
                  <a:gd name="T21" fmla="*/ 7 h 19"/>
                  <a:gd name="T22" fmla="*/ 9 w 14"/>
                  <a:gd name="T23" fmla="*/ 6 h 19"/>
                  <a:gd name="T24" fmla="*/ 7 w 14"/>
                  <a:gd name="T25" fmla="*/ 3 h 19"/>
                  <a:gd name="T26" fmla="*/ 6 w 14"/>
                  <a:gd name="T27" fmla="*/ 2 h 19"/>
                  <a:gd name="T28" fmla="*/ 5 w 14"/>
                  <a:gd name="T29" fmla="*/ 0 h 19"/>
                  <a:gd name="T30" fmla="*/ 4 w 14"/>
                  <a:gd name="T31" fmla="*/ 0 h 19"/>
                  <a:gd name="T32" fmla="*/ 1 w 14"/>
                  <a:gd name="T33" fmla="*/ 0 h 19"/>
                  <a:gd name="T34" fmla="*/ 0 w 14"/>
                  <a:gd name="T35" fmla="*/ 1 h 19"/>
                  <a:gd name="T36" fmla="*/ 0 w 14"/>
                  <a:gd name="T37" fmla="*/ 2 h 19"/>
                  <a:gd name="T38" fmla="*/ 3 w 14"/>
                  <a:gd name="T39" fmla="*/ 6 h 19"/>
                  <a:gd name="T40" fmla="*/ 5 w 14"/>
                  <a:gd name="T41" fmla="*/ 8 h 19"/>
                  <a:gd name="T42" fmla="*/ 8 w 14"/>
                  <a:gd name="T43" fmla="*/ 10 h 19"/>
                  <a:gd name="T44" fmla="*/ 8 w 14"/>
                  <a:gd name="T45" fmla="*/ 12 h 19"/>
                  <a:gd name="T46" fmla="*/ 9 w 14"/>
                  <a:gd name="T47" fmla="*/ 13 h 19"/>
                  <a:gd name="T48" fmla="*/ 11 w 14"/>
                  <a:gd name="T49" fmla="*/ 14 h 19"/>
                  <a:gd name="T50" fmla="*/ 12 w 14"/>
                  <a:gd name="T51" fmla="*/ 16 h 19"/>
                  <a:gd name="T52" fmla="*/ 13 w 14"/>
                  <a:gd name="T53" fmla="*/ 17 h 19"/>
                  <a:gd name="T54" fmla="*/ 12 w 14"/>
                  <a:gd name="T5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" h="19">
                    <a:moveTo>
                      <a:pt x="12" y="19"/>
                    </a:moveTo>
                    <a:lnTo>
                      <a:pt x="13" y="19"/>
                    </a:lnTo>
                    <a:lnTo>
                      <a:pt x="14" y="17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3" y="13"/>
                    </a:lnTo>
                    <a:lnTo>
                      <a:pt x="12" y="12"/>
                    </a:lnTo>
                    <a:lnTo>
                      <a:pt x="11" y="11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7" y="3"/>
                    </a:lnTo>
                    <a:lnTo>
                      <a:pt x="6" y="2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3" y="6"/>
                    </a:lnTo>
                    <a:lnTo>
                      <a:pt x="5" y="8"/>
                    </a:lnTo>
                    <a:lnTo>
                      <a:pt x="8" y="10"/>
                    </a:lnTo>
                    <a:lnTo>
                      <a:pt x="8" y="12"/>
                    </a:lnTo>
                    <a:lnTo>
                      <a:pt x="9" y="13"/>
                    </a:lnTo>
                    <a:lnTo>
                      <a:pt x="11" y="14"/>
                    </a:lnTo>
                    <a:lnTo>
                      <a:pt x="12" y="16"/>
                    </a:lnTo>
                    <a:lnTo>
                      <a:pt x="13" y="17"/>
                    </a:lnTo>
                    <a:lnTo>
                      <a:pt x="12" y="1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03" name="Freeform 191"/>
              <p:cNvSpPr>
                <a:spLocks/>
              </p:cNvSpPr>
              <p:nvPr userDrawn="1"/>
            </p:nvSpPr>
            <p:spPr bwMode="auto">
              <a:xfrm>
                <a:off x="2259" y="2826"/>
                <a:ext cx="3" cy="2"/>
              </a:xfrm>
              <a:custGeom>
                <a:avLst/>
                <a:gdLst>
                  <a:gd name="T0" fmla="*/ 6 w 6"/>
                  <a:gd name="T1" fmla="*/ 3 h 5"/>
                  <a:gd name="T2" fmla="*/ 5 w 6"/>
                  <a:gd name="T3" fmla="*/ 1 h 5"/>
                  <a:gd name="T4" fmla="*/ 4 w 6"/>
                  <a:gd name="T5" fmla="*/ 0 h 5"/>
                  <a:gd name="T6" fmla="*/ 3 w 6"/>
                  <a:gd name="T7" fmla="*/ 0 h 5"/>
                  <a:gd name="T8" fmla="*/ 1 w 6"/>
                  <a:gd name="T9" fmla="*/ 0 h 5"/>
                  <a:gd name="T10" fmla="*/ 0 w 6"/>
                  <a:gd name="T11" fmla="*/ 0 h 5"/>
                  <a:gd name="T12" fmla="*/ 0 w 6"/>
                  <a:gd name="T13" fmla="*/ 3 h 5"/>
                  <a:gd name="T14" fmla="*/ 1 w 6"/>
                  <a:gd name="T15" fmla="*/ 4 h 5"/>
                  <a:gd name="T16" fmla="*/ 2 w 6"/>
                  <a:gd name="T17" fmla="*/ 5 h 5"/>
                  <a:gd name="T18" fmla="*/ 3 w 6"/>
                  <a:gd name="T19" fmla="*/ 5 h 5"/>
                  <a:gd name="T20" fmla="*/ 5 w 6"/>
                  <a:gd name="T21" fmla="*/ 5 h 5"/>
                  <a:gd name="T22" fmla="*/ 6 w 6"/>
                  <a:gd name="T2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lnTo>
                      <a:pt x="5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04" name="Freeform 192"/>
              <p:cNvSpPr>
                <a:spLocks/>
              </p:cNvSpPr>
              <p:nvPr userDrawn="1"/>
            </p:nvSpPr>
            <p:spPr bwMode="auto">
              <a:xfrm>
                <a:off x="2257" y="2821"/>
                <a:ext cx="3" cy="2"/>
              </a:xfrm>
              <a:custGeom>
                <a:avLst/>
                <a:gdLst>
                  <a:gd name="T0" fmla="*/ 5 w 5"/>
                  <a:gd name="T1" fmla="*/ 4 h 4"/>
                  <a:gd name="T2" fmla="*/ 5 w 5"/>
                  <a:gd name="T3" fmla="*/ 2 h 4"/>
                  <a:gd name="T4" fmla="*/ 4 w 5"/>
                  <a:gd name="T5" fmla="*/ 1 h 4"/>
                  <a:gd name="T6" fmla="*/ 2 w 5"/>
                  <a:gd name="T7" fmla="*/ 0 h 4"/>
                  <a:gd name="T8" fmla="*/ 0 w 5"/>
                  <a:gd name="T9" fmla="*/ 0 h 4"/>
                  <a:gd name="T10" fmla="*/ 0 w 5"/>
                  <a:gd name="T11" fmla="*/ 2 h 4"/>
                  <a:gd name="T12" fmla="*/ 1 w 5"/>
                  <a:gd name="T13" fmla="*/ 3 h 4"/>
                  <a:gd name="T14" fmla="*/ 3 w 5"/>
                  <a:gd name="T15" fmla="*/ 4 h 4"/>
                  <a:gd name="T16" fmla="*/ 5 w 5"/>
                  <a:gd name="T1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4">
                    <a:moveTo>
                      <a:pt x="5" y="4"/>
                    </a:moveTo>
                    <a:lnTo>
                      <a:pt x="5" y="2"/>
                    </a:lnTo>
                    <a:lnTo>
                      <a:pt x="4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4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05" name="Freeform 193"/>
              <p:cNvSpPr>
                <a:spLocks/>
              </p:cNvSpPr>
              <p:nvPr userDrawn="1"/>
            </p:nvSpPr>
            <p:spPr bwMode="auto">
              <a:xfrm>
                <a:off x="2253" y="2821"/>
                <a:ext cx="4" cy="3"/>
              </a:xfrm>
              <a:custGeom>
                <a:avLst/>
                <a:gdLst>
                  <a:gd name="T0" fmla="*/ 2 w 8"/>
                  <a:gd name="T1" fmla="*/ 0 h 6"/>
                  <a:gd name="T2" fmla="*/ 0 w 8"/>
                  <a:gd name="T3" fmla="*/ 2 h 6"/>
                  <a:gd name="T4" fmla="*/ 2 w 8"/>
                  <a:gd name="T5" fmla="*/ 2 h 6"/>
                  <a:gd name="T6" fmla="*/ 3 w 8"/>
                  <a:gd name="T7" fmla="*/ 4 h 6"/>
                  <a:gd name="T8" fmla="*/ 4 w 8"/>
                  <a:gd name="T9" fmla="*/ 5 h 6"/>
                  <a:gd name="T10" fmla="*/ 6 w 8"/>
                  <a:gd name="T11" fmla="*/ 6 h 6"/>
                  <a:gd name="T12" fmla="*/ 8 w 8"/>
                  <a:gd name="T13" fmla="*/ 6 h 6"/>
                  <a:gd name="T14" fmla="*/ 7 w 8"/>
                  <a:gd name="T15" fmla="*/ 4 h 6"/>
                  <a:gd name="T16" fmla="*/ 5 w 8"/>
                  <a:gd name="T17" fmla="*/ 3 h 6"/>
                  <a:gd name="T18" fmla="*/ 3 w 8"/>
                  <a:gd name="T19" fmla="*/ 1 h 6"/>
                  <a:gd name="T20" fmla="*/ 2 w 8"/>
                  <a:gd name="T2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6">
                    <a:moveTo>
                      <a:pt x="2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7" y="4"/>
                    </a:lnTo>
                    <a:lnTo>
                      <a:pt x="5" y="3"/>
                    </a:ln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06" name="Freeform 194"/>
              <p:cNvSpPr>
                <a:spLocks/>
              </p:cNvSpPr>
              <p:nvPr userDrawn="1"/>
            </p:nvSpPr>
            <p:spPr bwMode="auto">
              <a:xfrm>
                <a:off x="2281" y="2813"/>
                <a:ext cx="3" cy="5"/>
              </a:xfrm>
              <a:custGeom>
                <a:avLst/>
                <a:gdLst>
                  <a:gd name="T0" fmla="*/ 7 w 7"/>
                  <a:gd name="T1" fmla="*/ 10 h 10"/>
                  <a:gd name="T2" fmla="*/ 7 w 7"/>
                  <a:gd name="T3" fmla="*/ 8 h 10"/>
                  <a:gd name="T4" fmla="*/ 7 w 7"/>
                  <a:gd name="T5" fmla="*/ 7 h 10"/>
                  <a:gd name="T6" fmla="*/ 7 w 7"/>
                  <a:gd name="T7" fmla="*/ 4 h 10"/>
                  <a:gd name="T8" fmla="*/ 7 w 7"/>
                  <a:gd name="T9" fmla="*/ 2 h 10"/>
                  <a:gd name="T10" fmla="*/ 6 w 7"/>
                  <a:gd name="T11" fmla="*/ 2 h 10"/>
                  <a:gd name="T12" fmla="*/ 4 w 7"/>
                  <a:gd name="T13" fmla="*/ 1 h 10"/>
                  <a:gd name="T14" fmla="*/ 3 w 7"/>
                  <a:gd name="T15" fmla="*/ 0 h 10"/>
                  <a:gd name="T16" fmla="*/ 1 w 7"/>
                  <a:gd name="T17" fmla="*/ 0 h 10"/>
                  <a:gd name="T18" fmla="*/ 1 w 7"/>
                  <a:gd name="T19" fmla="*/ 0 h 10"/>
                  <a:gd name="T20" fmla="*/ 0 w 7"/>
                  <a:gd name="T21" fmla="*/ 2 h 10"/>
                  <a:gd name="T22" fmla="*/ 1 w 7"/>
                  <a:gd name="T23" fmla="*/ 3 h 10"/>
                  <a:gd name="T24" fmla="*/ 1 w 7"/>
                  <a:gd name="T25" fmla="*/ 6 h 10"/>
                  <a:gd name="T26" fmla="*/ 2 w 7"/>
                  <a:gd name="T27" fmla="*/ 7 h 10"/>
                  <a:gd name="T28" fmla="*/ 3 w 7"/>
                  <a:gd name="T29" fmla="*/ 9 h 10"/>
                  <a:gd name="T30" fmla="*/ 4 w 7"/>
                  <a:gd name="T31" fmla="*/ 10 h 10"/>
                  <a:gd name="T32" fmla="*/ 7 w 7"/>
                  <a:gd name="T3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" h="10">
                    <a:moveTo>
                      <a:pt x="7" y="10"/>
                    </a:moveTo>
                    <a:lnTo>
                      <a:pt x="7" y="8"/>
                    </a:lnTo>
                    <a:lnTo>
                      <a:pt x="7" y="7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6"/>
                    </a:lnTo>
                    <a:lnTo>
                      <a:pt x="2" y="7"/>
                    </a:lnTo>
                    <a:lnTo>
                      <a:pt x="3" y="9"/>
                    </a:lnTo>
                    <a:lnTo>
                      <a:pt x="4" y="10"/>
                    </a:lnTo>
                    <a:lnTo>
                      <a:pt x="7" y="1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07" name="Freeform 195"/>
              <p:cNvSpPr>
                <a:spLocks/>
              </p:cNvSpPr>
              <p:nvPr userDrawn="1"/>
            </p:nvSpPr>
            <p:spPr bwMode="auto">
              <a:xfrm>
                <a:off x="2279" y="2815"/>
                <a:ext cx="1" cy="0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  <a:gd name="T8" fmla="*/ 0 w 1"/>
                  <a:gd name="T9" fmla="*/ 0 h 1"/>
                  <a:gd name="T10" fmla="*/ 0 w 1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08" name="Freeform 196"/>
              <p:cNvSpPr>
                <a:spLocks/>
              </p:cNvSpPr>
              <p:nvPr userDrawn="1"/>
            </p:nvSpPr>
            <p:spPr bwMode="auto">
              <a:xfrm>
                <a:off x="2279" y="2816"/>
                <a:ext cx="2" cy="3"/>
              </a:xfrm>
              <a:custGeom>
                <a:avLst/>
                <a:gdLst>
                  <a:gd name="T0" fmla="*/ 0 w 5"/>
                  <a:gd name="T1" fmla="*/ 2 h 6"/>
                  <a:gd name="T2" fmla="*/ 1 w 5"/>
                  <a:gd name="T3" fmla="*/ 3 h 6"/>
                  <a:gd name="T4" fmla="*/ 2 w 5"/>
                  <a:gd name="T5" fmla="*/ 4 h 6"/>
                  <a:gd name="T6" fmla="*/ 3 w 5"/>
                  <a:gd name="T7" fmla="*/ 6 h 6"/>
                  <a:gd name="T8" fmla="*/ 4 w 5"/>
                  <a:gd name="T9" fmla="*/ 5 h 6"/>
                  <a:gd name="T10" fmla="*/ 5 w 5"/>
                  <a:gd name="T11" fmla="*/ 4 h 6"/>
                  <a:gd name="T12" fmla="*/ 5 w 5"/>
                  <a:gd name="T13" fmla="*/ 3 h 6"/>
                  <a:gd name="T14" fmla="*/ 5 w 5"/>
                  <a:gd name="T15" fmla="*/ 2 h 6"/>
                  <a:gd name="T16" fmla="*/ 5 w 5"/>
                  <a:gd name="T17" fmla="*/ 1 h 6"/>
                  <a:gd name="T18" fmla="*/ 4 w 5"/>
                  <a:gd name="T19" fmla="*/ 0 h 6"/>
                  <a:gd name="T20" fmla="*/ 3 w 5"/>
                  <a:gd name="T21" fmla="*/ 0 h 6"/>
                  <a:gd name="T22" fmla="*/ 2 w 5"/>
                  <a:gd name="T23" fmla="*/ 0 h 6"/>
                  <a:gd name="T24" fmla="*/ 1 w 5"/>
                  <a:gd name="T25" fmla="*/ 1 h 6"/>
                  <a:gd name="T26" fmla="*/ 0 w 5"/>
                  <a:gd name="T2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" h="6">
                    <a:moveTo>
                      <a:pt x="0" y="2"/>
                    </a:moveTo>
                    <a:lnTo>
                      <a:pt x="1" y="3"/>
                    </a:lnTo>
                    <a:lnTo>
                      <a:pt x="2" y="4"/>
                    </a:lnTo>
                    <a:lnTo>
                      <a:pt x="3" y="6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09" name="Freeform 197"/>
              <p:cNvSpPr>
                <a:spLocks/>
              </p:cNvSpPr>
              <p:nvPr userDrawn="1"/>
            </p:nvSpPr>
            <p:spPr bwMode="auto">
              <a:xfrm>
                <a:off x="2275" y="2809"/>
                <a:ext cx="2" cy="6"/>
              </a:xfrm>
              <a:custGeom>
                <a:avLst/>
                <a:gdLst>
                  <a:gd name="T0" fmla="*/ 2 w 5"/>
                  <a:gd name="T1" fmla="*/ 10 h 12"/>
                  <a:gd name="T2" fmla="*/ 3 w 5"/>
                  <a:gd name="T3" fmla="*/ 11 h 12"/>
                  <a:gd name="T4" fmla="*/ 4 w 5"/>
                  <a:gd name="T5" fmla="*/ 12 h 12"/>
                  <a:gd name="T6" fmla="*/ 5 w 5"/>
                  <a:gd name="T7" fmla="*/ 11 h 12"/>
                  <a:gd name="T8" fmla="*/ 5 w 5"/>
                  <a:gd name="T9" fmla="*/ 8 h 12"/>
                  <a:gd name="T10" fmla="*/ 4 w 5"/>
                  <a:gd name="T11" fmla="*/ 5 h 12"/>
                  <a:gd name="T12" fmla="*/ 3 w 5"/>
                  <a:gd name="T13" fmla="*/ 3 h 12"/>
                  <a:gd name="T14" fmla="*/ 1 w 5"/>
                  <a:gd name="T15" fmla="*/ 0 h 12"/>
                  <a:gd name="T16" fmla="*/ 0 w 5"/>
                  <a:gd name="T17" fmla="*/ 2 h 12"/>
                  <a:gd name="T18" fmla="*/ 0 w 5"/>
                  <a:gd name="T19" fmla="*/ 3 h 12"/>
                  <a:gd name="T20" fmla="*/ 1 w 5"/>
                  <a:gd name="T21" fmla="*/ 5 h 12"/>
                  <a:gd name="T22" fmla="*/ 2 w 5"/>
                  <a:gd name="T23" fmla="*/ 6 h 12"/>
                  <a:gd name="T24" fmla="*/ 3 w 5"/>
                  <a:gd name="T25" fmla="*/ 8 h 12"/>
                  <a:gd name="T26" fmla="*/ 2 w 5"/>
                  <a:gd name="T27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" h="12">
                    <a:moveTo>
                      <a:pt x="2" y="10"/>
                    </a:moveTo>
                    <a:lnTo>
                      <a:pt x="3" y="11"/>
                    </a:lnTo>
                    <a:lnTo>
                      <a:pt x="4" y="12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4" y="5"/>
                    </a:lnTo>
                    <a:lnTo>
                      <a:pt x="3" y="3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2" y="6"/>
                    </a:lnTo>
                    <a:lnTo>
                      <a:pt x="3" y="8"/>
                    </a:lnTo>
                    <a:lnTo>
                      <a:pt x="2" y="1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10" name="Freeform 198"/>
              <p:cNvSpPr>
                <a:spLocks/>
              </p:cNvSpPr>
              <p:nvPr userDrawn="1"/>
            </p:nvSpPr>
            <p:spPr bwMode="auto">
              <a:xfrm>
                <a:off x="2258" y="2806"/>
                <a:ext cx="5" cy="6"/>
              </a:xfrm>
              <a:custGeom>
                <a:avLst/>
                <a:gdLst>
                  <a:gd name="T0" fmla="*/ 9 w 11"/>
                  <a:gd name="T1" fmla="*/ 5 h 11"/>
                  <a:gd name="T2" fmla="*/ 8 w 11"/>
                  <a:gd name="T3" fmla="*/ 3 h 11"/>
                  <a:gd name="T4" fmla="*/ 6 w 11"/>
                  <a:gd name="T5" fmla="*/ 1 h 11"/>
                  <a:gd name="T6" fmla="*/ 3 w 11"/>
                  <a:gd name="T7" fmla="*/ 0 h 11"/>
                  <a:gd name="T8" fmla="*/ 0 w 11"/>
                  <a:gd name="T9" fmla="*/ 0 h 11"/>
                  <a:gd name="T10" fmla="*/ 0 w 11"/>
                  <a:gd name="T11" fmla="*/ 1 h 11"/>
                  <a:gd name="T12" fmla="*/ 2 w 11"/>
                  <a:gd name="T13" fmla="*/ 2 h 11"/>
                  <a:gd name="T14" fmla="*/ 3 w 11"/>
                  <a:gd name="T15" fmla="*/ 3 h 11"/>
                  <a:gd name="T16" fmla="*/ 4 w 11"/>
                  <a:gd name="T17" fmla="*/ 5 h 11"/>
                  <a:gd name="T18" fmla="*/ 4 w 11"/>
                  <a:gd name="T19" fmla="*/ 7 h 11"/>
                  <a:gd name="T20" fmla="*/ 5 w 11"/>
                  <a:gd name="T21" fmla="*/ 9 h 11"/>
                  <a:gd name="T22" fmla="*/ 5 w 11"/>
                  <a:gd name="T23" fmla="*/ 10 h 11"/>
                  <a:gd name="T24" fmla="*/ 7 w 11"/>
                  <a:gd name="T25" fmla="*/ 11 h 11"/>
                  <a:gd name="T26" fmla="*/ 9 w 11"/>
                  <a:gd name="T27" fmla="*/ 11 h 11"/>
                  <a:gd name="T28" fmla="*/ 11 w 11"/>
                  <a:gd name="T29" fmla="*/ 10 h 11"/>
                  <a:gd name="T30" fmla="*/ 11 w 11"/>
                  <a:gd name="T31" fmla="*/ 9 h 11"/>
                  <a:gd name="T32" fmla="*/ 11 w 11"/>
                  <a:gd name="T33" fmla="*/ 8 h 11"/>
                  <a:gd name="T34" fmla="*/ 11 w 11"/>
                  <a:gd name="T35" fmla="*/ 6 h 11"/>
                  <a:gd name="T36" fmla="*/ 9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9" y="5"/>
                    </a:moveTo>
                    <a:lnTo>
                      <a:pt x="8" y="3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4" y="5"/>
                    </a:lnTo>
                    <a:lnTo>
                      <a:pt x="4" y="7"/>
                    </a:lnTo>
                    <a:lnTo>
                      <a:pt x="5" y="9"/>
                    </a:lnTo>
                    <a:lnTo>
                      <a:pt x="5" y="10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10"/>
                    </a:lnTo>
                    <a:lnTo>
                      <a:pt x="11" y="9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11" name="Freeform 199"/>
              <p:cNvSpPr>
                <a:spLocks/>
              </p:cNvSpPr>
              <p:nvPr userDrawn="1"/>
            </p:nvSpPr>
            <p:spPr bwMode="auto">
              <a:xfrm>
                <a:off x="2266" y="2808"/>
                <a:ext cx="3" cy="5"/>
              </a:xfrm>
              <a:custGeom>
                <a:avLst/>
                <a:gdLst>
                  <a:gd name="T0" fmla="*/ 2 w 6"/>
                  <a:gd name="T1" fmla="*/ 0 h 9"/>
                  <a:gd name="T2" fmla="*/ 1 w 6"/>
                  <a:gd name="T3" fmla="*/ 1 h 9"/>
                  <a:gd name="T4" fmla="*/ 0 w 6"/>
                  <a:gd name="T5" fmla="*/ 3 h 9"/>
                  <a:gd name="T6" fmla="*/ 0 w 6"/>
                  <a:gd name="T7" fmla="*/ 5 h 9"/>
                  <a:gd name="T8" fmla="*/ 0 w 6"/>
                  <a:gd name="T9" fmla="*/ 7 h 9"/>
                  <a:gd name="T10" fmla="*/ 1 w 6"/>
                  <a:gd name="T11" fmla="*/ 8 h 9"/>
                  <a:gd name="T12" fmla="*/ 3 w 6"/>
                  <a:gd name="T13" fmla="*/ 9 h 9"/>
                  <a:gd name="T14" fmla="*/ 4 w 6"/>
                  <a:gd name="T15" fmla="*/ 9 h 9"/>
                  <a:gd name="T16" fmla="*/ 5 w 6"/>
                  <a:gd name="T17" fmla="*/ 9 h 9"/>
                  <a:gd name="T18" fmla="*/ 6 w 6"/>
                  <a:gd name="T19" fmla="*/ 8 h 9"/>
                  <a:gd name="T20" fmla="*/ 6 w 6"/>
                  <a:gd name="T21" fmla="*/ 6 h 9"/>
                  <a:gd name="T22" fmla="*/ 5 w 6"/>
                  <a:gd name="T23" fmla="*/ 5 h 9"/>
                  <a:gd name="T24" fmla="*/ 5 w 6"/>
                  <a:gd name="T25" fmla="*/ 4 h 9"/>
                  <a:gd name="T26" fmla="*/ 5 w 6"/>
                  <a:gd name="T27" fmla="*/ 2 h 9"/>
                  <a:gd name="T28" fmla="*/ 5 w 6"/>
                  <a:gd name="T29" fmla="*/ 1 h 9"/>
                  <a:gd name="T30" fmla="*/ 4 w 6"/>
                  <a:gd name="T31" fmla="*/ 0 h 9"/>
                  <a:gd name="T32" fmla="*/ 3 w 6"/>
                  <a:gd name="T33" fmla="*/ 0 h 9"/>
                  <a:gd name="T34" fmla="*/ 2 w 6"/>
                  <a:gd name="T3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9">
                    <a:moveTo>
                      <a:pt x="2" y="0"/>
                    </a:move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8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5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12" name="Freeform 200"/>
              <p:cNvSpPr>
                <a:spLocks/>
              </p:cNvSpPr>
              <p:nvPr userDrawn="1"/>
            </p:nvSpPr>
            <p:spPr bwMode="auto">
              <a:xfrm>
                <a:off x="2258" y="2803"/>
                <a:ext cx="7" cy="8"/>
              </a:xfrm>
              <a:custGeom>
                <a:avLst/>
                <a:gdLst>
                  <a:gd name="T0" fmla="*/ 0 w 15"/>
                  <a:gd name="T1" fmla="*/ 0 h 16"/>
                  <a:gd name="T2" fmla="*/ 0 w 15"/>
                  <a:gd name="T3" fmla="*/ 2 h 16"/>
                  <a:gd name="T4" fmla="*/ 2 w 15"/>
                  <a:gd name="T5" fmla="*/ 3 h 16"/>
                  <a:gd name="T6" fmla="*/ 4 w 15"/>
                  <a:gd name="T7" fmla="*/ 5 h 16"/>
                  <a:gd name="T8" fmla="*/ 7 w 15"/>
                  <a:gd name="T9" fmla="*/ 8 h 16"/>
                  <a:gd name="T10" fmla="*/ 11 w 15"/>
                  <a:gd name="T11" fmla="*/ 12 h 16"/>
                  <a:gd name="T12" fmla="*/ 14 w 15"/>
                  <a:gd name="T13" fmla="*/ 16 h 16"/>
                  <a:gd name="T14" fmla="*/ 14 w 15"/>
                  <a:gd name="T15" fmla="*/ 15 h 16"/>
                  <a:gd name="T16" fmla="*/ 15 w 15"/>
                  <a:gd name="T17" fmla="*/ 15 h 16"/>
                  <a:gd name="T18" fmla="*/ 13 w 15"/>
                  <a:gd name="T19" fmla="*/ 10 h 16"/>
                  <a:gd name="T20" fmla="*/ 11 w 15"/>
                  <a:gd name="T21" fmla="*/ 6 h 16"/>
                  <a:gd name="T22" fmla="*/ 9 w 15"/>
                  <a:gd name="T23" fmla="*/ 3 h 16"/>
                  <a:gd name="T24" fmla="*/ 7 w 15"/>
                  <a:gd name="T25" fmla="*/ 1 h 16"/>
                  <a:gd name="T26" fmla="*/ 5 w 15"/>
                  <a:gd name="T27" fmla="*/ 0 h 16"/>
                  <a:gd name="T28" fmla="*/ 2 w 15"/>
                  <a:gd name="T29" fmla="*/ 0 h 16"/>
                  <a:gd name="T30" fmla="*/ 0 w 15"/>
                  <a:gd name="T3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16">
                    <a:moveTo>
                      <a:pt x="0" y="0"/>
                    </a:moveTo>
                    <a:lnTo>
                      <a:pt x="0" y="2"/>
                    </a:lnTo>
                    <a:lnTo>
                      <a:pt x="2" y="3"/>
                    </a:lnTo>
                    <a:lnTo>
                      <a:pt x="4" y="5"/>
                    </a:lnTo>
                    <a:lnTo>
                      <a:pt x="7" y="8"/>
                    </a:lnTo>
                    <a:lnTo>
                      <a:pt x="11" y="12"/>
                    </a:lnTo>
                    <a:lnTo>
                      <a:pt x="14" y="16"/>
                    </a:lnTo>
                    <a:lnTo>
                      <a:pt x="14" y="15"/>
                    </a:lnTo>
                    <a:lnTo>
                      <a:pt x="15" y="15"/>
                    </a:lnTo>
                    <a:lnTo>
                      <a:pt x="13" y="10"/>
                    </a:lnTo>
                    <a:lnTo>
                      <a:pt x="11" y="6"/>
                    </a:lnTo>
                    <a:lnTo>
                      <a:pt x="9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13" name="Freeform 201"/>
              <p:cNvSpPr>
                <a:spLocks/>
              </p:cNvSpPr>
              <p:nvPr userDrawn="1"/>
            </p:nvSpPr>
            <p:spPr bwMode="auto">
              <a:xfrm>
                <a:off x="2257" y="2812"/>
                <a:ext cx="3" cy="3"/>
              </a:xfrm>
              <a:custGeom>
                <a:avLst/>
                <a:gdLst>
                  <a:gd name="T0" fmla="*/ 5 w 5"/>
                  <a:gd name="T1" fmla="*/ 1 h 7"/>
                  <a:gd name="T2" fmla="*/ 4 w 5"/>
                  <a:gd name="T3" fmla="*/ 0 h 7"/>
                  <a:gd name="T4" fmla="*/ 3 w 5"/>
                  <a:gd name="T5" fmla="*/ 0 h 7"/>
                  <a:gd name="T6" fmla="*/ 2 w 5"/>
                  <a:gd name="T7" fmla="*/ 1 h 7"/>
                  <a:gd name="T8" fmla="*/ 2 w 5"/>
                  <a:gd name="T9" fmla="*/ 2 h 7"/>
                  <a:gd name="T10" fmla="*/ 1 w 5"/>
                  <a:gd name="T11" fmla="*/ 3 h 7"/>
                  <a:gd name="T12" fmla="*/ 1 w 5"/>
                  <a:gd name="T13" fmla="*/ 5 h 7"/>
                  <a:gd name="T14" fmla="*/ 0 w 5"/>
                  <a:gd name="T15" fmla="*/ 5 h 7"/>
                  <a:gd name="T16" fmla="*/ 1 w 5"/>
                  <a:gd name="T17" fmla="*/ 6 h 7"/>
                  <a:gd name="T18" fmla="*/ 2 w 5"/>
                  <a:gd name="T19" fmla="*/ 7 h 7"/>
                  <a:gd name="T20" fmla="*/ 3 w 5"/>
                  <a:gd name="T21" fmla="*/ 6 h 7"/>
                  <a:gd name="T22" fmla="*/ 5 w 5"/>
                  <a:gd name="T23" fmla="*/ 4 h 7"/>
                  <a:gd name="T24" fmla="*/ 5 w 5"/>
                  <a:gd name="T25" fmla="*/ 3 h 7"/>
                  <a:gd name="T26" fmla="*/ 5 w 5"/>
                  <a:gd name="T2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" h="7">
                    <a:moveTo>
                      <a:pt x="5" y="1"/>
                    </a:moveTo>
                    <a:lnTo>
                      <a:pt x="4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14" name="Freeform 202"/>
              <p:cNvSpPr>
                <a:spLocks/>
              </p:cNvSpPr>
              <p:nvPr userDrawn="1"/>
            </p:nvSpPr>
            <p:spPr bwMode="auto">
              <a:xfrm>
                <a:off x="2264" y="2796"/>
                <a:ext cx="3" cy="3"/>
              </a:xfrm>
              <a:custGeom>
                <a:avLst/>
                <a:gdLst>
                  <a:gd name="T0" fmla="*/ 0 w 5"/>
                  <a:gd name="T1" fmla="*/ 0 h 6"/>
                  <a:gd name="T2" fmla="*/ 2 w 5"/>
                  <a:gd name="T3" fmla="*/ 6 h 6"/>
                  <a:gd name="T4" fmla="*/ 3 w 5"/>
                  <a:gd name="T5" fmla="*/ 6 h 6"/>
                  <a:gd name="T6" fmla="*/ 4 w 5"/>
                  <a:gd name="T7" fmla="*/ 6 h 6"/>
                  <a:gd name="T8" fmla="*/ 5 w 5"/>
                  <a:gd name="T9" fmla="*/ 5 h 6"/>
                  <a:gd name="T10" fmla="*/ 4 w 5"/>
                  <a:gd name="T11" fmla="*/ 4 h 6"/>
                  <a:gd name="T12" fmla="*/ 3 w 5"/>
                  <a:gd name="T13" fmla="*/ 2 h 6"/>
                  <a:gd name="T14" fmla="*/ 1 w 5"/>
                  <a:gd name="T15" fmla="*/ 1 h 6"/>
                  <a:gd name="T16" fmla="*/ 0 w 5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lnTo>
                      <a:pt x="2" y="6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5" y="5"/>
                    </a:lnTo>
                    <a:lnTo>
                      <a:pt x="4" y="4"/>
                    </a:lnTo>
                    <a:lnTo>
                      <a:pt x="3" y="2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15" name="Freeform 203"/>
              <p:cNvSpPr>
                <a:spLocks/>
              </p:cNvSpPr>
              <p:nvPr userDrawn="1"/>
            </p:nvSpPr>
            <p:spPr bwMode="auto">
              <a:xfrm>
                <a:off x="2276" y="2764"/>
                <a:ext cx="3" cy="4"/>
              </a:xfrm>
              <a:custGeom>
                <a:avLst/>
                <a:gdLst>
                  <a:gd name="T0" fmla="*/ 0 w 5"/>
                  <a:gd name="T1" fmla="*/ 1 h 7"/>
                  <a:gd name="T2" fmla="*/ 1 w 5"/>
                  <a:gd name="T3" fmla="*/ 2 h 7"/>
                  <a:gd name="T4" fmla="*/ 2 w 5"/>
                  <a:gd name="T5" fmla="*/ 4 h 7"/>
                  <a:gd name="T6" fmla="*/ 3 w 5"/>
                  <a:gd name="T7" fmla="*/ 5 h 7"/>
                  <a:gd name="T8" fmla="*/ 4 w 5"/>
                  <a:gd name="T9" fmla="*/ 6 h 7"/>
                  <a:gd name="T10" fmla="*/ 5 w 5"/>
                  <a:gd name="T11" fmla="*/ 7 h 7"/>
                  <a:gd name="T12" fmla="*/ 5 w 5"/>
                  <a:gd name="T13" fmla="*/ 5 h 7"/>
                  <a:gd name="T14" fmla="*/ 5 w 5"/>
                  <a:gd name="T15" fmla="*/ 4 h 7"/>
                  <a:gd name="T16" fmla="*/ 4 w 5"/>
                  <a:gd name="T17" fmla="*/ 1 h 7"/>
                  <a:gd name="T18" fmla="*/ 4 w 5"/>
                  <a:gd name="T19" fmla="*/ 0 h 7"/>
                  <a:gd name="T20" fmla="*/ 3 w 5"/>
                  <a:gd name="T21" fmla="*/ 0 h 7"/>
                  <a:gd name="T22" fmla="*/ 2 w 5"/>
                  <a:gd name="T23" fmla="*/ 0 h 7"/>
                  <a:gd name="T24" fmla="*/ 1 w 5"/>
                  <a:gd name="T25" fmla="*/ 0 h 7"/>
                  <a:gd name="T26" fmla="*/ 0 w 5"/>
                  <a:gd name="T2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" h="7">
                    <a:moveTo>
                      <a:pt x="0" y="1"/>
                    </a:moveTo>
                    <a:lnTo>
                      <a:pt x="1" y="2"/>
                    </a:lnTo>
                    <a:lnTo>
                      <a:pt x="2" y="4"/>
                    </a:lnTo>
                    <a:lnTo>
                      <a:pt x="3" y="5"/>
                    </a:lnTo>
                    <a:lnTo>
                      <a:pt x="4" y="6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5" y="4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16" name="Freeform 204"/>
              <p:cNvSpPr>
                <a:spLocks/>
              </p:cNvSpPr>
              <p:nvPr userDrawn="1"/>
            </p:nvSpPr>
            <p:spPr bwMode="auto">
              <a:xfrm>
                <a:off x="2270" y="2760"/>
                <a:ext cx="4" cy="3"/>
              </a:xfrm>
              <a:custGeom>
                <a:avLst/>
                <a:gdLst>
                  <a:gd name="T0" fmla="*/ 0 w 10"/>
                  <a:gd name="T1" fmla="*/ 3 h 6"/>
                  <a:gd name="T2" fmla="*/ 2 w 10"/>
                  <a:gd name="T3" fmla="*/ 4 h 6"/>
                  <a:gd name="T4" fmla="*/ 4 w 10"/>
                  <a:gd name="T5" fmla="*/ 6 h 6"/>
                  <a:gd name="T6" fmla="*/ 8 w 10"/>
                  <a:gd name="T7" fmla="*/ 6 h 6"/>
                  <a:gd name="T8" fmla="*/ 9 w 10"/>
                  <a:gd name="T9" fmla="*/ 6 h 6"/>
                  <a:gd name="T10" fmla="*/ 9 w 10"/>
                  <a:gd name="T11" fmla="*/ 5 h 6"/>
                  <a:gd name="T12" fmla="*/ 10 w 10"/>
                  <a:gd name="T13" fmla="*/ 5 h 6"/>
                  <a:gd name="T14" fmla="*/ 6 w 10"/>
                  <a:gd name="T15" fmla="*/ 3 h 6"/>
                  <a:gd name="T16" fmla="*/ 3 w 10"/>
                  <a:gd name="T17" fmla="*/ 0 h 6"/>
                  <a:gd name="T18" fmla="*/ 0 w 10"/>
                  <a:gd name="T19" fmla="*/ 0 h 6"/>
                  <a:gd name="T20" fmla="*/ 0 w 10"/>
                  <a:gd name="T21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6">
                    <a:moveTo>
                      <a:pt x="0" y="3"/>
                    </a:moveTo>
                    <a:lnTo>
                      <a:pt x="2" y="4"/>
                    </a:lnTo>
                    <a:lnTo>
                      <a:pt x="4" y="6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9" name="Group 406"/>
            <p:cNvGrpSpPr>
              <a:grpSpLocks/>
            </p:cNvGrpSpPr>
            <p:nvPr userDrawn="1"/>
          </p:nvGrpSpPr>
          <p:grpSpPr bwMode="auto">
            <a:xfrm>
              <a:off x="2167" y="2690"/>
              <a:ext cx="113" cy="234"/>
              <a:chOff x="2167" y="2690"/>
              <a:chExt cx="113" cy="234"/>
            </a:xfrm>
          </p:grpSpPr>
          <p:sp>
            <p:nvSpPr>
              <p:cNvPr id="117" name="Freeform 206"/>
              <p:cNvSpPr>
                <a:spLocks/>
              </p:cNvSpPr>
              <p:nvPr userDrawn="1"/>
            </p:nvSpPr>
            <p:spPr bwMode="auto">
              <a:xfrm>
                <a:off x="2263" y="2758"/>
                <a:ext cx="5" cy="3"/>
              </a:xfrm>
              <a:custGeom>
                <a:avLst/>
                <a:gdLst>
                  <a:gd name="T0" fmla="*/ 4 w 11"/>
                  <a:gd name="T1" fmla="*/ 2 h 6"/>
                  <a:gd name="T2" fmla="*/ 6 w 11"/>
                  <a:gd name="T3" fmla="*/ 3 h 6"/>
                  <a:gd name="T4" fmla="*/ 8 w 11"/>
                  <a:gd name="T5" fmla="*/ 4 h 6"/>
                  <a:gd name="T6" fmla="*/ 9 w 11"/>
                  <a:gd name="T7" fmla="*/ 6 h 6"/>
                  <a:gd name="T8" fmla="*/ 11 w 11"/>
                  <a:gd name="T9" fmla="*/ 6 h 6"/>
                  <a:gd name="T10" fmla="*/ 10 w 11"/>
                  <a:gd name="T11" fmla="*/ 3 h 6"/>
                  <a:gd name="T12" fmla="*/ 8 w 11"/>
                  <a:gd name="T13" fmla="*/ 2 h 6"/>
                  <a:gd name="T14" fmla="*/ 6 w 11"/>
                  <a:gd name="T15" fmla="*/ 1 h 6"/>
                  <a:gd name="T16" fmla="*/ 3 w 11"/>
                  <a:gd name="T17" fmla="*/ 1 h 6"/>
                  <a:gd name="T18" fmla="*/ 0 w 11"/>
                  <a:gd name="T19" fmla="*/ 0 h 6"/>
                  <a:gd name="T20" fmla="*/ 4 w 11"/>
                  <a:gd name="T2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6">
                    <a:moveTo>
                      <a:pt x="4" y="2"/>
                    </a:moveTo>
                    <a:lnTo>
                      <a:pt x="6" y="3"/>
                    </a:lnTo>
                    <a:lnTo>
                      <a:pt x="8" y="4"/>
                    </a:lnTo>
                    <a:lnTo>
                      <a:pt x="9" y="6"/>
                    </a:lnTo>
                    <a:lnTo>
                      <a:pt x="11" y="6"/>
                    </a:lnTo>
                    <a:lnTo>
                      <a:pt x="10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207"/>
              <p:cNvSpPr>
                <a:spLocks/>
              </p:cNvSpPr>
              <p:nvPr userDrawn="1"/>
            </p:nvSpPr>
            <p:spPr bwMode="auto">
              <a:xfrm>
                <a:off x="2257" y="2757"/>
                <a:ext cx="7" cy="6"/>
              </a:xfrm>
              <a:custGeom>
                <a:avLst/>
                <a:gdLst>
                  <a:gd name="T0" fmla="*/ 0 w 14"/>
                  <a:gd name="T1" fmla="*/ 0 h 14"/>
                  <a:gd name="T2" fmla="*/ 0 w 14"/>
                  <a:gd name="T3" fmla="*/ 3 h 14"/>
                  <a:gd name="T4" fmla="*/ 1 w 14"/>
                  <a:gd name="T5" fmla="*/ 4 h 14"/>
                  <a:gd name="T6" fmla="*/ 3 w 14"/>
                  <a:gd name="T7" fmla="*/ 6 h 14"/>
                  <a:gd name="T8" fmla="*/ 4 w 14"/>
                  <a:gd name="T9" fmla="*/ 9 h 14"/>
                  <a:gd name="T10" fmla="*/ 6 w 14"/>
                  <a:gd name="T11" fmla="*/ 11 h 14"/>
                  <a:gd name="T12" fmla="*/ 7 w 14"/>
                  <a:gd name="T13" fmla="*/ 12 h 14"/>
                  <a:gd name="T14" fmla="*/ 9 w 14"/>
                  <a:gd name="T15" fmla="*/ 14 h 14"/>
                  <a:gd name="T16" fmla="*/ 11 w 14"/>
                  <a:gd name="T17" fmla="*/ 14 h 14"/>
                  <a:gd name="T18" fmla="*/ 14 w 14"/>
                  <a:gd name="T19" fmla="*/ 14 h 14"/>
                  <a:gd name="T20" fmla="*/ 11 w 14"/>
                  <a:gd name="T21" fmla="*/ 11 h 14"/>
                  <a:gd name="T22" fmla="*/ 9 w 14"/>
                  <a:gd name="T23" fmla="*/ 7 h 14"/>
                  <a:gd name="T24" fmla="*/ 6 w 14"/>
                  <a:gd name="T25" fmla="*/ 4 h 14"/>
                  <a:gd name="T26" fmla="*/ 4 w 14"/>
                  <a:gd name="T27" fmla="*/ 2 h 14"/>
                  <a:gd name="T28" fmla="*/ 0 w 14"/>
                  <a:gd name="T2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" h="14">
                    <a:moveTo>
                      <a:pt x="0" y="0"/>
                    </a:moveTo>
                    <a:lnTo>
                      <a:pt x="0" y="3"/>
                    </a:lnTo>
                    <a:lnTo>
                      <a:pt x="1" y="4"/>
                    </a:lnTo>
                    <a:lnTo>
                      <a:pt x="3" y="6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7" y="12"/>
                    </a:lnTo>
                    <a:lnTo>
                      <a:pt x="9" y="14"/>
                    </a:lnTo>
                    <a:lnTo>
                      <a:pt x="11" y="14"/>
                    </a:lnTo>
                    <a:lnTo>
                      <a:pt x="14" y="14"/>
                    </a:lnTo>
                    <a:lnTo>
                      <a:pt x="11" y="11"/>
                    </a:lnTo>
                    <a:lnTo>
                      <a:pt x="9" y="7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208"/>
              <p:cNvSpPr>
                <a:spLocks/>
              </p:cNvSpPr>
              <p:nvPr userDrawn="1"/>
            </p:nvSpPr>
            <p:spPr bwMode="auto">
              <a:xfrm>
                <a:off x="2254" y="2758"/>
                <a:ext cx="3" cy="4"/>
              </a:xfrm>
              <a:custGeom>
                <a:avLst/>
                <a:gdLst>
                  <a:gd name="T0" fmla="*/ 0 w 6"/>
                  <a:gd name="T1" fmla="*/ 1 h 8"/>
                  <a:gd name="T2" fmla="*/ 1 w 6"/>
                  <a:gd name="T3" fmla="*/ 3 h 8"/>
                  <a:gd name="T4" fmla="*/ 1 w 6"/>
                  <a:gd name="T5" fmla="*/ 4 h 8"/>
                  <a:gd name="T6" fmla="*/ 1 w 6"/>
                  <a:gd name="T7" fmla="*/ 7 h 8"/>
                  <a:gd name="T8" fmla="*/ 2 w 6"/>
                  <a:gd name="T9" fmla="*/ 8 h 8"/>
                  <a:gd name="T10" fmla="*/ 4 w 6"/>
                  <a:gd name="T11" fmla="*/ 8 h 8"/>
                  <a:gd name="T12" fmla="*/ 5 w 6"/>
                  <a:gd name="T13" fmla="*/ 7 h 8"/>
                  <a:gd name="T14" fmla="*/ 6 w 6"/>
                  <a:gd name="T15" fmla="*/ 6 h 8"/>
                  <a:gd name="T16" fmla="*/ 6 w 6"/>
                  <a:gd name="T17" fmla="*/ 4 h 8"/>
                  <a:gd name="T18" fmla="*/ 6 w 6"/>
                  <a:gd name="T19" fmla="*/ 3 h 8"/>
                  <a:gd name="T20" fmla="*/ 5 w 6"/>
                  <a:gd name="T21" fmla="*/ 1 h 8"/>
                  <a:gd name="T22" fmla="*/ 4 w 6"/>
                  <a:gd name="T23" fmla="*/ 0 h 8"/>
                  <a:gd name="T24" fmla="*/ 2 w 6"/>
                  <a:gd name="T25" fmla="*/ 0 h 8"/>
                  <a:gd name="T26" fmla="*/ 1 w 6"/>
                  <a:gd name="T27" fmla="*/ 0 h 8"/>
                  <a:gd name="T28" fmla="*/ 0 w 6"/>
                  <a:gd name="T2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" h="8">
                    <a:moveTo>
                      <a:pt x="0" y="1"/>
                    </a:moveTo>
                    <a:lnTo>
                      <a:pt x="1" y="3"/>
                    </a:lnTo>
                    <a:lnTo>
                      <a:pt x="1" y="4"/>
                    </a:lnTo>
                    <a:lnTo>
                      <a:pt x="1" y="7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5" y="7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209"/>
              <p:cNvSpPr>
                <a:spLocks/>
              </p:cNvSpPr>
              <p:nvPr userDrawn="1"/>
            </p:nvSpPr>
            <p:spPr bwMode="auto">
              <a:xfrm>
                <a:off x="2252" y="2762"/>
                <a:ext cx="2" cy="2"/>
              </a:xfrm>
              <a:custGeom>
                <a:avLst/>
                <a:gdLst>
                  <a:gd name="T0" fmla="*/ 2 w 4"/>
                  <a:gd name="T1" fmla="*/ 2 h 3"/>
                  <a:gd name="T2" fmla="*/ 2 w 4"/>
                  <a:gd name="T3" fmla="*/ 3 h 3"/>
                  <a:gd name="T4" fmla="*/ 4 w 4"/>
                  <a:gd name="T5" fmla="*/ 3 h 3"/>
                  <a:gd name="T6" fmla="*/ 4 w 4"/>
                  <a:gd name="T7" fmla="*/ 2 h 3"/>
                  <a:gd name="T8" fmla="*/ 4 w 4"/>
                  <a:gd name="T9" fmla="*/ 2 h 3"/>
                  <a:gd name="T10" fmla="*/ 4 w 4"/>
                  <a:gd name="T11" fmla="*/ 1 h 3"/>
                  <a:gd name="T12" fmla="*/ 4 w 4"/>
                  <a:gd name="T13" fmla="*/ 0 h 3"/>
                  <a:gd name="T14" fmla="*/ 3 w 4"/>
                  <a:gd name="T15" fmla="*/ 0 h 3"/>
                  <a:gd name="T16" fmla="*/ 2 w 4"/>
                  <a:gd name="T17" fmla="*/ 0 h 3"/>
                  <a:gd name="T18" fmla="*/ 2 w 4"/>
                  <a:gd name="T19" fmla="*/ 0 h 3"/>
                  <a:gd name="T20" fmla="*/ 0 w 4"/>
                  <a:gd name="T21" fmla="*/ 1 h 3"/>
                  <a:gd name="T22" fmla="*/ 2 w 4"/>
                  <a:gd name="T2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3">
                    <a:moveTo>
                      <a:pt x="2" y="2"/>
                    </a:move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210"/>
              <p:cNvSpPr>
                <a:spLocks/>
              </p:cNvSpPr>
              <p:nvPr userDrawn="1"/>
            </p:nvSpPr>
            <p:spPr bwMode="auto">
              <a:xfrm>
                <a:off x="2250" y="2756"/>
                <a:ext cx="3" cy="5"/>
              </a:xfrm>
              <a:custGeom>
                <a:avLst/>
                <a:gdLst>
                  <a:gd name="T0" fmla="*/ 6 w 7"/>
                  <a:gd name="T1" fmla="*/ 10 h 10"/>
                  <a:gd name="T2" fmla="*/ 7 w 7"/>
                  <a:gd name="T3" fmla="*/ 7 h 10"/>
                  <a:gd name="T4" fmla="*/ 7 w 7"/>
                  <a:gd name="T5" fmla="*/ 6 h 10"/>
                  <a:gd name="T6" fmla="*/ 6 w 7"/>
                  <a:gd name="T7" fmla="*/ 4 h 10"/>
                  <a:gd name="T8" fmla="*/ 4 w 7"/>
                  <a:gd name="T9" fmla="*/ 2 h 10"/>
                  <a:gd name="T10" fmla="*/ 3 w 7"/>
                  <a:gd name="T11" fmla="*/ 1 h 10"/>
                  <a:gd name="T12" fmla="*/ 1 w 7"/>
                  <a:gd name="T13" fmla="*/ 0 h 10"/>
                  <a:gd name="T14" fmla="*/ 0 w 7"/>
                  <a:gd name="T15" fmla="*/ 1 h 10"/>
                  <a:gd name="T16" fmla="*/ 0 w 7"/>
                  <a:gd name="T17" fmla="*/ 2 h 10"/>
                  <a:gd name="T18" fmla="*/ 1 w 7"/>
                  <a:gd name="T19" fmla="*/ 4 h 10"/>
                  <a:gd name="T20" fmla="*/ 2 w 7"/>
                  <a:gd name="T21" fmla="*/ 5 h 10"/>
                  <a:gd name="T22" fmla="*/ 3 w 7"/>
                  <a:gd name="T23" fmla="*/ 6 h 10"/>
                  <a:gd name="T24" fmla="*/ 3 w 7"/>
                  <a:gd name="T25" fmla="*/ 8 h 10"/>
                  <a:gd name="T26" fmla="*/ 4 w 7"/>
                  <a:gd name="T27" fmla="*/ 10 h 10"/>
                  <a:gd name="T28" fmla="*/ 6 w 7"/>
                  <a:gd name="T2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10">
                    <a:moveTo>
                      <a:pt x="6" y="10"/>
                    </a:moveTo>
                    <a:lnTo>
                      <a:pt x="7" y="7"/>
                    </a:lnTo>
                    <a:lnTo>
                      <a:pt x="7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2" y="5"/>
                    </a:lnTo>
                    <a:lnTo>
                      <a:pt x="3" y="6"/>
                    </a:lnTo>
                    <a:lnTo>
                      <a:pt x="3" y="8"/>
                    </a:lnTo>
                    <a:lnTo>
                      <a:pt x="4" y="10"/>
                    </a:ln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211"/>
              <p:cNvSpPr>
                <a:spLocks/>
              </p:cNvSpPr>
              <p:nvPr userDrawn="1"/>
            </p:nvSpPr>
            <p:spPr bwMode="auto">
              <a:xfrm>
                <a:off x="2249" y="2759"/>
                <a:ext cx="3" cy="5"/>
              </a:xfrm>
              <a:custGeom>
                <a:avLst/>
                <a:gdLst>
                  <a:gd name="T0" fmla="*/ 0 w 7"/>
                  <a:gd name="T1" fmla="*/ 0 h 11"/>
                  <a:gd name="T2" fmla="*/ 0 w 7"/>
                  <a:gd name="T3" fmla="*/ 2 h 11"/>
                  <a:gd name="T4" fmla="*/ 1 w 7"/>
                  <a:gd name="T5" fmla="*/ 3 h 11"/>
                  <a:gd name="T6" fmla="*/ 1 w 7"/>
                  <a:gd name="T7" fmla="*/ 6 h 11"/>
                  <a:gd name="T8" fmla="*/ 2 w 7"/>
                  <a:gd name="T9" fmla="*/ 7 h 11"/>
                  <a:gd name="T10" fmla="*/ 2 w 7"/>
                  <a:gd name="T11" fmla="*/ 9 h 11"/>
                  <a:gd name="T12" fmla="*/ 3 w 7"/>
                  <a:gd name="T13" fmla="*/ 10 h 11"/>
                  <a:gd name="T14" fmla="*/ 4 w 7"/>
                  <a:gd name="T15" fmla="*/ 11 h 11"/>
                  <a:gd name="T16" fmla="*/ 6 w 7"/>
                  <a:gd name="T17" fmla="*/ 10 h 11"/>
                  <a:gd name="T18" fmla="*/ 7 w 7"/>
                  <a:gd name="T19" fmla="*/ 9 h 11"/>
                  <a:gd name="T20" fmla="*/ 6 w 7"/>
                  <a:gd name="T21" fmla="*/ 8 h 11"/>
                  <a:gd name="T22" fmla="*/ 6 w 7"/>
                  <a:gd name="T23" fmla="*/ 7 h 11"/>
                  <a:gd name="T24" fmla="*/ 5 w 7"/>
                  <a:gd name="T25" fmla="*/ 5 h 11"/>
                  <a:gd name="T26" fmla="*/ 4 w 7"/>
                  <a:gd name="T27" fmla="*/ 3 h 11"/>
                  <a:gd name="T28" fmla="*/ 4 w 7"/>
                  <a:gd name="T29" fmla="*/ 2 h 11"/>
                  <a:gd name="T30" fmla="*/ 4 w 7"/>
                  <a:gd name="T31" fmla="*/ 1 h 11"/>
                  <a:gd name="T32" fmla="*/ 3 w 7"/>
                  <a:gd name="T33" fmla="*/ 0 h 11"/>
                  <a:gd name="T34" fmla="*/ 1 w 7"/>
                  <a:gd name="T35" fmla="*/ 0 h 11"/>
                  <a:gd name="T36" fmla="*/ 0 w 7"/>
                  <a:gd name="T3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" h="11">
                    <a:moveTo>
                      <a:pt x="0" y="0"/>
                    </a:moveTo>
                    <a:lnTo>
                      <a:pt x="0" y="2"/>
                    </a:lnTo>
                    <a:lnTo>
                      <a:pt x="1" y="3"/>
                    </a:lnTo>
                    <a:lnTo>
                      <a:pt x="1" y="6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4" y="11"/>
                    </a:lnTo>
                    <a:lnTo>
                      <a:pt x="6" y="10"/>
                    </a:lnTo>
                    <a:lnTo>
                      <a:pt x="7" y="9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5" y="5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212"/>
              <p:cNvSpPr>
                <a:spLocks/>
              </p:cNvSpPr>
              <p:nvPr userDrawn="1"/>
            </p:nvSpPr>
            <p:spPr bwMode="auto">
              <a:xfrm>
                <a:off x="2245" y="2753"/>
                <a:ext cx="4" cy="6"/>
              </a:xfrm>
              <a:custGeom>
                <a:avLst/>
                <a:gdLst>
                  <a:gd name="T0" fmla="*/ 1 w 7"/>
                  <a:gd name="T1" fmla="*/ 0 h 12"/>
                  <a:gd name="T2" fmla="*/ 0 w 7"/>
                  <a:gd name="T3" fmla="*/ 2 h 12"/>
                  <a:gd name="T4" fmla="*/ 0 w 7"/>
                  <a:gd name="T5" fmla="*/ 3 h 12"/>
                  <a:gd name="T6" fmla="*/ 0 w 7"/>
                  <a:gd name="T7" fmla="*/ 4 h 12"/>
                  <a:gd name="T8" fmla="*/ 2 w 7"/>
                  <a:gd name="T9" fmla="*/ 5 h 12"/>
                  <a:gd name="T10" fmla="*/ 2 w 7"/>
                  <a:gd name="T11" fmla="*/ 7 h 12"/>
                  <a:gd name="T12" fmla="*/ 3 w 7"/>
                  <a:gd name="T13" fmla="*/ 8 h 12"/>
                  <a:gd name="T14" fmla="*/ 1 w 7"/>
                  <a:gd name="T15" fmla="*/ 9 h 12"/>
                  <a:gd name="T16" fmla="*/ 1 w 7"/>
                  <a:gd name="T17" fmla="*/ 10 h 12"/>
                  <a:gd name="T18" fmla="*/ 1 w 7"/>
                  <a:gd name="T19" fmla="*/ 11 h 12"/>
                  <a:gd name="T20" fmla="*/ 2 w 7"/>
                  <a:gd name="T21" fmla="*/ 12 h 12"/>
                  <a:gd name="T22" fmla="*/ 3 w 7"/>
                  <a:gd name="T23" fmla="*/ 11 h 12"/>
                  <a:gd name="T24" fmla="*/ 4 w 7"/>
                  <a:gd name="T25" fmla="*/ 11 h 12"/>
                  <a:gd name="T26" fmla="*/ 3 w 7"/>
                  <a:gd name="T27" fmla="*/ 9 h 12"/>
                  <a:gd name="T28" fmla="*/ 4 w 7"/>
                  <a:gd name="T29" fmla="*/ 8 h 12"/>
                  <a:gd name="T30" fmla="*/ 5 w 7"/>
                  <a:gd name="T31" fmla="*/ 8 h 12"/>
                  <a:gd name="T32" fmla="*/ 6 w 7"/>
                  <a:gd name="T33" fmla="*/ 7 h 12"/>
                  <a:gd name="T34" fmla="*/ 7 w 7"/>
                  <a:gd name="T35" fmla="*/ 6 h 12"/>
                  <a:gd name="T36" fmla="*/ 7 w 7"/>
                  <a:gd name="T37" fmla="*/ 5 h 12"/>
                  <a:gd name="T38" fmla="*/ 7 w 7"/>
                  <a:gd name="T39" fmla="*/ 4 h 12"/>
                  <a:gd name="T40" fmla="*/ 5 w 7"/>
                  <a:gd name="T41" fmla="*/ 2 h 12"/>
                  <a:gd name="T42" fmla="*/ 3 w 7"/>
                  <a:gd name="T43" fmla="*/ 1 h 12"/>
                  <a:gd name="T44" fmla="*/ 1 w 7"/>
                  <a:gd name="T4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" h="12">
                    <a:moveTo>
                      <a:pt x="1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3" y="8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1" y="11"/>
                    </a:lnTo>
                    <a:lnTo>
                      <a:pt x="2" y="12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3" y="9"/>
                    </a:lnTo>
                    <a:lnTo>
                      <a:pt x="4" y="8"/>
                    </a:lnTo>
                    <a:lnTo>
                      <a:pt x="5" y="8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3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Freeform 213"/>
              <p:cNvSpPr>
                <a:spLocks/>
              </p:cNvSpPr>
              <p:nvPr userDrawn="1"/>
            </p:nvSpPr>
            <p:spPr bwMode="auto">
              <a:xfrm>
                <a:off x="2241" y="2745"/>
                <a:ext cx="2" cy="1"/>
              </a:xfrm>
              <a:custGeom>
                <a:avLst/>
                <a:gdLst>
                  <a:gd name="T0" fmla="*/ 6 w 6"/>
                  <a:gd name="T1" fmla="*/ 1 h 2"/>
                  <a:gd name="T2" fmla="*/ 4 w 6"/>
                  <a:gd name="T3" fmla="*/ 0 h 2"/>
                  <a:gd name="T4" fmla="*/ 2 w 6"/>
                  <a:gd name="T5" fmla="*/ 0 h 2"/>
                  <a:gd name="T6" fmla="*/ 0 w 6"/>
                  <a:gd name="T7" fmla="*/ 1 h 2"/>
                  <a:gd name="T8" fmla="*/ 1 w 6"/>
                  <a:gd name="T9" fmla="*/ 2 h 2"/>
                  <a:gd name="T10" fmla="*/ 2 w 6"/>
                  <a:gd name="T11" fmla="*/ 2 h 2"/>
                  <a:gd name="T12" fmla="*/ 5 w 6"/>
                  <a:gd name="T13" fmla="*/ 2 h 2"/>
                  <a:gd name="T14" fmla="*/ 6 w 6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2">
                    <a:moveTo>
                      <a:pt x="6" y="1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Freeform 214"/>
              <p:cNvSpPr>
                <a:spLocks/>
              </p:cNvSpPr>
              <p:nvPr userDrawn="1"/>
            </p:nvSpPr>
            <p:spPr bwMode="auto">
              <a:xfrm>
                <a:off x="2275" y="2740"/>
                <a:ext cx="5" cy="5"/>
              </a:xfrm>
              <a:custGeom>
                <a:avLst/>
                <a:gdLst>
                  <a:gd name="T0" fmla="*/ 4 w 9"/>
                  <a:gd name="T1" fmla="*/ 7 h 8"/>
                  <a:gd name="T2" fmla="*/ 5 w 9"/>
                  <a:gd name="T3" fmla="*/ 8 h 8"/>
                  <a:gd name="T4" fmla="*/ 6 w 9"/>
                  <a:gd name="T5" fmla="*/ 8 h 8"/>
                  <a:gd name="T6" fmla="*/ 8 w 9"/>
                  <a:gd name="T7" fmla="*/ 8 h 8"/>
                  <a:gd name="T8" fmla="*/ 9 w 9"/>
                  <a:gd name="T9" fmla="*/ 7 h 8"/>
                  <a:gd name="T10" fmla="*/ 2 w 9"/>
                  <a:gd name="T11" fmla="*/ 0 h 8"/>
                  <a:gd name="T12" fmla="*/ 1 w 9"/>
                  <a:gd name="T13" fmla="*/ 0 h 8"/>
                  <a:gd name="T14" fmla="*/ 0 w 9"/>
                  <a:gd name="T15" fmla="*/ 1 h 8"/>
                  <a:gd name="T16" fmla="*/ 1 w 9"/>
                  <a:gd name="T17" fmla="*/ 3 h 8"/>
                  <a:gd name="T18" fmla="*/ 2 w 9"/>
                  <a:gd name="T19" fmla="*/ 4 h 8"/>
                  <a:gd name="T20" fmla="*/ 2 w 9"/>
                  <a:gd name="T21" fmla="*/ 6 h 8"/>
                  <a:gd name="T22" fmla="*/ 4 w 9"/>
                  <a:gd name="T23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8">
                    <a:moveTo>
                      <a:pt x="4" y="7"/>
                    </a:moveTo>
                    <a:lnTo>
                      <a:pt x="5" y="8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Freeform 215"/>
              <p:cNvSpPr>
                <a:spLocks/>
              </p:cNvSpPr>
              <p:nvPr userDrawn="1"/>
            </p:nvSpPr>
            <p:spPr bwMode="auto">
              <a:xfrm>
                <a:off x="2267" y="2734"/>
                <a:ext cx="6" cy="7"/>
              </a:xfrm>
              <a:custGeom>
                <a:avLst/>
                <a:gdLst>
                  <a:gd name="T0" fmla="*/ 7 w 11"/>
                  <a:gd name="T1" fmla="*/ 12 h 15"/>
                  <a:gd name="T2" fmla="*/ 7 w 11"/>
                  <a:gd name="T3" fmla="*/ 13 h 15"/>
                  <a:gd name="T4" fmla="*/ 9 w 11"/>
                  <a:gd name="T5" fmla="*/ 14 h 15"/>
                  <a:gd name="T6" fmla="*/ 10 w 11"/>
                  <a:gd name="T7" fmla="*/ 15 h 15"/>
                  <a:gd name="T8" fmla="*/ 11 w 11"/>
                  <a:gd name="T9" fmla="*/ 13 h 15"/>
                  <a:gd name="T10" fmla="*/ 11 w 11"/>
                  <a:gd name="T11" fmla="*/ 12 h 15"/>
                  <a:gd name="T12" fmla="*/ 11 w 11"/>
                  <a:gd name="T13" fmla="*/ 9 h 15"/>
                  <a:gd name="T14" fmla="*/ 11 w 11"/>
                  <a:gd name="T15" fmla="*/ 7 h 15"/>
                  <a:gd name="T16" fmla="*/ 9 w 11"/>
                  <a:gd name="T17" fmla="*/ 6 h 15"/>
                  <a:gd name="T18" fmla="*/ 7 w 11"/>
                  <a:gd name="T19" fmla="*/ 5 h 15"/>
                  <a:gd name="T20" fmla="*/ 6 w 11"/>
                  <a:gd name="T21" fmla="*/ 3 h 15"/>
                  <a:gd name="T22" fmla="*/ 4 w 11"/>
                  <a:gd name="T23" fmla="*/ 2 h 15"/>
                  <a:gd name="T24" fmla="*/ 2 w 11"/>
                  <a:gd name="T25" fmla="*/ 1 h 15"/>
                  <a:gd name="T26" fmla="*/ 0 w 11"/>
                  <a:gd name="T27" fmla="*/ 0 h 15"/>
                  <a:gd name="T28" fmla="*/ 1 w 11"/>
                  <a:gd name="T29" fmla="*/ 2 h 15"/>
                  <a:gd name="T30" fmla="*/ 3 w 11"/>
                  <a:gd name="T31" fmla="*/ 4 h 15"/>
                  <a:gd name="T32" fmla="*/ 5 w 11"/>
                  <a:gd name="T33" fmla="*/ 6 h 15"/>
                  <a:gd name="T34" fmla="*/ 6 w 11"/>
                  <a:gd name="T35" fmla="*/ 8 h 15"/>
                  <a:gd name="T36" fmla="*/ 7 w 11"/>
                  <a:gd name="T37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5">
                    <a:moveTo>
                      <a:pt x="7" y="12"/>
                    </a:moveTo>
                    <a:lnTo>
                      <a:pt x="7" y="13"/>
                    </a:lnTo>
                    <a:lnTo>
                      <a:pt x="9" y="14"/>
                    </a:lnTo>
                    <a:lnTo>
                      <a:pt x="10" y="15"/>
                    </a:lnTo>
                    <a:lnTo>
                      <a:pt x="11" y="13"/>
                    </a:lnTo>
                    <a:lnTo>
                      <a:pt x="11" y="12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9" y="6"/>
                    </a:lnTo>
                    <a:lnTo>
                      <a:pt x="7" y="5"/>
                    </a:lnTo>
                    <a:lnTo>
                      <a:pt x="6" y="3"/>
                    </a:lnTo>
                    <a:lnTo>
                      <a:pt x="4" y="2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3" y="4"/>
                    </a:lnTo>
                    <a:lnTo>
                      <a:pt x="5" y="6"/>
                    </a:lnTo>
                    <a:lnTo>
                      <a:pt x="6" y="8"/>
                    </a:lnTo>
                    <a:lnTo>
                      <a:pt x="7" y="1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Freeform 216"/>
              <p:cNvSpPr>
                <a:spLocks/>
              </p:cNvSpPr>
              <p:nvPr userDrawn="1"/>
            </p:nvSpPr>
            <p:spPr bwMode="auto">
              <a:xfrm>
                <a:off x="2266" y="2737"/>
                <a:ext cx="4" cy="3"/>
              </a:xfrm>
              <a:custGeom>
                <a:avLst/>
                <a:gdLst>
                  <a:gd name="T0" fmla="*/ 7 w 7"/>
                  <a:gd name="T1" fmla="*/ 5 h 7"/>
                  <a:gd name="T2" fmla="*/ 7 w 7"/>
                  <a:gd name="T3" fmla="*/ 3 h 7"/>
                  <a:gd name="T4" fmla="*/ 5 w 7"/>
                  <a:gd name="T5" fmla="*/ 2 h 7"/>
                  <a:gd name="T6" fmla="*/ 4 w 7"/>
                  <a:gd name="T7" fmla="*/ 1 h 7"/>
                  <a:gd name="T8" fmla="*/ 3 w 7"/>
                  <a:gd name="T9" fmla="*/ 0 h 7"/>
                  <a:gd name="T10" fmla="*/ 1 w 7"/>
                  <a:gd name="T11" fmla="*/ 0 h 7"/>
                  <a:gd name="T12" fmla="*/ 0 w 7"/>
                  <a:gd name="T13" fmla="*/ 1 h 7"/>
                  <a:gd name="T14" fmla="*/ 0 w 7"/>
                  <a:gd name="T15" fmla="*/ 2 h 7"/>
                  <a:gd name="T16" fmla="*/ 1 w 7"/>
                  <a:gd name="T17" fmla="*/ 3 h 7"/>
                  <a:gd name="T18" fmla="*/ 2 w 7"/>
                  <a:gd name="T19" fmla="*/ 5 h 7"/>
                  <a:gd name="T20" fmla="*/ 2 w 7"/>
                  <a:gd name="T21" fmla="*/ 6 h 7"/>
                  <a:gd name="T22" fmla="*/ 4 w 7"/>
                  <a:gd name="T23" fmla="*/ 6 h 7"/>
                  <a:gd name="T24" fmla="*/ 5 w 7"/>
                  <a:gd name="T25" fmla="*/ 7 h 7"/>
                  <a:gd name="T26" fmla="*/ 6 w 7"/>
                  <a:gd name="T27" fmla="*/ 6 h 7"/>
                  <a:gd name="T28" fmla="*/ 7 w 7"/>
                  <a:gd name="T2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7">
                    <a:moveTo>
                      <a:pt x="7" y="5"/>
                    </a:moveTo>
                    <a:lnTo>
                      <a:pt x="7" y="3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5" y="7"/>
                    </a:lnTo>
                    <a:lnTo>
                      <a:pt x="6" y="6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Freeform 217"/>
              <p:cNvSpPr>
                <a:spLocks/>
              </p:cNvSpPr>
              <p:nvPr userDrawn="1"/>
            </p:nvSpPr>
            <p:spPr bwMode="auto">
              <a:xfrm>
                <a:off x="2256" y="2736"/>
                <a:ext cx="3" cy="2"/>
              </a:xfrm>
              <a:custGeom>
                <a:avLst/>
                <a:gdLst>
                  <a:gd name="T0" fmla="*/ 0 w 5"/>
                  <a:gd name="T1" fmla="*/ 1 h 3"/>
                  <a:gd name="T2" fmla="*/ 1 w 5"/>
                  <a:gd name="T3" fmla="*/ 2 h 3"/>
                  <a:gd name="T4" fmla="*/ 2 w 5"/>
                  <a:gd name="T5" fmla="*/ 2 h 3"/>
                  <a:gd name="T6" fmla="*/ 3 w 5"/>
                  <a:gd name="T7" fmla="*/ 3 h 3"/>
                  <a:gd name="T8" fmla="*/ 4 w 5"/>
                  <a:gd name="T9" fmla="*/ 3 h 3"/>
                  <a:gd name="T10" fmla="*/ 5 w 5"/>
                  <a:gd name="T11" fmla="*/ 3 h 3"/>
                  <a:gd name="T12" fmla="*/ 5 w 5"/>
                  <a:gd name="T13" fmla="*/ 2 h 3"/>
                  <a:gd name="T14" fmla="*/ 5 w 5"/>
                  <a:gd name="T15" fmla="*/ 2 h 3"/>
                  <a:gd name="T16" fmla="*/ 4 w 5"/>
                  <a:gd name="T17" fmla="*/ 1 h 3"/>
                  <a:gd name="T18" fmla="*/ 3 w 5"/>
                  <a:gd name="T19" fmla="*/ 0 h 3"/>
                  <a:gd name="T20" fmla="*/ 2 w 5"/>
                  <a:gd name="T21" fmla="*/ 0 h 3"/>
                  <a:gd name="T22" fmla="*/ 1 w 5"/>
                  <a:gd name="T23" fmla="*/ 0 h 3"/>
                  <a:gd name="T24" fmla="*/ 0 w 5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" h="3">
                    <a:moveTo>
                      <a:pt x="0" y="1"/>
                    </a:moveTo>
                    <a:lnTo>
                      <a:pt x="1" y="2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Freeform 218"/>
              <p:cNvSpPr>
                <a:spLocks/>
              </p:cNvSpPr>
              <p:nvPr userDrawn="1"/>
            </p:nvSpPr>
            <p:spPr bwMode="auto">
              <a:xfrm>
                <a:off x="2251" y="2729"/>
                <a:ext cx="13" cy="16"/>
              </a:xfrm>
              <a:custGeom>
                <a:avLst/>
                <a:gdLst>
                  <a:gd name="T0" fmla="*/ 0 w 28"/>
                  <a:gd name="T1" fmla="*/ 0 h 31"/>
                  <a:gd name="T2" fmla="*/ 0 w 28"/>
                  <a:gd name="T3" fmla="*/ 0 h 31"/>
                  <a:gd name="T4" fmla="*/ 1 w 28"/>
                  <a:gd name="T5" fmla="*/ 2 h 31"/>
                  <a:gd name="T6" fmla="*/ 3 w 28"/>
                  <a:gd name="T7" fmla="*/ 2 h 31"/>
                  <a:gd name="T8" fmla="*/ 6 w 28"/>
                  <a:gd name="T9" fmla="*/ 3 h 31"/>
                  <a:gd name="T10" fmla="*/ 7 w 28"/>
                  <a:gd name="T11" fmla="*/ 5 h 31"/>
                  <a:gd name="T12" fmla="*/ 8 w 28"/>
                  <a:gd name="T13" fmla="*/ 6 h 31"/>
                  <a:gd name="T14" fmla="*/ 9 w 28"/>
                  <a:gd name="T15" fmla="*/ 7 h 31"/>
                  <a:gd name="T16" fmla="*/ 10 w 28"/>
                  <a:gd name="T17" fmla="*/ 8 h 31"/>
                  <a:gd name="T18" fmla="*/ 12 w 28"/>
                  <a:gd name="T19" fmla="*/ 9 h 31"/>
                  <a:gd name="T20" fmla="*/ 14 w 28"/>
                  <a:gd name="T21" fmla="*/ 11 h 31"/>
                  <a:gd name="T22" fmla="*/ 15 w 28"/>
                  <a:gd name="T23" fmla="*/ 12 h 31"/>
                  <a:gd name="T24" fmla="*/ 17 w 28"/>
                  <a:gd name="T25" fmla="*/ 14 h 31"/>
                  <a:gd name="T26" fmla="*/ 20 w 28"/>
                  <a:gd name="T27" fmla="*/ 15 h 31"/>
                  <a:gd name="T28" fmla="*/ 21 w 28"/>
                  <a:gd name="T29" fmla="*/ 17 h 31"/>
                  <a:gd name="T30" fmla="*/ 22 w 28"/>
                  <a:gd name="T31" fmla="*/ 20 h 31"/>
                  <a:gd name="T32" fmla="*/ 23 w 28"/>
                  <a:gd name="T33" fmla="*/ 22 h 31"/>
                  <a:gd name="T34" fmla="*/ 23 w 28"/>
                  <a:gd name="T35" fmla="*/ 23 h 31"/>
                  <a:gd name="T36" fmla="*/ 23 w 28"/>
                  <a:gd name="T37" fmla="*/ 25 h 31"/>
                  <a:gd name="T38" fmla="*/ 23 w 28"/>
                  <a:gd name="T39" fmla="*/ 27 h 31"/>
                  <a:gd name="T40" fmla="*/ 23 w 28"/>
                  <a:gd name="T41" fmla="*/ 29 h 31"/>
                  <a:gd name="T42" fmla="*/ 24 w 28"/>
                  <a:gd name="T43" fmla="*/ 30 h 31"/>
                  <a:gd name="T44" fmla="*/ 26 w 28"/>
                  <a:gd name="T45" fmla="*/ 31 h 31"/>
                  <a:gd name="T46" fmla="*/ 27 w 28"/>
                  <a:gd name="T47" fmla="*/ 28 h 31"/>
                  <a:gd name="T48" fmla="*/ 27 w 28"/>
                  <a:gd name="T49" fmla="*/ 26 h 31"/>
                  <a:gd name="T50" fmla="*/ 27 w 28"/>
                  <a:gd name="T51" fmla="*/ 23 h 31"/>
                  <a:gd name="T52" fmla="*/ 27 w 28"/>
                  <a:gd name="T53" fmla="*/ 20 h 31"/>
                  <a:gd name="T54" fmla="*/ 26 w 28"/>
                  <a:gd name="T55" fmla="*/ 17 h 31"/>
                  <a:gd name="T56" fmla="*/ 24 w 28"/>
                  <a:gd name="T57" fmla="*/ 16 h 31"/>
                  <a:gd name="T58" fmla="*/ 22 w 28"/>
                  <a:gd name="T59" fmla="*/ 14 h 31"/>
                  <a:gd name="T60" fmla="*/ 21 w 28"/>
                  <a:gd name="T61" fmla="*/ 13 h 31"/>
                  <a:gd name="T62" fmla="*/ 21 w 28"/>
                  <a:gd name="T63" fmla="*/ 11 h 31"/>
                  <a:gd name="T64" fmla="*/ 22 w 28"/>
                  <a:gd name="T65" fmla="*/ 11 h 31"/>
                  <a:gd name="T66" fmla="*/ 24 w 28"/>
                  <a:gd name="T67" fmla="*/ 11 h 31"/>
                  <a:gd name="T68" fmla="*/ 26 w 28"/>
                  <a:gd name="T69" fmla="*/ 12 h 31"/>
                  <a:gd name="T70" fmla="*/ 27 w 28"/>
                  <a:gd name="T71" fmla="*/ 13 h 31"/>
                  <a:gd name="T72" fmla="*/ 28 w 28"/>
                  <a:gd name="T73" fmla="*/ 13 h 31"/>
                  <a:gd name="T74" fmla="*/ 28 w 28"/>
                  <a:gd name="T75" fmla="*/ 11 h 31"/>
                  <a:gd name="T76" fmla="*/ 28 w 28"/>
                  <a:gd name="T77" fmla="*/ 10 h 31"/>
                  <a:gd name="T78" fmla="*/ 26 w 28"/>
                  <a:gd name="T79" fmla="*/ 8 h 31"/>
                  <a:gd name="T80" fmla="*/ 24 w 28"/>
                  <a:gd name="T81" fmla="*/ 7 h 31"/>
                  <a:gd name="T82" fmla="*/ 16 w 28"/>
                  <a:gd name="T83" fmla="*/ 4 h 31"/>
                  <a:gd name="T84" fmla="*/ 9 w 28"/>
                  <a:gd name="T85" fmla="*/ 1 h 31"/>
                  <a:gd name="T86" fmla="*/ 0 w 28"/>
                  <a:gd name="T8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8" h="31">
                    <a:moveTo>
                      <a:pt x="0" y="0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6" y="3"/>
                    </a:lnTo>
                    <a:lnTo>
                      <a:pt x="7" y="5"/>
                    </a:lnTo>
                    <a:lnTo>
                      <a:pt x="8" y="6"/>
                    </a:lnTo>
                    <a:lnTo>
                      <a:pt x="9" y="7"/>
                    </a:lnTo>
                    <a:lnTo>
                      <a:pt x="10" y="8"/>
                    </a:lnTo>
                    <a:lnTo>
                      <a:pt x="12" y="9"/>
                    </a:lnTo>
                    <a:lnTo>
                      <a:pt x="14" y="11"/>
                    </a:lnTo>
                    <a:lnTo>
                      <a:pt x="15" y="12"/>
                    </a:lnTo>
                    <a:lnTo>
                      <a:pt x="17" y="14"/>
                    </a:lnTo>
                    <a:lnTo>
                      <a:pt x="20" y="15"/>
                    </a:lnTo>
                    <a:lnTo>
                      <a:pt x="21" y="17"/>
                    </a:lnTo>
                    <a:lnTo>
                      <a:pt x="22" y="20"/>
                    </a:lnTo>
                    <a:lnTo>
                      <a:pt x="23" y="22"/>
                    </a:lnTo>
                    <a:lnTo>
                      <a:pt x="23" y="23"/>
                    </a:lnTo>
                    <a:lnTo>
                      <a:pt x="23" y="25"/>
                    </a:lnTo>
                    <a:lnTo>
                      <a:pt x="23" y="27"/>
                    </a:lnTo>
                    <a:lnTo>
                      <a:pt x="23" y="29"/>
                    </a:lnTo>
                    <a:lnTo>
                      <a:pt x="24" y="30"/>
                    </a:lnTo>
                    <a:lnTo>
                      <a:pt x="26" y="31"/>
                    </a:lnTo>
                    <a:lnTo>
                      <a:pt x="27" y="28"/>
                    </a:lnTo>
                    <a:lnTo>
                      <a:pt x="27" y="26"/>
                    </a:lnTo>
                    <a:lnTo>
                      <a:pt x="27" y="23"/>
                    </a:lnTo>
                    <a:lnTo>
                      <a:pt x="27" y="20"/>
                    </a:lnTo>
                    <a:lnTo>
                      <a:pt x="26" y="17"/>
                    </a:lnTo>
                    <a:lnTo>
                      <a:pt x="24" y="16"/>
                    </a:lnTo>
                    <a:lnTo>
                      <a:pt x="22" y="14"/>
                    </a:lnTo>
                    <a:lnTo>
                      <a:pt x="21" y="13"/>
                    </a:lnTo>
                    <a:lnTo>
                      <a:pt x="21" y="11"/>
                    </a:lnTo>
                    <a:lnTo>
                      <a:pt x="22" y="11"/>
                    </a:lnTo>
                    <a:lnTo>
                      <a:pt x="24" y="11"/>
                    </a:lnTo>
                    <a:lnTo>
                      <a:pt x="26" y="12"/>
                    </a:lnTo>
                    <a:lnTo>
                      <a:pt x="27" y="13"/>
                    </a:lnTo>
                    <a:lnTo>
                      <a:pt x="28" y="13"/>
                    </a:lnTo>
                    <a:lnTo>
                      <a:pt x="28" y="11"/>
                    </a:lnTo>
                    <a:lnTo>
                      <a:pt x="28" y="10"/>
                    </a:lnTo>
                    <a:lnTo>
                      <a:pt x="26" y="8"/>
                    </a:lnTo>
                    <a:lnTo>
                      <a:pt x="24" y="7"/>
                    </a:lnTo>
                    <a:lnTo>
                      <a:pt x="16" y="4"/>
                    </a:lnTo>
                    <a:lnTo>
                      <a:pt x="9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Freeform 219"/>
              <p:cNvSpPr>
                <a:spLocks/>
              </p:cNvSpPr>
              <p:nvPr userDrawn="1"/>
            </p:nvSpPr>
            <p:spPr bwMode="auto">
              <a:xfrm>
                <a:off x="2249" y="2731"/>
                <a:ext cx="4" cy="4"/>
              </a:xfrm>
              <a:custGeom>
                <a:avLst/>
                <a:gdLst>
                  <a:gd name="T0" fmla="*/ 8 w 9"/>
                  <a:gd name="T1" fmla="*/ 3 h 7"/>
                  <a:gd name="T2" fmla="*/ 5 w 9"/>
                  <a:gd name="T3" fmla="*/ 3 h 7"/>
                  <a:gd name="T4" fmla="*/ 4 w 9"/>
                  <a:gd name="T5" fmla="*/ 2 h 7"/>
                  <a:gd name="T6" fmla="*/ 3 w 9"/>
                  <a:gd name="T7" fmla="*/ 1 h 7"/>
                  <a:gd name="T8" fmla="*/ 3 w 9"/>
                  <a:gd name="T9" fmla="*/ 0 h 7"/>
                  <a:gd name="T10" fmla="*/ 2 w 9"/>
                  <a:gd name="T11" fmla="*/ 0 h 7"/>
                  <a:gd name="T12" fmla="*/ 1 w 9"/>
                  <a:gd name="T13" fmla="*/ 0 h 7"/>
                  <a:gd name="T14" fmla="*/ 0 w 9"/>
                  <a:gd name="T15" fmla="*/ 0 h 7"/>
                  <a:gd name="T16" fmla="*/ 1 w 9"/>
                  <a:gd name="T17" fmla="*/ 3 h 7"/>
                  <a:gd name="T18" fmla="*/ 3 w 9"/>
                  <a:gd name="T19" fmla="*/ 6 h 7"/>
                  <a:gd name="T20" fmla="*/ 4 w 9"/>
                  <a:gd name="T21" fmla="*/ 7 h 7"/>
                  <a:gd name="T22" fmla="*/ 5 w 9"/>
                  <a:gd name="T23" fmla="*/ 7 h 7"/>
                  <a:gd name="T24" fmla="*/ 8 w 9"/>
                  <a:gd name="T25" fmla="*/ 7 h 7"/>
                  <a:gd name="T26" fmla="*/ 9 w 9"/>
                  <a:gd name="T27" fmla="*/ 6 h 7"/>
                  <a:gd name="T28" fmla="*/ 9 w 9"/>
                  <a:gd name="T29" fmla="*/ 5 h 7"/>
                  <a:gd name="T30" fmla="*/ 9 w 9"/>
                  <a:gd name="T31" fmla="*/ 4 h 7"/>
                  <a:gd name="T32" fmla="*/ 8 w 9"/>
                  <a:gd name="T33" fmla="*/ 4 h 7"/>
                  <a:gd name="T34" fmla="*/ 8 w 9"/>
                  <a:gd name="T3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" h="7">
                    <a:moveTo>
                      <a:pt x="8" y="3"/>
                    </a:moveTo>
                    <a:lnTo>
                      <a:pt x="5" y="3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3"/>
                    </a:lnTo>
                    <a:lnTo>
                      <a:pt x="3" y="6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8" y="7"/>
                    </a:lnTo>
                    <a:lnTo>
                      <a:pt x="9" y="6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Freeform 220"/>
              <p:cNvSpPr>
                <a:spLocks/>
              </p:cNvSpPr>
              <p:nvPr userDrawn="1"/>
            </p:nvSpPr>
            <p:spPr bwMode="auto">
              <a:xfrm>
                <a:off x="2245" y="2727"/>
                <a:ext cx="3" cy="2"/>
              </a:xfrm>
              <a:custGeom>
                <a:avLst/>
                <a:gdLst>
                  <a:gd name="T0" fmla="*/ 0 w 6"/>
                  <a:gd name="T1" fmla="*/ 2 h 5"/>
                  <a:gd name="T2" fmla="*/ 1 w 6"/>
                  <a:gd name="T3" fmla="*/ 4 h 5"/>
                  <a:gd name="T4" fmla="*/ 2 w 6"/>
                  <a:gd name="T5" fmla="*/ 4 h 5"/>
                  <a:gd name="T6" fmla="*/ 4 w 6"/>
                  <a:gd name="T7" fmla="*/ 5 h 5"/>
                  <a:gd name="T8" fmla="*/ 5 w 6"/>
                  <a:gd name="T9" fmla="*/ 5 h 5"/>
                  <a:gd name="T10" fmla="*/ 6 w 6"/>
                  <a:gd name="T11" fmla="*/ 5 h 5"/>
                  <a:gd name="T12" fmla="*/ 6 w 6"/>
                  <a:gd name="T13" fmla="*/ 5 h 5"/>
                  <a:gd name="T14" fmla="*/ 6 w 6"/>
                  <a:gd name="T15" fmla="*/ 4 h 5"/>
                  <a:gd name="T16" fmla="*/ 5 w 6"/>
                  <a:gd name="T17" fmla="*/ 2 h 5"/>
                  <a:gd name="T18" fmla="*/ 4 w 6"/>
                  <a:gd name="T19" fmla="*/ 1 h 5"/>
                  <a:gd name="T20" fmla="*/ 2 w 6"/>
                  <a:gd name="T21" fmla="*/ 0 h 5"/>
                  <a:gd name="T22" fmla="*/ 1 w 6"/>
                  <a:gd name="T23" fmla="*/ 0 h 5"/>
                  <a:gd name="T24" fmla="*/ 0 w 6"/>
                  <a:gd name="T2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5">
                    <a:moveTo>
                      <a:pt x="0" y="2"/>
                    </a:moveTo>
                    <a:lnTo>
                      <a:pt x="1" y="4"/>
                    </a:lnTo>
                    <a:lnTo>
                      <a:pt x="2" y="4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4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Freeform 221"/>
              <p:cNvSpPr>
                <a:spLocks/>
              </p:cNvSpPr>
              <p:nvPr userDrawn="1"/>
            </p:nvSpPr>
            <p:spPr bwMode="auto">
              <a:xfrm>
                <a:off x="2236" y="2720"/>
                <a:ext cx="9" cy="10"/>
              </a:xfrm>
              <a:custGeom>
                <a:avLst/>
                <a:gdLst>
                  <a:gd name="T0" fmla="*/ 0 w 17"/>
                  <a:gd name="T1" fmla="*/ 1 h 19"/>
                  <a:gd name="T2" fmla="*/ 1 w 17"/>
                  <a:gd name="T3" fmla="*/ 5 h 19"/>
                  <a:gd name="T4" fmla="*/ 1 w 17"/>
                  <a:gd name="T5" fmla="*/ 9 h 19"/>
                  <a:gd name="T6" fmla="*/ 2 w 17"/>
                  <a:gd name="T7" fmla="*/ 12 h 19"/>
                  <a:gd name="T8" fmla="*/ 3 w 17"/>
                  <a:gd name="T9" fmla="*/ 12 h 19"/>
                  <a:gd name="T10" fmla="*/ 4 w 17"/>
                  <a:gd name="T11" fmla="*/ 12 h 19"/>
                  <a:gd name="T12" fmla="*/ 5 w 17"/>
                  <a:gd name="T13" fmla="*/ 11 h 19"/>
                  <a:gd name="T14" fmla="*/ 5 w 17"/>
                  <a:gd name="T15" fmla="*/ 11 h 19"/>
                  <a:gd name="T16" fmla="*/ 5 w 17"/>
                  <a:gd name="T17" fmla="*/ 10 h 19"/>
                  <a:gd name="T18" fmla="*/ 4 w 17"/>
                  <a:gd name="T19" fmla="*/ 10 h 19"/>
                  <a:gd name="T20" fmla="*/ 5 w 17"/>
                  <a:gd name="T21" fmla="*/ 9 h 19"/>
                  <a:gd name="T22" fmla="*/ 5 w 17"/>
                  <a:gd name="T23" fmla="*/ 8 h 19"/>
                  <a:gd name="T24" fmla="*/ 6 w 17"/>
                  <a:gd name="T25" fmla="*/ 8 h 19"/>
                  <a:gd name="T26" fmla="*/ 6 w 17"/>
                  <a:gd name="T27" fmla="*/ 8 h 19"/>
                  <a:gd name="T28" fmla="*/ 7 w 17"/>
                  <a:gd name="T29" fmla="*/ 11 h 19"/>
                  <a:gd name="T30" fmla="*/ 8 w 17"/>
                  <a:gd name="T31" fmla="*/ 13 h 19"/>
                  <a:gd name="T32" fmla="*/ 9 w 17"/>
                  <a:gd name="T33" fmla="*/ 16 h 19"/>
                  <a:gd name="T34" fmla="*/ 10 w 17"/>
                  <a:gd name="T35" fmla="*/ 18 h 19"/>
                  <a:gd name="T36" fmla="*/ 13 w 17"/>
                  <a:gd name="T37" fmla="*/ 18 h 19"/>
                  <a:gd name="T38" fmla="*/ 15 w 17"/>
                  <a:gd name="T39" fmla="*/ 19 h 19"/>
                  <a:gd name="T40" fmla="*/ 17 w 17"/>
                  <a:gd name="T41" fmla="*/ 18 h 19"/>
                  <a:gd name="T42" fmla="*/ 15 w 17"/>
                  <a:gd name="T43" fmla="*/ 14 h 19"/>
                  <a:gd name="T44" fmla="*/ 13 w 17"/>
                  <a:gd name="T45" fmla="*/ 10 h 19"/>
                  <a:gd name="T46" fmla="*/ 12 w 17"/>
                  <a:gd name="T47" fmla="*/ 6 h 19"/>
                  <a:gd name="T48" fmla="*/ 9 w 17"/>
                  <a:gd name="T49" fmla="*/ 5 h 19"/>
                  <a:gd name="T50" fmla="*/ 7 w 17"/>
                  <a:gd name="T51" fmla="*/ 3 h 19"/>
                  <a:gd name="T52" fmla="*/ 5 w 17"/>
                  <a:gd name="T53" fmla="*/ 1 h 19"/>
                  <a:gd name="T54" fmla="*/ 3 w 17"/>
                  <a:gd name="T55" fmla="*/ 0 h 19"/>
                  <a:gd name="T56" fmla="*/ 0 w 17"/>
                  <a:gd name="T57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7" h="19">
                    <a:moveTo>
                      <a:pt x="0" y="1"/>
                    </a:moveTo>
                    <a:lnTo>
                      <a:pt x="1" y="5"/>
                    </a:lnTo>
                    <a:lnTo>
                      <a:pt x="1" y="9"/>
                    </a:lnTo>
                    <a:lnTo>
                      <a:pt x="2" y="12"/>
                    </a:lnTo>
                    <a:lnTo>
                      <a:pt x="3" y="12"/>
                    </a:lnTo>
                    <a:lnTo>
                      <a:pt x="4" y="12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5" y="10"/>
                    </a:lnTo>
                    <a:lnTo>
                      <a:pt x="4" y="10"/>
                    </a:lnTo>
                    <a:lnTo>
                      <a:pt x="5" y="9"/>
                    </a:lnTo>
                    <a:lnTo>
                      <a:pt x="5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7" y="11"/>
                    </a:lnTo>
                    <a:lnTo>
                      <a:pt x="8" y="13"/>
                    </a:lnTo>
                    <a:lnTo>
                      <a:pt x="9" y="16"/>
                    </a:lnTo>
                    <a:lnTo>
                      <a:pt x="10" y="18"/>
                    </a:lnTo>
                    <a:lnTo>
                      <a:pt x="13" y="18"/>
                    </a:lnTo>
                    <a:lnTo>
                      <a:pt x="15" y="19"/>
                    </a:lnTo>
                    <a:lnTo>
                      <a:pt x="17" y="18"/>
                    </a:lnTo>
                    <a:lnTo>
                      <a:pt x="15" y="14"/>
                    </a:lnTo>
                    <a:lnTo>
                      <a:pt x="13" y="10"/>
                    </a:lnTo>
                    <a:lnTo>
                      <a:pt x="12" y="6"/>
                    </a:lnTo>
                    <a:lnTo>
                      <a:pt x="9" y="5"/>
                    </a:lnTo>
                    <a:lnTo>
                      <a:pt x="7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Freeform 222"/>
              <p:cNvSpPr>
                <a:spLocks/>
              </p:cNvSpPr>
              <p:nvPr userDrawn="1"/>
            </p:nvSpPr>
            <p:spPr bwMode="auto">
              <a:xfrm>
                <a:off x="2264" y="2715"/>
                <a:ext cx="3" cy="3"/>
              </a:xfrm>
              <a:custGeom>
                <a:avLst/>
                <a:gdLst>
                  <a:gd name="T0" fmla="*/ 5 w 6"/>
                  <a:gd name="T1" fmla="*/ 7 h 7"/>
                  <a:gd name="T2" fmla="*/ 6 w 6"/>
                  <a:gd name="T3" fmla="*/ 6 h 7"/>
                  <a:gd name="T4" fmla="*/ 6 w 6"/>
                  <a:gd name="T5" fmla="*/ 4 h 7"/>
                  <a:gd name="T6" fmla="*/ 6 w 6"/>
                  <a:gd name="T7" fmla="*/ 3 h 7"/>
                  <a:gd name="T8" fmla="*/ 5 w 6"/>
                  <a:gd name="T9" fmla="*/ 2 h 7"/>
                  <a:gd name="T10" fmla="*/ 4 w 6"/>
                  <a:gd name="T11" fmla="*/ 1 h 7"/>
                  <a:gd name="T12" fmla="*/ 3 w 6"/>
                  <a:gd name="T13" fmla="*/ 0 h 7"/>
                  <a:gd name="T14" fmla="*/ 1 w 6"/>
                  <a:gd name="T15" fmla="*/ 0 h 7"/>
                  <a:gd name="T16" fmla="*/ 0 w 6"/>
                  <a:gd name="T17" fmla="*/ 0 h 7"/>
                  <a:gd name="T18" fmla="*/ 2 w 6"/>
                  <a:gd name="T19" fmla="*/ 1 h 7"/>
                  <a:gd name="T20" fmla="*/ 2 w 6"/>
                  <a:gd name="T21" fmla="*/ 2 h 7"/>
                  <a:gd name="T22" fmla="*/ 2 w 6"/>
                  <a:gd name="T23" fmla="*/ 4 h 7"/>
                  <a:gd name="T24" fmla="*/ 3 w 6"/>
                  <a:gd name="T25" fmla="*/ 6 h 7"/>
                  <a:gd name="T26" fmla="*/ 4 w 6"/>
                  <a:gd name="T27" fmla="*/ 7 h 7"/>
                  <a:gd name="T28" fmla="*/ 5 w 6"/>
                  <a:gd name="T2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" h="7">
                    <a:moveTo>
                      <a:pt x="5" y="7"/>
                    </a:moveTo>
                    <a:lnTo>
                      <a:pt x="6" y="6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3" y="6"/>
                    </a:lnTo>
                    <a:lnTo>
                      <a:pt x="4" y="7"/>
                    </a:lnTo>
                    <a:lnTo>
                      <a:pt x="5" y="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Freeform 223"/>
              <p:cNvSpPr>
                <a:spLocks/>
              </p:cNvSpPr>
              <p:nvPr userDrawn="1"/>
            </p:nvSpPr>
            <p:spPr bwMode="auto">
              <a:xfrm>
                <a:off x="2256" y="2711"/>
                <a:ext cx="4" cy="2"/>
              </a:xfrm>
              <a:custGeom>
                <a:avLst/>
                <a:gdLst>
                  <a:gd name="T0" fmla="*/ 7 w 7"/>
                  <a:gd name="T1" fmla="*/ 3 h 4"/>
                  <a:gd name="T2" fmla="*/ 6 w 7"/>
                  <a:gd name="T3" fmla="*/ 2 h 4"/>
                  <a:gd name="T4" fmla="*/ 4 w 7"/>
                  <a:gd name="T5" fmla="*/ 1 h 4"/>
                  <a:gd name="T6" fmla="*/ 2 w 7"/>
                  <a:gd name="T7" fmla="*/ 0 h 4"/>
                  <a:gd name="T8" fmla="*/ 0 w 7"/>
                  <a:gd name="T9" fmla="*/ 0 h 4"/>
                  <a:gd name="T10" fmla="*/ 0 w 7"/>
                  <a:gd name="T11" fmla="*/ 2 h 4"/>
                  <a:gd name="T12" fmla="*/ 1 w 7"/>
                  <a:gd name="T13" fmla="*/ 2 h 4"/>
                  <a:gd name="T14" fmla="*/ 2 w 7"/>
                  <a:gd name="T15" fmla="*/ 3 h 4"/>
                  <a:gd name="T16" fmla="*/ 4 w 7"/>
                  <a:gd name="T17" fmla="*/ 3 h 4"/>
                  <a:gd name="T18" fmla="*/ 5 w 7"/>
                  <a:gd name="T19" fmla="*/ 4 h 4"/>
                  <a:gd name="T20" fmla="*/ 7 w 7"/>
                  <a:gd name="T2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4">
                    <a:moveTo>
                      <a:pt x="7" y="3"/>
                    </a:moveTo>
                    <a:lnTo>
                      <a:pt x="6" y="2"/>
                    </a:lnTo>
                    <a:lnTo>
                      <a:pt x="4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5" y="4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Freeform 224"/>
              <p:cNvSpPr>
                <a:spLocks/>
              </p:cNvSpPr>
              <p:nvPr userDrawn="1"/>
            </p:nvSpPr>
            <p:spPr bwMode="auto">
              <a:xfrm>
                <a:off x="2255" y="2714"/>
                <a:ext cx="5" cy="4"/>
              </a:xfrm>
              <a:custGeom>
                <a:avLst/>
                <a:gdLst>
                  <a:gd name="T0" fmla="*/ 8 w 9"/>
                  <a:gd name="T1" fmla="*/ 8 h 8"/>
                  <a:gd name="T2" fmla="*/ 8 w 9"/>
                  <a:gd name="T3" fmla="*/ 7 h 8"/>
                  <a:gd name="T4" fmla="*/ 9 w 9"/>
                  <a:gd name="T5" fmla="*/ 5 h 8"/>
                  <a:gd name="T6" fmla="*/ 9 w 9"/>
                  <a:gd name="T7" fmla="*/ 4 h 8"/>
                  <a:gd name="T8" fmla="*/ 9 w 9"/>
                  <a:gd name="T9" fmla="*/ 3 h 8"/>
                  <a:gd name="T10" fmla="*/ 8 w 9"/>
                  <a:gd name="T11" fmla="*/ 2 h 8"/>
                  <a:gd name="T12" fmla="*/ 6 w 9"/>
                  <a:gd name="T13" fmla="*/ 1 h 8"/>
                  <a:gd name="T14" fmla="*/ 5 w 9"/>
                  <a:gd name="T15" fmla="*/ 0 h 8"/>
                  <a:gd name="T16" fmla="*/ 3 w 9"/>
                  <a:gd name="T17" fmla="*/ 0 h 8"/>
                  <a:gd name="T18" fmla="*/ 1 w 9"/>
                  <a:gd name="T19" fmla="*/ 1 h 8"/>
                  <a:gd name="T20" fmla="*/ 0 w 9"/>
                  <a:gd name="T21" fmla="*/ 2 h 8"/>
                  <a:gd name="T22" fmla="*/ 2 w 9"/>
                  <a:gd name="T23" fmla="*/ 3 h 8"/>
                  <a:gd name="T24" fmla="*/ 3 w 9"/>
                  <a:gd name="T25" fmla="*/ 5 h 8"/>
                  <a:gd name="T26" fmla="*/ 4 w 9"/>
                  <a:gd name="T27" fmla="*/ 7 h 8"/>
                  <a:gd name="T28" fmla="*/ 6 w 9"/>
                  <a:gd name="T29" fmla="*/ 8 h 8"/>
                  <a:gd name="T30" fmla="*/ 8 w 9"/>
                  <a:gd name="T3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" h="8">
                    <a:moveTo>
                      <a:pt x="8" y="8"/>
                    </a:moveTo>
                    <a:lnTo>
                      <a:pt x="8" y="7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5"/>
                    </a:lnTo>
                    <a:lnTo>
                      <a:pt x="4" y="7"/>
                    </a:lnTo>
                    <a:lnTo>
                      <a:pt x="6" y="8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Freeform 225"/>
              <p:cNvSpPr>
                <a:spLocks/>
              </p:cNvSpPr>
              <p:nvPr userDrawn="1"/>
            </p:nvSpPr>
            <p:spPr bwMode="auto">
              <a:xfrm>
                <a:off x="2250" y="2710"/>
                <a:ext cx="3" cy="2"/>
              </a:xfrm>
              <a:custGeom>
                <a:avLst/>
                <a:gdLst>
                  <a:gd name="T0" fmla="*/ 0 w 7"/>
                  <a:gd name="T1" fmla="*/ 3 h 3"/>
                  <a:gd name="T2" fmla="*/ 0 w 7"/>
                  <a:gd name="T3" fmla="*/ 3 h 3"/>
                  <a:gd name="T4" fmla="*/ 2 w 7"/>
                  <a:gd name="T5" fmla="*/ 3 h 3"/>
                  <a:gd name="T6" fmla="*/ 3 w 7"/>
                  <a:gd name="T7" fmla="*/ 3 h 3"/>
                  <a:gd name="T8" fmla="*/ 6 w 7"/>
                  <a:gd name="T9" fmla="*/ 3 h 3"/>
                  <a:gd name="T10" fmla="*/ 7 w 7"/>
                  <a:gd name="T11" fmla="*/ 2 h 3"/>
                  <a:gd name="T12" fmla="*/ 6 w 7"/>
                  <a:gd name="T13" fmla="*/ 1 h 3"/>
                  <a:gd name="T14" fmla="*/ 4 w 7"/>
                  <a:gd name="T15" fmla="*/ 0 h 3"/>
                  <a:gd name="T16" fmla="*/ 2 w 7"/>
                  <a:gd name="T17" fmla="*/ 1 h 3"/>
                  <a:gd name="T18" fmla="*/ 1 w 7"/>
                  <a:gd name="T19" fmla="*/ 1 h 3"/>
                  <a:gd name="T20" fmla="*/ 0 w 7"/>
                  <a:gd name="T2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3">
                    <a:moveTo>
                      <a:pt x="0" y="3"/>
                    </a:moveTo>
                    <a:lnTo>
                      <a:pt x="0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Freeform 226"/>
              <p:cNvSpPr>
                <a:spLocks/>
              </p:cNvSpPr>
              <p:nvPr userDrawn="1"/>
            </p:nvSpPr>
            <p:spPr bwMode="auto">
              <a:xfrm>
                <a:off x="2248" y="2713"/>
                <a:ext cx="3" cy="4"/>
              </a:xfrm>
              <a:custGeom>
                <a:avLst/>
                <a:gdLst>
                  <a:gd name="T0" fmla="*/ 0 w 5"/>
                  <a:gd name="T1" fmla="*/ 6 h 7"/>
                  <a:gd name="T2" fmla="*/ 2 w 5"/>
                  <a:gd name="T3" fmla="*/ 6 h 7"/>
                  <a:gd name="T4" fmla="*/ 3 w 5"/>
                  <a:gd name="T5" fmla="*/ 7 h 7"/>
                  <a:gd name="T6" fmla="*/ 5 w 5"/>
                  <a:gd name="T7" fmla="*/ 6 h 7"/>
                  <a:gd name="T8" fmla="*/ 5 w 5"/>
                  <a:gd name="T9" fmla="*/ 2 h 7"/>
                  <a:gd name="T10" fmla="*/ 4 w 5"/>
                  <a:gd name="T11" fmla="*/ 1 h 7"/>
                  <a:gd name="T12" fmla="*/ 3 w 5"/>
                  <a:gd name="T13" fmla="*/ 0 h 7"/>
                  <a:gd name="T14" fmla="*/ 1 w 5"/>
                  <a:gd name="T15" fmla="*/ 0 h 7"/>
                  <a:gd name="T16" fmla="*/ 0 w 5"/>
                  <a:gd name="T17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7">
                    <a:moveTo>
                      <a:pt x="0" y="6"/>
                    </a:moveTo>
                    <a:lnTo>
                      <a:pt x="2" y="6"/>
                    </a:lnTo>
                    <a:lnTo>
                      <a:pt x="3" y="7"/>
                    </a:lnTo>
                    <a:lnTo>
                      <a:pt x="5" y="6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Freeform 227"/>
              <p:cNvSpPr>
                <a:spLocks/>
              </p:cNvSpPr>
              <p:nvPr userDrawn="1"/>
            </p:nvSpPr>
            <p:spPr bwMode="auto">
              <a:xfrm>
                <a:off x="2234" y="2704"/>
                <a:ext cx="13" cy="11"/>
              </a:xfrm>
              <a:custGeom>
                <a:avLst/>
                <a:gdLst>
                  <a:gd name="T0" fmla="*/ 0 w 25"/>
                  <a:gd name="T1" fmla="*/ 1 h 22"/>
                  <a:gd name="T2" fmla="*/ 1 w 25"/>
                  <a:gd name="T3" fmla="*/ 2 h 22"/>
                  <a:gd name="T4" fmla="*/ 2 w 25"/>
                  <a:gd name="T5" fmla="*/ 3 h 22"/>
                  <a:gd name="T6" fmla="*/ 4 w 25"/>
                  <a:gd name="T7" fmla="*/ 5 h 22"/>
                  <a:gd name="T8" fmla="*/ 5 w 25"/>
                  <a:gd name="T9" fmla="*/ 6 h 22"/>
                  <a:gd name="T10" fmla="*/ 8 w 25"/>
                  <a:gd name="T11" fmla="*/ 8 h 22"/>
                  <a:gd name="T12" fmla="*/ 11 w 25"/>
                  <a:gd name="T13" fmla="*/ 11 h 22"/>
                  <a:gd name="T14" fmla="*/ 14 w 25"/>
                  <a:gd name="T15" fmla="*/ 13 h 22"/>
                  <a:gd name="T16" fmla="*/ 17 w 25"/>
                  <a:gd name="T17" fmla="*/ 15 h 22"/>
                  <a:gd name="T18" fmla="*/ 18 w 25"/>
                  <a:gd name="T19" fmla="*/ 16 h 22"/>
                  <a:gd name="T20" fmla="*/ 19 w 25"/>
                  <a:gd name="T21" fmla="*/ 18 h 22"/>
                  <a:gd name="T22" fmla="*/ 20 w 25"/>
                  <a:gd name="T23" fmla="*/ 19 h 22"/>
                  <a:gd name="T24" fmla="*/ 21 w 25"/>
                  <a:gd name="T25" fmla="*/ 21 h 22"/>
                  <a:gd name="T26" fmla="*/ 22 w 25"/>
                  <a:gd name="T27" fmla="*/ 22 h 22"/>
                  <a:gd name="T28" fmla="*/ 24 w 25"/>
                  <a:gd name="T29" fmla="*/ 22 h 22"/>
                  <a:gd name="T30" fmla="*/ 25 w 25"/>
                  <a:gd name="T31" fmla="*/ 22 h 22"/>
                  <a:gd name="T32" fmla="*/ 23 w 25"/>
                  <a:gd name="T33" fmla="*/ 16 h 22"/>
                  <a:gd name="T34" fmla="*/ 18 w 25"/>
                  <a:gd name="T35" fmla="*/ 11 h 22"/>
                  <a:gd name="T36" fmla="*/ 12 w 25"/>
                  <a:gd name="T37" fmla="*/ 8 h 22"/>
                  <a:gd name="T38" fmla="*/ 6 w 25"/>
                  <a:gd name="T39" fmla="*/ 5 h 22"/>
                  <a:gd name="T40" fmla="*/ 6 w 25"/>
                  <a:gd name="T41" fmla="*/ 2 h 22"/>
                  <a:gd name="T42" fmla="*/ 5 w 25"/>
                  <a:gd name="T43" fmla="*/ 1 h 22"/>
                  <a:gd name="T44" fmla="*/ 4 w 25"/>
                  <a:gd name="T45" fmla="*/ 0 h 22"/>
                  <a:gd name="T46" fmla="*/ 2 w 25"/>
                  <a:gd name="T47" fmla="*/ 0 h 22"/>
                  <a:gd name="T48" fmla="*/ 1 w 25"/>
                  <a:gd name="T49" fmla="*/ 0 h 22"/>
                  <a:gd name="T50" fmla="*/ 0 w 25"/>
                  <a:gd name="T51" fmla="*/ 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5" h="22">
                    <a:moveTo>
                      <a:pt x="0" y="1"/>
                    </a:moveTo>
                    <a:lnTo>
                      <a:pt x="1" y="2"/>
                    </a:lnTo>
                    <a:lnTo>
                      <a:pt x="2" y="3"/>
                    </a:lnTo>
                    <a:lnTo>
                      <a:pt x="4" y="5"/>
                    </a:lnTo>
                    <a:lnTo>
                      <a:pt x="5" y="6"/>
                    </a:lnTo>
                    <a:lnTo>
                      <a:pt x="8" y="8"/>
                    </a:lnTo>
                    <a:lnTo>
                      <a:pt x="11" y="11"/>
                    </a:lnTo>
                    <a:lnTo>
                      <a:pt x="14" y="13"/>
                    </a:lnTo>
                    <a:lnTo>
                      <a:pt x="17" y="15"/>
                    </a:lnTo>
                    <a:lnTo>
                      <a:pt x="18" y="16"/>
                    </a:lnTo>
                    <a:lnTo>
                      <a:pt x="19" y="18"/>
                    </a:lnTo>
                    <a:lnTo>
                      <a:pt x="20" y="19"/>
                    </a:lnTo>
                    <a:lnTo>
                      <a:pt x="21" y="21"/>
                    </a:lnTo>
                    <a:lnTo>
                      <a:pt x="22" y="22"/>
                    </a:lnTo>
                    <a:lnTo>
                      <a:pt x="24" y="22"/>
                    </a:lnTo>
                    <a:lnTo>
                      <a:pt x="25" y="22"/>
                    </a:lnTo>
                    <a:lnTo>
                      <a:pt x="23" y="16"/>
                    </a:lnTo>
                    <a:lnTo>
                      <a:pt x="18" y="11"/>
                    </a:lnTo>
                    <a:lnTo>
                      <a:pt x="12" y="8"/>
                    </a:lnTo>
                    <a:lnTo>
                      <a:pt x="6" y="5"/>
                    </a:lnTo>
                    <a:lnTo>
                      <a:pt x="6" y="2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Freeform 228"/>
              <p:cNvSpPr>
                <a:spLocks/>
              </p:cNvSpPr>
              <p:nvPr userDrawn="1"/>
            </p:nvSpPr>
            <p:spPr bwMode="auto">
              <a:xfrm>
                <a:off x="2252" y="2699"/>
                <a:ext cx="1" cy="3"/>
              </a:xfrm>
              <a:custGeom>
                <a:avLst/>
                <a:gdLst>
                  <a:gd name="T0" fmla="*/ 3 w 3"/>
                  <a:gd name="T1" fmla="*/ 4 h 4"/>
                  <a:gd name="T2" fmla="*/ 3 w 3"/>
                  <a:gd name="T3" fmla="*/ 0 h 4"/>
                  <a:gd name="T4" fmla="*/ 0 w 3"/>
                  <a:gd name="T5" fmla="*/ 0 h 4"/>
                  <a:gd name="T6" fmla="*/ 0 w 3"/>
                  <a:gd name="T7" fmla="*/ 1 h 4"/>
                  <a:gd name="T8" fmla="*/ 0 w 3"/>
                  <a:gd name="T9" fmla="*/ 2 h 4"/>
                  <a:gd name="T10" fmla="*/ 0 w 3"/>
                  <a:gd name="T11" fmla="*/ 3 h 4"/>
                  <a:gd name="T12" fmla="*/ 2 w 3"/>
                  <a:gd name="T13" fmla="*/ 4 h 4"/>
                  <a:gd name="T14" fmla="*/ 3 w 3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Freeform 229"/>
              <p:cNvSpPr>
                <a:spLocks/>
              </p:cNvSpPr>
              <p:nvPr userDrawn="1"/>
            </p:nvSpPr>
            <p:spPr bwMode="auto">
              <a:xfrm>
                <a:off x="2249" y="2698"/>
                <a:ext cx="2" cy="3"/>
              </a:xfrm>
              <a:custGeom>
                <a:avLst/>
                <a:gdLst>
                  <a:gd name="T0" fmla="*/ 4 w 4"/>
                  <a:gd name="T1" fmla="*/ 5 h 6"/>
                  <a:gd name="T2" fmla="*/ 4 w 4"/>
                  <a:gd name="T3" fmla="*/ 5 h 6"/>
                  <a:gd name="T4" fmla="*/ 3 w 4"/>
                  <a:gd name="T5" fmla="*/ 4 h 6"/>
                  <a:gd name="T6" fmla="*/ 3 w 4"/>
                  <a:gd name="T7" fmla="*/ 2 h 6"/>
                  <a:gd name="T8" fmla="*/ 2 w 4"/>
                  <a:gd name="T9" fmla="*/ 1 h 6"/>
                  <a:gd name="T10" fmla="*/ 1 w 4"/>
                  <a:gd name="T11" fmla="*/ 1 h 6"/>
                  <a:gd name="T12" fmla="*/ 0 w 4"/>
                  <a:gd name="T13" fmla="*/ 0 h 6"/>
                  <a:gd name="T14" fmla="*/ 0 w 4"/>
                  <a:gd name="T15" fmla="*/ 2 h 6"/>
                  <a:gd name="T16" fmla="*/ 1 w 4"/>
                  <a:gd name="T17" fmla="*/ 3 h 6"/>
                  <a:gd name="T18" fmla="*/ 1 w 4"/>
                  <a:gd name="T19" fmla="*/ 4 h 6"/>
                  <a:gd name="T20" fmla="*/ 2 w 4"/>
                  <a:gd name="T21" fmla="*/ 5 h 6"/>
                  <a:gd name="T22" fmla="*/ 3 w 4"/>
                  <a:gd name="T23" fmla="*/ 6 h 6"/>
                  <a:gd name="T24" fmla="*/ 4 w 4"/>
                  <a:gd name="T2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6">
                    <a:moveTo>
                      <a:pt x="4" y="5"/>
                    </a:moveTo>
                    <a:lnTo>
                      <a:pt x="4" y="5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2" y="5"/>
                    </a:lnTo>
                    <a:lnTo>
                      <a:pt x="3" y="6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Freeform 230"/>
              <p:cNvSpPr>
                <a:spLocks/>
              </p:cNvSpPr>
              <p:nvPr userDrawn="1"/>
            </p:nvSpPr>
            <p:spPr bwMode="auto">
              <a:xfrm>
                <a:off x="2245" y="2692"/>
                <a:ext cx="7" cy="5"/>
              </a:xfrm>
              <a:custGeom>
                <a:avLst/>
                <a:gdLst>
                  <a:gd name="T0" fmla="*/ 12 w 12"/>
                  <a:gd name="T1" fmla="*/ 11 h 11"/>
                  <a:gd name="T2" fmla="*/ 12 w 12"/>
                  <a:gd name="T3" fmla="*/ 9 h 11"/>
                  <a:gd name="T4" fmla="*/ 11 w 12"/>
                  <a:gd name="T5" fmla="*/ 8 h 11"/>
                  <a:gd name="T6" fmla="*/ 10 w 12"/>
                  <a:gd name="T7" fmla="*/ 7 h 11"/>
                  <a:gd name="T8" fmla="*/ 8 w 12"/>
                  <a:gd name="T9" fmla="*/ 5 h 11"/>
                  <a:gd name="T10" fmla="*/ 6 w 12"/>
                  <a:gd name="T11" fmla="*/ 4 h 11"/>
                  <a:gd name="T12" fmla="*/ 5 w 12"/>
                  <a:gd name="T13" fmla="*/ 2 h 11"/>
                  <a:gd name="T14" fmla="*/ 3 w 12"/>
                  <a:gd name="T15" fmla="*/ 1 h 11"/>
                  <a:gd name="T16" fmla="*/ 0 w 12"/>
                  <a:gd name="T17" fmla="*/ 0 h 11"/>
                  <a:gd name="T18" fmla="*/ 1 w 12"/>
                  <a:gd name="T19" fmla="*/ 3 h 11"/>
                  <a:gd name="T20" fmla="*/ 2 w 12"/>
                  <a:gd name="T21" fmla="*/ 4 h 11"/>
                  <a:gd name="T22" fmla="*/ 3 w 12"/>
                  <a:gd name="T23" fmla="*/ 5 h 11"/>
                  <a:gd name="T24" fmla="*/ 5 w 12"/>
                  <a:gd name="T25" fmla="*/ 7 h 11"/>
                  <a:gd name="T26" fmla="*/ 7 w 12"/>
                  <a:gd name="T27" fmla="*/ 7 h 11"/>
                  <a:gd name="T28" fmla="*/ 9 w 12"/>
                  <a:gd name="T29" fmla="*/ 8 h 11"/>
                  <a:gd name="T30" fmla="*/ 11 w 12"/>
                  <a:gd name="T31" fmla="*/ 9 h 11"/>
                  <a:gd name="T32" fmla="*/ 12 w 12"/>
                  <a:gd name="T3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11">
                    <a:moveTo>
                      <a:pt x="12" y="11"/>
                    </a:moveTo>
                    <a:lnTo>
                      <a:pt x="12" y="9"/>
                    </a:lnTo>
                    <a:lnTo>
                      <a:pt x="11" y="8"/>
                    </a:lnTo>
                    <a:lnTo>
                      <a:pt x="10" y="7"/>
                    </a:lnTo>
                    <a:lnTo>
                      <a:pt x="8" y="5"/>
                    </a:lnTo>
                    <a:lnTo>
                      <a:pt x="6" y="4"/>
                    </a:lnTo>
                    <a:lnTo>
                      <a:pt x="5" y="2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3" y="5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9" y="8"/>
                    </a:lnTo>
                    <a:lnTo>
                      <a:pt x="11" y="9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Freeform 231"/>
              <p:cNvSpPr>
                <a:spLocks/>
              </p:cNvSpPr>
              <p:nvPr userDrawn="1"/>
            </p:nvSpPr>
            <p:spPr bwMode="auto">
              <a:xfrm>
                <a:off x="2244" y="2697"/>
                <a:ext cx="1" cy="2"/>
              </a:xfrm>
              <a:custGeom>
                <a:avLst/>
                <a:gdLst>
                  <a:gd name="T0" fmla="*/ 2 w 3"/>
                  <a:gd name="T1" fmla="*/ 4 h 4"/>
                  <a:gd name="T2" fmla="*/ 2 w 3"/>
                  <a:gd name="T3" fmla="*/ 4 h 4"/>
                  <a:gd name="T4" fmla="*/ 3 w 3"/>
                  <a:gd name="T5" fmla="*/ 3 h 4"/>
                  <a:gd name="T6" fmla="*/ 3 w 3"/>
                  <a:gd name="T7" fmla="*/ 2 h 4"/>
                  <a:gd name="T8" fmla="*/ 3 w 3"/>
                  <a:gd name="T9" fmla="*/ 1 h 4"/>
                  <a:gd name="T10" fmla="*/ 2 w 3"/>
                  <a:gd name="T11" fmla="*/ 0 h 4"/>
                  <a:gd name="T12" fmla="*/ 1 w 3"/>
                  <a:gd name="T13" fmla="*/ 0 h 4"/>
                  <a:gd name="T14" fmla="*/ 0 w 3"/>
                  <a:gd name="T15" fmla="*/ 0 h 4"/>
                  <a:gd name="T16" fmla="*/ 0 w 3"/>
                  <a:gd name="T17" fmla="*/ 1 h 4"/>
                  <a:gd name="T18" fmla="*/ 0 w 3"/>
                  <a:gd name="T19" fmla="*/ 2 h 4"/>
                  <a:gd name="T20" fmla="*/ 0 w 3"/>
                  <a:gd name="T21" fmla="*/ 3 h 4"/>
                  <a:gd name="T22" fmla="*/ 0 w 3"/>
                  <a:gd name="T23" fmla="*/ 4 h 4"/>
                  <a:gd name="T24" fmla="*/ 2 w 3"/>
                  <a:gd name="T2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lnTo>
                      <a:pt x="2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Freeform 232"/>
              <p:cNvSpPr>
                <a:spLocks/>
              </p:cNvSpPr>
              <p:nvPr userDrawn="1"/>
            </p:nvSpPr>
            <p:spPr bwMode="auto">
              <a:xfrm>
                <a:off x="2240" y="2690"/>
                <a:ext cx="4" cy="5"/>
              </a:xfrm>
              <a:custGeom>
                <a:avLst/>
                <a:gdLst>
                  <a:gd name="T0" fmla="*/ 9 w 9"/>
                  <a:gd name="T1" fmla="*/ 9 h 9"/>
                  <a:gd name="T2" fmla="*/ 9 w 9"/>
                  <a:gd name="T3" fmla="*/ 8 h 9"/>
                  <a:gd name="T4" fmla="*/ 9 w 9"/>
                  <a:gd name="T5" fmla="*/ 7 h 9"/>
                  <a:gd name="T6" fmla="*/ 9 w 9"/>
                  <a:gd name="T7" fmla="*/ 6 h 9"/>
                  <a:gd name="T8" fmla="*/ 7 w 9"/>
                  <a:gd name="T9" fmla="*/ 5 h 9"/>
                  <a:gd name="T10" fmla="*/ 6 w 9"/>
                  <a:gd name="T11" fmla="*/ 4 h 9"/>
                  <a:gd name="T12" fmla="*/ 4 w 9"/>
                  <a:gd name="T13" fmla="*/ 3 h 9"/>
                  <a:gd name="T14" fmla="*/ 4 w 9"/>
                  <a:gd name="T15" fmla="*/ 2 h 9"/>
                  <a:gd name="T16" fmla="*/ 3 w 9"/>
                  <a:gd name="T17" fmla="*/ 1 h 9"/>
                  <a:gd name="T18" fmla="*/ 1 w 9"/>
                  <a:gd name="T19" fmla="*/ 0 h 9"/>
                  <a:gd name="T20" fmla="*/ 0 w 9"/>
                  <a:gd name="T21" fmla="*/ 0 h 9"/>
                  <a:gd name="T22" fmla="*/ 0 w 9"/>
                  <a:gd name="T23" fmla="*/ 2 h 9"/>
                  <a:gd name="T24" fmla="*/ 2 w 9"/>
                  <a:gd name="T25" fmla="*/ 3 h 9"/>
                  <a:gd name="T26" fmla="*/ 3 w 9"/>
                  <a:gd name="T27" fmla="*/ 5 h 9"/>
                  <a:gd name="T28" fmla="*/ 6 w 9"/>
                  <a:gd name="T29" fmla="*/ 6 h 9"/>
                  <a:gd name="T30" fmla="*/ 7 w 9"/>
                  <a:gd name="T31" fmla="*/ 8 h 9"/>
                  <a:gd name="T32" fmla="*/ 9 w 9"/>
                  <a:gd name="T3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" h="9">
                    <a:moveTo>
                      <a:pt x="9" y="9"/>
                    </a:moveTo>
                    <a:lnTo>
                      <a:pt x="9" y="8"/>
                    </a:lnTo>
                    <a:lnTo>
                      <a:pt x="9" y="7"/>
                    </a:lnTo>
                    <a:lnTo>
                      <a:pt x="9" y="6"/>
                    </a:lnTo>
                    <a:lnTo>
                      <a:pt x="7" y="5"/>
                    </a:lnTo>
                    <a:lnTo>
                      <a:pt x="6" y="4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5"/>
                    </a:lnTo>
                    <a:lnTo>
                      <a:pt x="6" y="6"/>
                    </a:lnTo>
                    <a:lnTo>
                      <a:pt x="7" y="8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44" name="Freeform 233"/>
              <p:cNvSpPr>
                <a:spLocks/>
              </p:cNvSpPr>
              <p:nvPr userDrawn="1"/>
            </p:nvSpPr>
            <p:spPr bwMode="auto">
              <a:xfrm>
                <a:off x="2201" y="270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234"/>
              <p:cNvSpPr>
                <a:spLocks/>
              </p:cNvSpPr>
              <p:nvPr userDrawn="1"/>
            </p:nvSpPr>
            <p:spPr bwMode="auto">
              <a:xfrm>
                <a:off x="2203" y="2698"/>
                <a:ext cx="3" cy="4"/>
              </a:xfrm>
              <a:custGeom>
                <a:avLst/>
                <a:gdLst>
                  <a:gd name="T0" fmla="*/ 5 w 5"/>
                  <a:gd name="T1" fmla="*/ 0 h 6"/>
                  <a:gd name="T2" fmla="*/ 3 w 5"/>
                  <a:gd name="T3" fmla="*/ 1 h 6"/>
                  <a:gd name="T4" fmla="*/ 1 w 5"/>
                  <a:gd name="T5" fmla="*/ 2 h 6"/>
                  <a:gd name="T6" fmla="*/ 0 w 5"/>
                  <a:gd name="T7" fmla="*/ 3 h 6"/>
                  <a:gd name="T8" fmla="*/ 0 w 5"/>
                  <a:gd name="T9" fmla="*/ 5 h 6"/>
                  <a:gd name="T10" fmla="*/ 0 w 5"/>
                  <a:gd name="T11" fmla="*/ 6 h 6"/>
                  <a:gd name="T12" fmla="*/ 1 w 5"/>
                  <a:gd name="T13" fmla="*/ 6 h 6"/>
                  <a:gd name="T14" fmla="*/ 2 w 5"/>
                  <a:gd name="T15" fmla="*/ 4 h 6"/>
                  <a:gd name="T16" fmla="*/ 4 w 5"/>
                  <a:gd name="T17" fmla="*/ 3 h 6"/>
                  <a:gd name="T18" fmla="*/ 5 w 5"/>
                  <a:gd name="T19" fmla="*/ 2 h 6"/>
                  <a:gd name="T20" fmla="*/ 5 w 5"/>
                  <a:gd name="T2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6">
                    <a:moveTo>
                      <a:pt x="5" y="0"/>
                    </a:moveTo>
                    <a:lnTo>
                      <a:pt x="3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235"/>
              <p:cNvSpPr>
                <a:spLocks/>
              </p:cNvSpPr>
              <p:nvPr userDrawn="1"/>
            </p:nvSpPr>
            <p:spPr bwMode="auto">
              <a:xfrm>
                <a:off x="2202" y="2696"/>
                <a:ext cx="4" cy="3"/>
              </a:xfrm>
              <a:custGeom>
                <a:avLst/>
                <a:gdLst>
                  <a:gd name="T0" fmla="*/ 8 w 8"/>
                  <a:gd name="T1" fmla="*/ 0 h 7"/>
                  <a:gd name="T2" fmla="*/ 5 w 8"/>
                  <a:gd name="T3" fmla="*/ 1 h 7"/>
                  <a:gd name="T4" fmla="*/ 3 w 8"/>
                  <a:gd name="T5" fmla="*/ 2 h 7"/>
                  <a:gd name="T6" fmla="*/ 1 w 8"/>
                  <a:gd name="T7" fmla="*/ 4 h 7"/>
                  <a:gd name="T8" fmla="*/ 0 w 8"/>
                  <a:gd name="T9" fmla="*/ 7 h 7"/>
                  <a:gd name="T10" fmla="*/ 2 w 8"/>
                  <a:gd name="T11" fmla="*/ 7 h 7"/>
                  <a:gd name="T12" fmla="*/ 3 w 8"/>
                  <a:gd name="T13" fmla="*/ 5 h 7"/>
                  <a:gd name="T14" fmla="*/ 5 w 8"/>
                  <a:gd name="T15" fmla="*/ 4 h 7"/>
                  <a:gd name="T16" fmla="*/ 6 w 8"/>
                  <a:gd name="T17" fmla="*/ 3 h 7"/>
                  <a:gd name="T18" fmla="*/ 7 w 8"/>
                  <a:gd name="T19" fmla="*/ 2 h 7"/>
                  <a:gd name="T20" fmla="*/ 8 w 8"/>
                  <a:gd name="T2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7">
                    <a:moveTo>
                      <a:pt x="8" y="0"/>
                    </a:moveTo>
                    <a:lnTo>
                      <a:pt x="5" y="1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6" y="3"/>
                    </a:lnTo>
                    <a:lnTo>
                      <a:pt x="7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47" name="Freeform 236"/>
              <p:cNvSpPr>
                <a:spLocks/>
              </p:cNvSpPr>
              <p:nvPr userDrawn="1"/>
            </p:nvSpPr>
            <p:spPr bwMode="auto">
              <a:xfrm>
                <a:off x="2209" y="2692"/>
                <a:ext cx="4" cy="1"/>
              </a:xfrm>
              <a:custGeom>
                <a:avLst/>
                <a:gdLst>
                  <a:gd name="T0" fmla="*/ 9 w 9"/>
                  <a:gd name="T1" fmla="*/ 1 h 3"/>
                  <a:gd name="T2" fmla="*/ 8 w 9"/>
                  <a:gd name="T3" fmla="*/ 0 h 3"/>
                  <a:gd name="T4" fmla="*/ 7 w 9"/>
                  <a:gd name="T5" fmla="*/ 1 h 3"/>
                  <a:gd name="T6" fmla="*/ 5 w 9"/>
                  <a:gd name="T7" fmla="*/ 1 h 3"/>
                  <a:gd name="T8" fmla="*/ 3 w 9"/>
                  <a:gd name="T9" fmla="*/ 1 h 3"/>
                  <a:gd name="T10" fmla="*/ 1 w 9"/>
                  <a:gd name="T11" fmla="*/ 2 h 3"/>
                  <a:gd name="T12" fmla="*/ 0 w 9"/>
                  <a:gd name="T13" fmla="*/ 2 h 3"/>
                  <a:gd name="T14" fmla="*/ 0 w 9"/>
                  <a:gd name="T15" fmla="*/ 3 h 3"/>
                  <a:gd name="T16" fmla="*/ 1 w 9"/>
                  <a:gd name="T17" fmla="*/ 3 h 3"/>
                  <a:gd name="T18" fmla="*/ 3 w 9"/>
                  <a:gd name="T19" fmla="*/ 3 h 3"/>
                  <a:gd name="T20" fmla="*/ 4 w 9"/>
                  <a:gd name="T21" fmla="*/ 3 h 3"/>
                  <a:gd name="T22" fmla="*/ 7 w 9"/>
                  <a:gd name="T23" fmla="*/ 2 h 3"/>
                  <a:gd name="T24" fmla="*/ 8 w 9"/>
                  <a:gd name="T25" fmla="*/ 2 h 3"/>
                  <a:gd name="T26" fmla="*/ 9 w 9"/>
                  <a:gd name="T2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" h="3">
                    <a:moveTo>
                      <a:pt x="9" y="1"/>
                    </a:moveTo>
                    <a:lnTo>
                      <a:pt x="8" y="0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48" name="Freeform 237"/>
              <p:cNvSpPr>
                <a:spLocks/>
              </p:cNvSpPr>
              <p:nvPr userDrawn="1"/>
            </p:nvSpPr>
            <p:spPr bwMode="auto">
              <a:xfrm>
                <a:off x="2208" y="2694"/>
                <a:ext cx="6" cy="5"/>
              </a:xfrm>
              <a:custGeom>
                <a:avLst/>
                <a:gdLst>
                  <a:gd name="T0" fmla="*/ 4 w 12"/>
                  <a:gd name="T1" fmla="*/ 8 h 10"/>
                  <a:gd name="T2" fmla="*/ 4 w 12"/>
                  <a:gd name="T3" fmla="*/ 7 h 10"/>
                  <a:gd name="T4" fmla="*/ 4 w 12"/>
                  <a:gd name="T5" fmla="*/ 6 h 10"/>
                  <a:gd name="T6" fmla="*/ 5 w 12"/>
                  <a:gd name="T7" fmla="*/ 5 h 10"/>
                  <a:gd name="T8" fmla="*/ 6 w 12"/>
                  <a:gd name="T9" fmla="*/ 5 h 10"/>
                  <a:gd name="T10" fmla="*/ 9 w 12"/>
                  <a:gd name="T11" fmla="*/ 4 h 10"/>
                  <a:gd name="T12" fmla="*/ 10 w 12"/>
                  <a:gd name="T13" fmla="*/ 4 h 10"/>
                  <a:gd name="T14" fmla="*/ 11 w 12"/>
                  <a:gd name="T15" fmla="*/ 3 h 10"/>
                  <a:gd name="T16" fmla="*/ 12 w 12"/>
                  <a:gd name="T17" fmla="*/ 1 h 10"/>
                  <a:gd name="T18" fmla="*/ 12 w 12"/>
                  <a:gd name="T19" fmla="*/ 0 h 10"/>
                  <a:gd name="T20" fmla="*/ 9 w 12"/>
                  <a:gd name="T21" fmla="*/ 0 h 10"/>
                  <a:gd name="T22" fmla="*/ 4 w 12"/>
                  <a:gd name="T23" fmla="*/ 3 h 10"/>
                  <a:gd name="T24" fmla="*/ 1 w 12"/>
                  <a:gd name="T25" fmla="*/ 4 h 10"/>
                  <a:gd name="T26" fmla="*/ 2 w 12"/>
                  <a:gd name="T27" fmla="*/ 6 h 10"/>
                  <a:gd name="T28" fmla="*/ 1 w 12"/>
                  <a:gd name="T29" fmla="*/ 7 h 10"/>
                  <a:gd name="T30" fmla="*/ 0 w 12"/>
                  <a:gd name="T31" fmla="*/ 8 h 10"/>
                  <a:gd name="T32" fmla="*/ 1 w 12"/>
                  <a:gd name="T33" fmla="*/ 10 h 10"/>
                  <a:gd name="T34" fmla="*/ 2 w 12"/>
                  <a:gd name="T35" fmla="*/ 10 h 10"/>
                  <a:gd name="T36" fmla="*/ 3 w 12"/>
                  <a:gd name="T37" fmla="*/ 9 h 10"/>
                  <a:gd name="T38" fmla="*/ 4 w 12"/>
                  <a:gd name="T39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" h="10">
                    <a:moveTo>
                      <a:pt x="4" y="8"/>
                    </a:moveTo>
                    <a:lnTo>
                      <a:pt x="4" y="7"/>
                    </a:lnTo>
                    <a:lnTo>
                      <a:pt x="4" y="6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1" y="3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4" y="3"/>
                    </a:lnTo>
                    <a:lnTo>
                      <a:pt x="1" y="4"/>
                    </a:lnTo>
                    <a:lnTo>
                      <a:pt x="2" y="6"/>
                    </a:lnTo>
                    <a:lnTo>
                      <a:pt x="1" y="7"/>
                    </a:lnTo>
                    <a:lnTo>
                      <a:pt x="0" y="8"/>
                    </a:lnTo>
                    <a:lnTo>
                      <a:pt x="1" y="10"/>
                    </a:lnTo>
                    <a:lnTo>
                      <a:pt x="2" y="10"/>
                    </a:lnTo>
                    <a:lnTo>
                      <a:pt x="3" y="9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Freeform 238"/>
              <p:cNvSpPr>
                <a:spLocks/>
              </p:cNvSpPr>
              <p:nvPr userDrawn="1"/>
            </p:nvSpPr>
            <p:spPr bwMode="auto">
              <a:xfrm>
                <a:off x="2215" y="2690"/>
                <a:ext cx="3" cy="2"/>
              </a:xfrm>
              <a:custGeom>
                <a:avLst/>
                <a:gdLst>
                  <a:gd name="T0" fmla="*/ 6 w 6"/>
                  <a:gd name="T1" fmla="*/ 1 h 5"/>
                  <a:gd name="T2" fmla="*/ 5 w 6"/>
                  <a:gd name="T3" fmla="*/ 0 h 5"/>
                  <a:gd name="T4" fmla="*/ 4 w 6"/>
                  <a:gd name="T5" fmla="*/ 0 h 5"/>
                  <a:gd name="T6" fmla="*/ 2 w 6"/>
                  <a:gd name="T7" fmla="*/ 1 h 5"/>
                  <a:gd name="T8" fmla="*/ 1 w 6"/>
                  <a:gd name="T9" fmla="*/ 2 h 5"/>
                  <a:gd name="T10" fmla="*/ 1 w 6"/>
                  <a:gd name="T11" fmla="*/ 3 h 5"/>
                  <a:gd name="T12" fmla="*/ 0 w 6"/>
                  <a:gd name="T13" fmla="*/ 4 h 5"/>
                  <a:gd name="T14" fmla="*/ 1 w 6"/>
                  <a:gd name="T15" fmla="*/ 5 h 5"/>
                  <a:gd name="T16" fmla="*/ 6 w 6"/>
                  <a:gd name="T1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5">
                    <a:moveTo>
                      <a:pt x="6" y="1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Freeform 239"/>
              <p:cNvSpPr>
                <a:spLocks/>
              </p:cNvSpPr>
              <p:nvPr userDrawn="1"/>
            </p:nvSpPr>
            <p:spPr bwMode="auto">
              <a:xfrm>
                <a:off x="2219" y="2691"/>
                <a:ext cx="2" cy="3"/>
              </a:xfrm>
              <a:custGeom>
                <a:avLst/>
                <a:gdLst>
                  <a:gd name="T0" fmla="*/ 4 w 4"/>
                  <a:gd name="T1" fmla="*/ 4 h 6"/>
                  <a:gd name="T2" fmla="*/ 4 w 4"/>
                  <a:gd name="T3" fmla="*/ 3 h 6"/>
                  <a:gd name="T4" fmla="*/ 4 w 4"/>
                  <a:gd name="T5" fmla="*/ 2 h 6"/>
                  <a:gd name="T6" fmla="*/ 4 w 4"/>
                  <a:gd name="T7" fmla="*/ 1 h 6"/>
                  <a:gd name="T8" fmla="*/ 3 w 4"/>
                  <a:gd name="T9" fmla="*/ 0 h 6"/>
                  <a:gd name="T10" fmla="*/ 2 w 4"/>
                  <a:gd name="T11" fmla="*/ 0 h 6"/>
                  <a:gd name="T12" fmla="*/ 1 w 4"/>
                  <a:gd name="T13" fmla="*/ 1 h 6"/>
                  <a:gd name="T14" fmla="*/ 0 w 4"/>
                  <a:gd name="T15" fmla="*/ 3 h 6"/>
                  <a:gd name="T16" fmla="*/ 1 w 4"/>
                  <a:gd name="T17" fmla="*/ 6 h 6"/>
                  <a:gd name="T18" fmla="*/ 2 w 4"/>
                  <a:gd name="T19" fmla="*/ 6 h 6"/>
                  <a:gd name="T20" fmla="*/ 3 w 4"/>
                  <a:gd name="T21" fmla="*/ 6 h 6"/>
                  <a:gd name="T22" fmla="*/ 4 w 4"/>
                  <a:gd name="T23" fmla="*/ 5 h 6"/>
                  <a:gd name="T24" fmla="*/ 4 w 4"/>
                  <a:gd name="T2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6">
                    <a:moveTo>
                      <a:pt x="4" y="4"/>
                    </a:moveTo>
                    <a:lnTo>
                      <a:pt x="4" y="3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4" y="5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Freeform 240"/>
              <p:cNvSpPr>
                <a:spLocks/>
              </p:cNvSpPr>
              <p:nvPr userDrawn="1"/>
            </p:nvSpPr>
            <p:spPr bwMode="auto">
              <a:xfrm>
                <a:off x="2200" y="2735"/>
                <a:ext cx="1" cy="2"/>
              </a:xfrm>
              <a:custGeom>
                <a:avLst/>
                <a:gdLst>
                  <a:gd name="T0" fmla="*/ 1 w 2"/>
                  <a:gd name="T1" fmla="*/ 3 h 3"/>
                  <a:gd name="T2" fmla="*/ 2 w 2"/>
                  <a:gd name="T3" fmla="*/ 2 h 3"/>
                  <a:gd name="T4" fmla="*/ 2 w 2"/>
                  <a:gd name="T5" fmla="*/ 1 h 3"/>
                  <a:gd name="T6" fmla="*/ 2 w 2"/>
                  <a:gd name="T7" fmla="*/ 1 h 3"/>
                  <a:gd name="T8" fmla="*/ 1 w 2"/>
                  <a:gd name="T9" fmla="*/ 0 h 3"/>
                  <a:gd name="T10" fmla="*/ 0 w 2"/>
                  <a:gd name="T11" fmla="*/ 1 h 3"/>
                  <a:gd name="T12" fmla="*/ 0 w 2"/>
                  <a:gd name="T13" fmla="*/ 1 h 3"/>
                  <a:gd name="T14" fmla="*/ 0 w 2"/>
                  <a:gd name="T15" fmla="*/ 2 h 3"/>
                  <a:gd name="T16" fmla="*/ 1 w 2"/>
                  <a:gd name="T1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lnTo>
                      <a:pt x="2" y="2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Freeform 241"/>
              <p:cNvSpPr>
                <a:spLocks/>
              </p:cNvSpPr>
              <p:nvPr userDrawn="1"/>
            </p:nvSpPr>
            <p:spPr bwMode="auto">
              <a:xfrm>
                <a:off x="2201" y="2729"/>
                <a:ext cx="6" cy="6"/>
              </a:xfrm>
              <a:custGeom>
                <a:avLst/>
                <a:gdLst>
                  <a:gd name="T0" fmla="*/ 1 w 10"/>
                  <a:gd name="T1" fmla="*/ 6 h 11"/>
                  <a:gd name="T2" fmla="*/ 0 w 10"/>
                  <a:gd name="T3" fmla="*/ 8 h 11"/>
                  <a:gd name="T4" fmla="*/ 0 w 10"/>
                  <a:gd name="T5" fmla="*/ 9 h 11"/>
                  <a:gd name="T6" fmla="*/ 0 w 10"/>
                  <a:gd name="T7" fmla="*/ 10 h 11"/>
                  <a:gd name="T8" fmla="*/ 1 w 10"/>
                  <a:gd name="T9" fmla="*/ 11 h 11"/>
                  <a:gd name="T10" fmla="*/ 3 w 10"/>
                  <a:gd name="T11" fmla="*/ 10 h 11"/>
                  <a:gd name="T12" fmla="*/ 4 w 10"/>
                  <a:gd name="T13" fmla="*/ 10 h 11"/>
                  <a:gd name="T14" fmla="*/ 5 w 10"/>
                  <a:gd name="T15" fmla="*/ 8 h 11"/>
                  <a:gd name="T16" fmla="*/ 6 w 10"/>
                  <a:gd name="T17" fmla="*/ 7 h 11"/>
                  <a:gd name="T18" fmla="*/ 8 w 10"/>
                  <a:gd name="T19" fmla="*/ 5 h 11"/>
                  <a:gd name="T20" fmla="*/ 9 w 10"/>
                  <a:gd name="T21" fmla="*/ 4 h 11"/>
                  <a:gd name="T22" fmla="*/ 10 w 10"/>
                  <a:gd name="T23" fmla="*/ 3 h 11"/>
                  <a:gd name="T24" fmla="*/ 10 w 10"/>
                  <a:gd name="T25" fmla="*/ 1 h 11"/>
                  <a:gd name="T26" fmla="*/ 8 w 10"/>
                  <a:gd name="T27" fmla="*/ 0 h 11"/>
                  <a:gd name="T28" fmla="*/ 6 w 10"/>
                  <a:gd name="T29" fmla="*/ 0 h 11"/>
                  <a:gd name="T30" fmla="*/ 5 w 10"/>
                  <a:gd name="T31" fmla="*/ 1 h 11"/>
                  <a:gd name="T32" fmla="*/ 4 w 10"/>
                  <a:gd name="T33" fmla="*/ 2 h 11"/>
                  <a:gd name="T34" fmla="*/ 3 w 10"/>
                  <a:gd name="T35" fmla="*/ 4 h 11"/>
                  <a:gd name="T36" fmla="*/ 2 w 10"/>
                  <a:gd name="T37" fmla="*/ 5 h 11"/>
                  <a:gd name="T38" fmla="*/ 1 w 10"/>
                  <a:gd name="T3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" h="11">
                    <a:moveTo>
                      <a:pt x="1" y="6"/>
                    </a:moveTo>
                    <a:lnTo>
                      <a:pt x="0" y="8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1" y="11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5" y="8"/>
                    </a:lnTo>
                    <a:lnTo>
                      <a:pt x="6" y="7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Freeform 242"/>
              <p:cNvSpPr>
                <a:spLocks/>
              </p:cNvSpPr>
              <p:nvPr userDrawn="1"/>
            </p:nvSpPr>
            <p:spPr bwMode="auto">
              <a:xfrm>
                <a:off x="2208" y="2727"/>
                <a:ext cx="1" cy="1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0 h 4"/>
                  <a:gd name="T4" fmla="*/ 0 w 2"/>
                  <a:gd name="T5" fmla="*/ 0 h 4"/>
                  <a:gd name="T6" fmla="*/ 0 w 2"/>
                  <a:gd name="T7" fmla="*/ 1 h 4"/>
                  <a:gd name="T8" fmla="*/ 0 w 2"/>
                  <a:gd name="T9" fmla="*/ 4 h 4"/>
                  <a:gd name="T10" fmla="*/ 1 w 2"/>
                  <a:gd name="T11" fmla="*/ 4 h 4"/>
                  <a:gd name="T12" fmla="*/ 2 w 2"/>
                  <a:gd name="T13" fmla="*/ 4 h 4"/>
                  <a:gd name="T14" fmla="*/ 2 w 2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243"/>
              <p:cNvSpPr>
                <a:spLocks/>
              </p:cNvSpPr>
              <p:nvPr userDrawn="1"/>
            </p:nvSpPr>
            <p:spPr bwMode="auto">
              <a:xfrm>
                <a:off x="2193" y="2749"/>
                <a:ext cx="1" cy="1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1 w 2"/>
                  <a:gd name="T7" fmla="*/ 2 h 2"/>
                  <a:gd name="T8" fmla="*/ 2 w 2"/>
                  <a:gd name="T9" fmla="*/ 0 h 2"/>
                  <a:gd name="T10" fmla="*/ 2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244"/>
              <p:cNvSpPr>
                <a:spLocks/>
              </p:cNvSpPr>
              <p:nvPr userDrawn="1"/>
            </p:nvSpPr>
            <p:spPr bwMode="auto">
              <a:xfrm>
                <a:off x="2189" y="2762"/>
                <a:ext cx="2" cy="2"/>
              </a:xfrm>
              <a:custGeom>
                <a:avLst/>
                <a:gdLst>
                  <a:gd name="T0" fmla="*/ 0 w 6"/>
                  <a:gd name="T1" fmla="*/ 4 h 4"/>
                  <a:gd name="T2" fmla="*/ 2 w 6"/>
                  <a:gd name="T3" fmla="*/ 4 h 4"/>
                  <a:gd name="T4" fmla="*/ 5 w 6"/>
                  <a:gd name="T5" fmla="*/ 3 h 4"/>
                  <a:gd name="T6" fmla="*/ 6 w 6"/>
                  <a:gd name="T7" fmla="*/ 2 h 4"/>
                  <a:gd name="T8" fmla="*/ 5 w 6"/>
                  <a:gd name="T9" fmla="*/ 1 h 4"/>
                  <a:gd name="T10" fmla="*/ 2 w 6"/>
                  <a:gd name="T11" fmla="*/ 0 h 4"/>
                  <a:gd name="T12" fmla="*/ 1 w 6"/>
                  <a:gd name="T13" fmla="*/ 0 h 4"/>
                  <a:gd name="T14" fmla="*/ 1 w 6"/>
                  <a:gd name="T15" fmla="*/ 1 h 4"/>
                  <a:gd name="T16" fmla="*/ 0 w 6"/>
                  <a:gd name="T17" fmla="*/ 2 h 4"/>
                  <a:gd name="T18" fmla="*/ 0 w 6"/>
                  <a:gd name="T19" fmla="*/ 2 h 4"/>
                  <a:gd name="T20" fmla="*/ 0 w 6"/>
                  <a:gd name="T21" fmla="*/ 3 h 4"/>
                  <a:gd name="T22" fmla="*/ 0 w 6"/>
                  <a:gd name="T2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2" y="4"/>
                    </a:lnTo>
                    <a:lnTo>
                      <a:pt x="5" y="3"/>
                    </a:lnTo>
                    <a:lnTo>
                      <a:pt x="6" y="2"/>
                    </a:lnTo>
                    <a:lnTo>
                      <a:pt x="5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245"/>
              <p:cNvSpPr>
                <a:spLocks/>
              </p:cNvSpPr>
              <p:nvPr userDrawn="1"/>
            </p:nvSpPr>
            <p:spPr bwMode="auto">
              <a:xfrm>
                <a:off x="2190" y="2757"/>
                <a:ext cx="2" cy="2"/>
              </a:xfrm>
              <a:custGeom>
                <a:avLst/>
                <a:gdLst>
                  <a:gd name="T0" fmla="*/ 2 w 5"/>
                  <a:gd name="T1" fmla="*/ 3 h 3"/>
                  <a:gd name="T2" fmla="*/ 3 w 5"/>
                  <a:gd name="T3" fmla="*/ 3 h 3"/>
                  <a:gd name="T4" fmla="*/ 4 w 5"/>
                  <a:gd name="T5" fmla="*/ 2 h 3"/>
                  <a:gd name="T6" fmla="*/ 5 w 5"/>
                  <a:gd name="T7" fmla="*/ 1 h 3"/>
                  <a:gd name="T8" fmla="*/ 4 w 5"/>
                  <a:gd name="T9" fmla="*/ 0 h 3"/>
                  <a:gd name="T10" fmla="*/ 3 w 5"/>
                  <a:gd name="T11" fmla="*/ 0 h 3"/>
                  <a:gd name="T12" fmla="*/ 2 w 5"/>
                  <a:gd name="T13" fmla="*/ 0 h 3"/>
                  <a:gd name="T14" fmla="*/ 0 w 5"/>
                  <a:gd name="T15" fmla="*/ 1 h 3"/>
                  <a:gd name="T16" fmla="*/ 0 w 5"/>
                  <a:gd name="T17" fmla="*/ 2 h 3"/>
                  <a:gd name="T18" fmla="*/ 0 w 5"/>
                  <a:gd name="T19" fmla="*/ 3 h 3"/>
                  <a:gd name="T20" fmla="*/ 2 w 5"/>
                  <a:gd name="T2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3">
                    <a:moveTo>
                      <a:pt x="2" y="3"/>
                    </a:moveTo>
                    <a:lnTo>
                      <a:pt x="3" y="3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246"/>
              <p:cNvSpPr>
                <a:spLocks/>
              </p:cNvSpPr>
              <p:nvPr userDrawn="1"/>
            </p:nvSpPr>
            <p:spPr bwMode="auto">
              <a:xfrm>
                <a:off x="2194" y="2754"/>
                <a:ext cx="4" cy="3"/>
              </a:xfrm>
              <a:custGeom>
                <a:avLst/>
                <a:gdLst>
                  <a:gd name="T0" fmla="*/ 1 w 6"/>
                  <a:gd name="T1" fmla="*/ 4 h 4"/>
                  <a:gd name="T2" fmla="*/ 2 w 6"/>
                  <a:gd name="T3" fmla="*/ 4 h 4"/>
                  <a:gd name="T4" fmla="*/ 4 w 6"/>
                  <a:gd name="T5" fmla="*/ 4 h 4"/>
                  <a:gd name="T6" fmla="*/ 5 w 6"/>
                  <a:gd name="T7" fmla="*/ 2 h 4"/>
                  <a:gd name="T8" fmla="*/ 6 w 6"/>
                  <a:gd name="T9" fmla="*/ 1 h 4"/>
                  <a:gd name="T10" fmla="*/ 5 w 6"/>
                  <a:gd name="T11" fmla="*/ 0 h 4"/>
                  <a:gd name="T12" fmla="*/ 4 w 6"/>
                  <a:gd name="T13" fmla="*/ 0 h 4"/>
                  <a:gd name="T14" fmla="*/ 2 w 6"/>
                  <a:gd name="T15" fmla="*/ 0 h 4"/>
                  <a:gd name="T16" fmla="*/ 1 w 6"/>
                  <a:gd name="T17" fmla="*/ 0 h 4"/>
                  <a:gd name="T18" fmla="*/ 0 w 6"/>
                  <a:gd name="T19" fmla="*/ 2 h 4"/>
                  <a:gd name="T20" fmla="*/ 0 w 6"/>
                  <a:gd name="T21" fmla="*/ 3 h 4"/>
                  <a:gd name="T22" fmla="*/ 0 w 6"/>
                  <a:gd name="T23" fmla="*/ 3 h 4"/>
                  <a:gd name="T24" fmla="*/ 1 w 6"/>
                  <a:gd name="T2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4">
                    <a:moveTo>
                      <a:pt x="1" y="4"/>
                    </a:moveTo>
                    <a:lnTo>
                      <a:pt x="2" y="4"/>
                    </a:lnTo>
                    <a:lnTo>
                      <a:pt x="4" y="4"/>
                    </a:lnTo>
                    <a:lnTo>
                      <a:pt x="5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247"/>
              <p:cNvSpPr>
                <a:spLocks/>
              </p:cNvSpPr>
              <p:nvPr userDrawn="1"/>
            </p:nvSpPr>
            <p:spPr bwMode="auto">
              <a:xfrm>
                <a:off x="2196" y="2748"/>
                <a:ext cx="3" cy="2"/>
              </a:xfrm>
              <a:custGeom>
                <a:avLst/>
                <a:gdLst>
                  <a:gd name="T0" fmla="*/ 3 w 5"/>
                  <a:gd name="T1" fmla="*/ 5 h 5"/>
                  <a:gd name="T2" fmla="*/ 4 w 5"/>
                  <a:gd name="T3" fmla="*/ 5 h 5"/>
                  <a:gd name="T4" fmla="*/ 5 w 5"/>
                  <a:gd name="T5" fmla="*/ 4 h 5"/>
                  <a:gd name="T6" fmla="*/ 5 w 5"/>
                  <a:gd name="T7" fmla="*/ 2 h 5"/>
                  <a:gd name="T8" fmla="*/ 5 w 5"/>
                  <a:gd name="T9" fmla="*/ 1 h 5"/>
                  <a:gd name="T10" fmla="*/ 4 w 5"/>
                  <a:gd name="T11" fmla="*/ 0 h 5"/>
                  <a:gd name="T12" fmla="*/ 2 w 5"/>
                  <a:gd name="T13" fmla="*/ 0 h 5"/>
                  <a:gd name="T14" fmla="*/ 1 w 5"/>
                  <a:gd name="T15" fmla="*/ 1 h 5"/>
                  <a:gd name="T16" fmla="*/ 0 w 5"/>
                  <a:gd name="T17" fmla="*/ 2 h 5"/>
                  <a:gd name="T18" fmla="*/ 0 w 5"/>
                  <a:gd name="T19" fmla="*/ 4 h 5"/>
                  <a:gd name="T20" fmla="*/ 0 w 5"/>
                  <a:gd name="T21" fmla="*/ 4 h 5"/>
                  <a:gd name="T22" fmla="*/ 1 w 5"/>
                  <a:gd name="T23" fmla="*/ 5 h 5"/>
                  <a:gd name="T24" fmla="*/ 2 w 5"/>
                  <a:gd name="T25" fmla="*/ 5 h 5"/>
                  <a:gd name="T26" fmla="*/ 3 w 5"/>
                  <a:gd name="T2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" h="5">
                    <a:moveTo>
                      <a:pt x="3" y="5"/>
                    </a:moveTo>
                    <a:lnTo>
                      <a:pt x="4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248"/>
              <p:cNvSpPr>
                <a:spLocks/>
              </p:cNvSpPr>
              <p:nvPr userDrawn="1"/>
            </p:nvSpPr>
            <p:spPr bwMode="auto">
              <a:xfrm>
                <a:off x="2199" y="2751"/>
                <a:ext cx="2" cy="1"/>
              </a:xfrm>
              <a:custGeom>
                <a:avLst/>
                <a:gdLst>
                  <a:gd name="T0" fmla="*/ 3 w 3"/>
                  <a:gd name="T1" fmla="*/ 1 h 2"/>
                  <a:gd name="T2" fmla="*/ 2 w 3"/>
                  <a:gd name="T3" fmla="*/ 1 h 2"/>
                  <a:gd name="T4" fmla="*/ 1 w 3"/>
                  <a:gd name="T5" fmla="*/ 0 h 2"/>
                  <a:gd name="T6" fmla="*/ 0 w 3"/>
                  <a:gd name="T7" fmla="*/ 0 h 2"/>
                  <a:gd name="T8" fmla="*/ 0 w 3"/>
                  <a:gd name="T9" fmla="*/ 1 h 2"/>
                  <a:gd name="T10" fmla="*/ 0 w 3"/>
                  <a:gd name="T11" fmla="*/ 2 h 2"/>
                  <a:gd name="T12" fmla="*/ 1 w 3"/>
                  <a:gd name="T13" fmla="*/ 2 h 2"/>
                  <a:gd name="T14" fmla="*/ 2 w 3"/>
                  <a:gd name="T15" fmla="*/ 1 h 2"/>
                  <a:gd name="T16" fmla="*/ 3 w 3"/>
                  <a:gd name="T1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249"/>
              <p:cNvSpPr>
                <a:spLocks/>
              </p:cNvSpPr>
              <p:nvPr userDrawn="1"/>
            </p:nvSpPr>
            <p:spPr bwMode="auto">
              <a:xfrm>
                <a:off x="2201" y="2748"/>
                <a:ext cx="0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2 w 2"/>
                  <a:gd name="T5" fmla="*/ 1 h 1"/>
                  <a:gd name="T6" fmla="*/ 2 w 2"/>
                  <a:gd name="T7" fmla="*/ 0 h 1"/>
                  <a:gd name="T8" fmla="*/ 2 w 2"/>
                  <a:gd name="T9" fmla="*/ 0 h 1"/>
                  <a:gd name="T10" fmla="*/ 0 w 2"/>
                  <a:gd name="T11" fmla="*/ 0 h 1"/>
                  <a:gd name="T12" fmla="*/ 0 w 2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 250"/>
              <p:cNvSpPr>
                <a:spLocks/>
              </p:cNvSpPr>
              <p:nvPr userDrawn="1"/>
            </p:nvSpPr>
            <p:spPr bwMode="auto">
              <a:xfrm>
                <a:off x="2199" y="2775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0 h 2"/>
                  <a:gd name="T6" fmla="*/ 1 w 2"/>
                  <a:gd name="T7" fmla="*/ 0 h 2"/>
                  <a:gd name="T8" fmla="*/ 1 w 2"/>
                  <a:gd name="T9" fmla="*/ 0 h 2"/>
                  <a:gd name="T10" fmla="*/ 0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Freeform 251"/>
              <p:cNvSpPr>
                <a:spLocks/>
              </p:cNvSpPr>
              <p:nvPr userDrawn="1"/>
            </p:nvSpPr>
            <p:spPr bwMode="auto">
              <a:xfrm>
                <a:off x="2203" y="2770"/>
                <a:ext cx="4" cy="3"/>
              </a:xfrm>
              <a:custGeom>
                <a:avLst/>
                <a:gdLst>
                  <a:gd name="T0" fmla="*/ 0 w 6"/>
                  <a:gd name="T1" fmla="*/ 2 h 6"/>
                  <a:gd name="T2" fmla="*/ 1 w 6"/>
                  <a:gd name="T3" fmla="*/ 4 h 6"/>
                  <a:gd name="T4" fmla="*/ 1 w 6"/>
                  <a:gd name="T5" fmla="*/ 5 h 6"/>
                  <a:gd name="T6" fmla="*/ 1 w 6"/>
                  <a:gd name="T7" fmla="*/ 6 h 6"/>
                  <a:gd name="T8" fmla="*/ 3 w 6"/>
                  <a:gd name="T9" fmla="*/ 5 h 6"/>
                  <a:gd name="T10" fmla="*/ 5 w 6"/>
                  <a:gd name="T11" fmla="*/ 4 h 6"/>
                  <a:gd name="T12" fmla="*/ 6 w 6"/>
                  <a:gd name="T13" fmla="*/ 1 h 6"/>
                  <a:gd name="T14" fmla="*/ 5 w 6"/>
                  <a:gd name="T15" fmla="*/ 0 h 6"/>
                  <a:gd name="T16" fmla="*/ 3 w 6"/>
                  <a:gd name="T17" fmla="*/ 0 h 6"/>
                  <a:gd name="T18" fmla="*/ 2 w 6"/>
                  <a:gd name="T19" fmla="*/ 1 h 6"/>
                  <a:gd name="T20" fmla="*/ 0 w 6"/>
                  <a:gd name="T2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6">
                    <a:moveTo>
                      <a:pt x="0" y="2"/>
                    </a:moveTo>
                    <a:lnTo>
                      <a:pt x="1" y="4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252"/>
              <p:cNvSpPr>
                <a:spLocks/>
              </p:cNvSpPr>
              <p:nvPr userDrawn="1"/>
            </p:nvSpPr>
            <p:spPr bwMode="auto">
              <a:xfrm>
                <a:off x="2210" y="2765"/>
                <a:ext cx="2" cy="5"/>
              </a:xfrm>
              <a:custGeom>
                <a:avLst/>
                <a:gdLst>
                  <a:gd name="T0" fmla="*/ 0 w 6"/>
                  <a:gd name="T1" fmla="*/ 8 h 9"/>
                  <a:gd name="T2" fmla="*/ 1 w 6"/>
                  <a:gd name="T3" fmla="*/ 9 h 9"/>
                  <a:gd name="T4" fmla="*/ 2 w 6"/>
                  <a:gd name="T5" fmla="*/ 9 h 9"/>
                  <a:gd name="T6" fmla="*/ 3 w 6"/>
                  <a:gd name="T7" fmla="*/ 9 h 9"/>
                  <a:gd name="T8" fmla="*/ 5 w 6"/>
                  <a:gd name="T9" fmla="*/ 9 h 9"/>
                  <a:gd name="T10" fmla="*/ 6 w 6"/>
                  <a:gd name="T11" fmla="*/ 7 h 9"/>
                  <a:gd name="T12" fmla="*/ 6 w 6"/>
                  <a:gd name="T13" fmla="*/ 5 h 9"/>
                  <a:gd name="T14" fmla="*/ 6 w 6"/>
                  <a:gd name="T15" fmla="*/ 3 h 9"/>
                  <a:gd name="T16" fmla="*/ 6 w 6"/>
                  <a:gd name="T17" fmla="*/ 1 h 9"/>
                  <a:gd name="T18" fmla="*/ 3 w 6"/>
                  <a:gd name="T19" fmla="*/ 0 h 9"/>
                  <a:gd name="T20" fmla="*/ 2 w 6"/>
                  <a:gd name="T21" fmla="*/ 0 h 9"/>
                  <a:gd name="T22" fmla="*/ 1 w 6"/>
                  <a:gd name="T23" fmla="*/ 1 h 9"/>
                  <a:gd name="T24" fmla="*/ 1 w 6"/>
                  <a:gd name="T25" fmla="*/ 2 h 9"/>
                  <a:gd name="T26" fmla="*/ 0 w 6"/>
                  <a:gd name="T27" fmla="*/ 3 h 9"/>
                  <a:gd name="T28" fmla="*/ 0 w 6"/>
                  <a:gd name="T29" fmla="*/ 5 h 9"/>
                  <a:gd name="T30" fmla="*/ 0 w 6"/>
                  <a:gd name="T31" fmla="*/ 7 h 9"/>
                  <a:gd name="T32" fmla="*/ 0 w 6"/>
                  <a:gd name="T33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9">
                    <a:moveTo>
                      <a:pt x="0" y="8"/>
                    </a:moveTo>
                    <a:lnTo>
                      <a:pt x="1" y="9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5" y="9"/>
                    </a:lnTo>
                    <a:lnTo>
                      <a:pt x="6" y="7"/>
                    </a:lnTo>
                    <a:lnTo>
                      <a:pt x="6" y="5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253"/>
              <p:cNvSpPr>
                <a:spLocks/>
              </p:cNvSpPr>
              <p:nvPr userDrawn="1"/>
            </p:nvSpPr>
            <p:spPr bwMode="auto">
              <a:xfrm>
                <a:off x="2213" y="2763"/>
                <a:ext cx="2" cy="8"/>
              </a:xfrm>
              <a:custGeom>
                <a:avLst/>
                <a:gdLst>
                  <a:gd name="T0" fmla="*/ 3 w 5"/>
                  <a:gd name="T1" fmla="*/ 15 h 15"/>
                  <a:gd name="T2" fmla="*/ 4 w 5"/>
                  <a:gd name="T3" fmla="*/ 13 h 15"/>
                  <a:gd name="T4" fmla="*/ 5 w 5"/>
                  <a:gd name="T5" fmla="*/ 11 h 15"/>
                  <a:gd name="T6" fmla="*/ 5 w 5"/>
                  <a:gd name="T7" fmla="*/ 9 h 15"/>
                  <a:gd name="T8" fmla="*/ 5 w 5"/>
                  <a:gd name="T9" fmla="*/ 7 h 15"/>
                  <a:gd name="T10" fmla="*/ 5 w 5"/>
                  <a:gd name="T11" fmla="*/ 5 h 15"/>
                  <a:gd name="T12" fmla="*/ 5 w 5"/>
                  <a:gd name="T13" fmla="*/ 3 h 15"/>
                  <a:gd name="T14" fmla="*/ 5 w 5"/>
                  <a:gd name="T15" fmla="*/ 2 h 15"/>
                  <a:gd name="T16" fmla="*/ 4 w 5"/>
                  <a:gd name="T17" fmla="*/ 1 h 15"/>
                  <a:gd name="T18" fmla="*/ 4 w 5"/>
                  <a:gd name="T19" fmla="*/ 0 h 15"/>
                  <a:gd name="T20" fmla="*/ 4 w 5"/>
                  <a:gd name="T21" fmla="*/ 0 h 15"/>
                  <a:gd name="T22" fmla="*/ 3 w 5"/>
                  <a:gd name="T23" fmla="*/ 0 h 15"/>
                  <a:gd name="T24" fmla="*/ 2 w 5"/>
                  <a:gd name="T25" fmla="*/ 0 h 15"/>
                  <a:gd name="T26" fmla="*/ 2 w 5"/>
                  <a:gd name="T27" fmla="*/ 1 h 15"/>
                  <a:gd name="T28" fmla="*/ 2 w 5"/>
                  <a:gd name="T29" fmla="*/ 2 h 15"/>
                  <a:gd name="T30" fmla="*/ 2 w 5"/>
                  <a:gd name="T31" fmla="*/ 2 h 15"/>
                  <a:gd name="T32" fmla="*/ 1 w 5"/>
                  <a:gd name="T33" fmla="*/ 3 h 15"/>
                  <a:gd name="T34" fmla="*/ 1 w 5"/>
                  <a:gd name="T35" fmla="*/ 5 h 15"/>
                  <a:gd name="T36" fmla="*/ 1 w 5"/>
                  <a:gd name="T37" fmla="*/ 7 h 15"/>
                  <a:gd name="T38" fmla="*/ 2 w 5"/>
                  <a:gd name="T39" fmla="*/ 10 h 15"/>
                  <a:gd name="T40" fmla="*/ 1 w 5"/>
                  <a:gd name="T41" fmla="*/ 12 h 15"/>
                  <a:gd name="T42" fmla="*/ 0 w 5"/>
                  <a:gd name="T43" fmla="*/ 15 h 15"/>
                  <a:gd name="T44" fmla="*/ 3 w 5"/>
                  <a:gd name="T4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" h="15">
                    <a:moveTo>
                      <a:pt x="3" y="15"/>
                    </a:moveTo>
                    <a:lnTo>
                      <a:pt x="4" y="13"/>
                    </a:lnTo>
                    <a:lnTo>
                      <a:pt x="5" y="11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1" y="7"/>
                    </a:lnTo>
                    <a:lnTo>
                      <a:pt x="2" y="10"/>
                    </a:lnTo>
                    <a:lnTo>
                      <a:pt x="1" y="12"/>
                    </a:lnTo>
                    <a:lnTo>
                      <a:pt x="0" y="15"/>
                    </a:lnTo>
                    <a:lnTo>
                      <a:pt x="3" y="1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 254"/>
              <p:cNvSpPr>
                <a:spLocks/>
              </p:cNvSpPr>
              <p:nvPr userDrawn="1"/>
            </p:nvSpPr>
            <p:spPr bwMode="auto">
              <a:xfrm>
                <a:off x="2216" y="2762"/>
                <a:ext cx="2" cy="3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2 h 6"/>
                  <a:gd name="T4" fmla="*/ 1 w 4"/>
                  <a:gd name="T5" fmla="*/ 3 h 6"/>
                  <a:gd name="T6" fmla="*/ 1 w 4"/>
                  <a:gd name="T7" fmla="*/ 5 h 6"/>
                  <a:gd name="T8" fmla="*/ 2 w 4"/>
                  <a:gd name="T9" fmla="*/ 6 h 6"/>
                  <a:gd name="T10" fmla="*/ 3 w 4"/>
                  <a:gd name="T11" fmla="*/ 6 h 6"/>
                  <a:gd name="T12" fmla="*/ 4 w 4"/>
                  <a:gd name="T13" fmla="*/ 5 h 6"/>
                  <a:gd name="T14" fmla="*/ 4 w 4"/>
                  <a:gd name="T15" fmla="*/ 4 h 6"/>
                  <a:gd name="T16" fmla="*/ 4 w 4"/>
                  <a:gd name="T17" fmla="*/ 2 h 6"/>
                  <a:gd name="T18" fmla="*/ 4 w 4"/>
                  <a:gd name="T19" fmla="*/ 1 h 6"/>
                  <a:gd name="T20" fmla="*/ 2 w 4"/>
                  <a:gd name="T21" fmla="*/ 0 h 6"/>
                  <a:gd name="T22" fmla="*/ 0 w 4"/>
                  <a:gd name="T2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2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Freeform 255"/>
              <p:cNvSpPr>
                <a:spLocks/>
              </p:cNvSpPr>
              <p:nvPr userDrawn="1"/>
            </p:nvSpPr>
            <p:spPr bwMode="auto">
              <a:xfrm>
                <a:off x="2217" y="2767"/>
                <a:ext cx="2" cy="2"/>
              </a:xfrm>
              <a:custGeom>
                <a:avLst/>
                <a:gdLst>
                  <a:gd name="T0" fmla="*/ 2 w 4"/>
                  <a:gd name="T1" fmla="*/ 4 h 4"/>
                  <a:gd name="T2" fmla="*/ 3 w 4"/>
                  <a:gd name="T3" fmla="*/ 3 h 4"/>
                  <a:gd name="T4" fmla="*/ 4 w 4"/>
                  <a:gd name="T5" fmla="*/ 2 h 4"/>
                  <a:gd name="T6" fmla="*/ 4 w 4"/>
                  <a:gd name="T7" fmla="*/ 1 h 4"/>
                  <a:gd name="T8" fmla="*/ 3 w 4"/>
                  <a:gd name="T9" fmla="*/ 0 h 4"/>
                  <a:gd name="T10" fmla="*/ 2 w 4"/>
                  <a:gd name="T11" fmla="*/ 0 h 4"/>
                  <a:gd name="T12" fmla="*/ 1 w 4"/>
                  <a:gd name="T13" fmla="*/ 0 h 4"/>
                  <a:gd name="T14" fmla="*/ 0 w 4"/>
                  <a:gd name="T15" fmla="*/ 1 h 4"/>
                  <a:gd name="T16" fmla="*/ 0 w 4"/>
                  <a:gd name="T17" fmla="*/ 3 h 4"/>
                  <a:gd name="T18" fmla="*/ 0 w 4"/>
                  <a:gd name="T19" fmla="*/ 4 h 4"/>
                  <a:gd name="T20" fmla="*/ 2 w 4"/>
                  <a:gd name="T2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lnTo>
                      <a:pt x="3" y="3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 256"/>
              <p:cNvSpPr>
                <a:spLocks/>
              </p:cNvSpPr>
              <p:nvPr userDrawn="1"/>
            </p:nvSpPr>
            <p:spPr bwMode="auto">
              <a:xfrm>
                <a:off x="2218" y="2756"/>
                <a:ext cx="2" cy="5"/>
              </a:xfrm>
              <a:custGeom>
                <a:avLst/>
                <a:gdLst>
                  <a:gd name="T0" fmla="*/ 4 w 4"/>
                  <a:gd name="T1" fmla="*/ 3 h 11"/>
                  <a:gd name="T2" fmla="*/ 3 w 4"/>
                  <a:gd name="T3" fmla="*/ 3 h 11"/>
                  <a:gd name="T4" fmla="*/ 3 w 4"/>
                  <a:gd name="T5" fmla="*/ 2 h 11"/>
                  <a:gd name="T6" fmla="*/ 3 w 4"/>
                  <a:gd name="T7" fmla="*/ 1 h 11"/>
                  <a:gd name="T8" fmla="*/ 2 w 4"/>
                  <a:gd name="T9" fmla="*/ 0 h 11"/>
                  <a:gd name="T10" fmla="*/ 1 w 4"/>
                  <a:gd name="T11" fmla="*/ 0 h 11"/>
                  <a:gd name="T12" fmla="*/ 0 w 4"/>
                  <a:gd name="T13" fmla="*/ 2 h 11"/>
                  <a:gd name="T14" fmla="*/ 0 w 4"/>
                  <a:gd name="T15" fmla="*/ 5 h 11"/>
                  <a:gd name="T16" fmla="*/ 0 w 4"/>
                  <a:gd name="T17" fmla="*/ 8 h 11"/>
                  <a:gd name="T18" fmla="*/ 1 w 4"/>
                  <a:gd name="T19" fmla="*/ 11 h 11"/>
                  <a:gd name="T20" fmla="*/ 3 w 4"/>
                  <a:gd name="T21" fmla="*/ 11 h 11"/>
                  <a:gd name="T22" fmla="*/ 4 w 4"/>
                  <a:gd name="T23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11">
                    <a:moveTo>
                      <a:pt x="4" y="3"/>
                    </a:moveTo>
                    <a:lnTo>
                      <a:pt x="3" y="3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 257"/>
              <p:cNvSpPr>
                <a:spLocks/>
              </p:cNvSpPr>
              <p:nvPr userDrawn="1"/>
            </p:nvSpPr>
            <p:spPr bwMode="auto">
              <a:xfrm>
                <a:off x="2178" y="2802"/>
                <a:ext cx="1" cy="2"/>
              </a:xfrm>
              <a:custGeom>
                <a:avLst/>
                <a:gdLst>
                  <a:gd name="T0" fmla="*/ 3 w 3"/>
                  <a:gd name="T1" fmla="*/ 2 h 4"/>
                  <a:gd name="T2" fmla="*/ 2 w 3"/>
                  <a:gd name="T3" fmla="*/ 0 h 4"/>
                  <a:gd name="T4" fmla="*/ 0 w 3"/>
                  <a:gd name="T5" fmla="*/ 3 h 4"/>
                  <a:gd name="T6" fmla="*/ 2 w 3"/>
                  <a:gd name="T7" fmla="*/ 4 h 4"/>
                  <a:gd name="T8" fmla="*/ 3 w 3"/>
                  <a:gd name="T9" fmla="*/ 3 h 4"/>
                  <a:gd name="T10" fmla="*/ 3 w 3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3" y="2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258"/>
              <p:cNvSpPr>
                <a:spLocks/>
              </p:cNvSpPr>
              <p:nvPr userDrawn="1"/>
            </p:nvSpPr>
            <p:spPr bwMode="auto">
              <a:xfrm>
                <a:off x="2174" y="2805"/>
                <a:ext cx="3" cy="2"/>
              </a:xfrm>
              <a:custGeom>
                <a:avLst/>
                <a:gdLst>
                  <a:gd name="T0" fmla="*/ 5 w 5"/>
                  <a:gd name="T1" fmla="*/ 1 h 5"/>
                  <a:gd name="T2" fmla="*/ 4 w 5"/>
                  <a:gd name="T3" fmla="*/ 0 h 5"/>
                  <a:gd name="T4" fmla="*/ 2 w 5"/>
                  <a:gd name="T5" fmla="*/ 0 h 5"/>
                  <a:gd name="T6" fmla="*/ 2 w 5"/>
                  <a:gd name="T7" fmla="*/ 1 h 5"/>
                  <a:gd name="T8" fmla="*/ 1 w 5"/>
                  <a:gd name="T9" fmla="*/ 3 h 5"/>
                  <a:gd name="T10" fmla="*/ 1 w 5"/>
                  <a:gd name="T11" fmla="*/ 4 h 5"/>
                  <a:gd name="T12" fmla="*/ 0 w 5"/>
                  <a:gd name="T13" fmla="*/ 5 h 5"/>
                  <a:gd name="T14" fmla="*/ 2 w 5"/>
                  <a:gd name="T15" fmla="*/ 5 h 5"/>
                  <a:gd name="T16" fmla="*/ 3 w 5"/>
                  <a:gd name="T17" fmla="*/ 5 h 5"/>
                  <a:gd name="T18" fmla="*/ 4 w 5"/>
                  <a:gd name="T19" fmla="*/ 4 h 5"/>
                  <a:gd name="T20" fmla="*/ 5 w 5"/>
                  <a:gd name="T21" fmla="*/ 2 h 5"/>
                  <a:gd name="T22" fmla="*/ 5 w 5"/>
                  <a:gd name="T2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5">
                    <a:moveTo>
                      <a:pt x="5" y="1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5" y="2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259"/>
              <p:cNvSpPr>
                <a:spLocks/>
              </p:cNvSpPr>
              <p:nvPr userDrawn="1"/>
            </p:nvSpPr>
            <p:spPr bwMode="auto">
              <a:xfrm>
                <a:off x="2167" y="2822"/>
                <a:ext cx="2" cy="2"/>
              </a:xfrm>
              <a:custGeom>
                <a:avLst/>
                <a:gdLst>
                  <a:gd name="T0" fmla="*/ 4 w 5"/>
                  <a:gd name="T1" fmla="*/ 5 h 5"/>
                  <a:gd name="T2" fmla="*/ 5 w 5"/>
                  <a:gd name="T3" fmla="*/ 4 h 5"/>
                  <a:gd name="T4" fmla="*/ 5 w 5"/>
                  <a:gd name="T5" fmla="*/ 2 h 5"/>
                  <a:gd name="T6" fmla="*/ 5 w 5"/>
                  <a:gd name="T7" fmla="*/ 1 h 5"/>
                  <a:gd name="T8" fmla="*/ 4 w 5"/>
                  <a:gd name="T9" fmla="*/ 0 h 5"/>
                  <a:gd name="T10" fmla="*/ 3 w 5"/>
                  <a:gd name="T11" fmla="*/ 0 h 5"/>
                  <a:gd name="T12" fmla="*/ 2 w 5"/>
                  <a:gd name="T13" fmla="*/ 0 h 5"/>
                  <a:gd name="T14" fmla="*/ 1 w 5"/>
                  <a:gd name="T15" fmla="*/ 1 h 5"/>
                  <a:gd name="T16" fmla="*/ 0 w 5"/>
                  <a:gd name="T17" fmla="*/ 2 h 5"/>
                  <a:gd name="T18" fmla="*/ 0 w 5"/>
                  <a:gd name="T19" fmla="*/ 3 h 5"/>
                  <a:gd name="T20" fmla="*/ 0 w 5"/>
                  <a:gd name="T21" fmla="*/ 4 h 5"/>
                  <a:gd name="T22" fmla="*/ 1 w 5"/>
                  <a:gd name="T23" fmla="*/ 5 h 5"/>
                  <a:gd name="T24" fmla="*/ 2 w 5"/>
                  <a:gd name="T25" fmla="*/ 5 h 5"/>
                  <a:gd name="T26" fmla="*/ 3 w 5"/>
                  <a:gd name="T27" fmla="*/ 5 h 5"/>
                  <a:gd name="T28" fmla="*/ 4 w 5"/>
                  <a:gd name="T2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5">
                    <a:moveTo>
                      <a:pt x="4" y="5"/>
                    </a:moveTo>
                    <a:lnTo>
                      <a:pt x="5" y="4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260"/>
              <p:cNvSpPr>
                <a:spLocks/>
              </p:cNvSpPr>
              <p:nvPr userDrawn="1"/>
            </p:nvSpPr>
            <p:spPr bwMode="auto">
              <a:xfrm>
                <a:off x="2169" y="2814"/>
                <a:ext cx="2" cy="1"/>
              </a:xfrm>
              <a:custGeom>
                <a:avLst/>
                <a:gdLst>
                  <a:gd name="T0" fmla="*/ 4 w 5"/>
                  <a:gd name="T1" fmla="*/ 3 h 3"/>
                  <a:gd name="T2" fmla="*/ 5 w 5"/>
                  <a:gd name="T3" fmla="*/ 2 h 3"/>
                  <a:gd name="T4" fmla="*/ 5 w 5"/>
                  <a:gd name="T5" fmla="*/ 1 h 3"/>
                  <a:gd name="T6" fmla="*/ 4 w 5"/>
                  <a:gd name="T7" fmla="*/ 0 h 3"/>
                  <a:gd name="T8" fmla="*/ 2 w 5"/>
                  <a:gd name="T9" fmla="*/ 0 h 3"/>
                  <a:gd name="T10" fmla="*/ 1 w 5"/>
                  <a:gd name="T11" fmla="*/ 0 h 3"/>
                  <a:gd name="T12" fmla="*/ 0 w 5"/>
                  <a:gd name="T13" fmla="*/ 1 h 3"/>
                  <a:gd name="T14" fmla="*/ 0 w 5"/>
                  <a:gd name="T15" fmla="*/ 2 h 3"/>
                  <a:gd name="T16" fmla="*/ 1 w 5"/>
                  <a:gd name="T17" fmla="*/ 2 h 3"/>
                  <a:gd name="T18" fmla="*/ 2 w 5"/>
                  <a:gd name="T19" fmla="*/ 3 h 3"/>
                  <a:gd name="T20" fmla="*/ 4 w 5"/>
                  <a:gd name="T2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3">
                    <a:moveTo>
                      <a:pt x="4" y="3"/>
                    </a:moveTo>
                    <a:lnTo>
                      <a:pt x="5" y="2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261"/>
              <p:cNvSpPr>
                <a:spLocks/>
              </p:cNvSpPr>
              <p:nvPr userDrawn="1"/>
            </p:nvSpPr>
            <p:spPr bwMode="auto">
              <a:xfrm>
                <a:off x="2169" y="2817"/>
                <a:ext cx="2" cy="3"/>
              </a:xfrm>
              <a:custGeom>
                <a:avLst/>
                <a:gdLst>
                  <a:gd name="T0" fmla="*/ 1 w 5"/>
                  <a:gd name="T1" fmla="*/ 1 h 6"/>
                  <a:gd name="T2" fmla="*/ 0 w 5"/>
                  <a:gd name="T3" fmla="*/ 2 h 6"/>
                  <a:gd name="T4" fmla="*/ 0 w 5"/>
                  <a:gd name="T5" fmla="*/ 3 h 6"/>
                  <a:gd name="T6" fmla="*/ 0 w 5"/>
                  <a:gd name="T7" fmla="*/ 5 h 6"/>
                  <a:gd name="T8" fmla="*/ 1 w 5"/>
                  <a:gd name="T9" fmla="*/ 6 h 6"/>
                  <a:gd name="T10" fmla="*/ 3 w 5"/>
                  <a:gd name="T11" fmla="*/ 6 h 6"/>
                  <a:gd name="T12" fmla="*/ 4 w 5"/>
                  <a:gd name="T13" fmla="*/ 5 h 6"/>
                  <a:gd name="T14" fmla="*/ 5 w 5"/>
                  <a:gd name="T15" fmla="*/ 4 h 6"/>
                  <a:gd name="T16" fmla="*/ 5 w 5"/>
                  <a:gd name="T17" fmla="*/ 3 h 6"/>
                  <a:gd name="T18" fmla="*/ 5 w 5"/>
                  <a:gd name="T19" fmla="*/ 2 h 6"/>
                  <a:gd name="T20" fmla="*/ 5 w 5"/>
                  <a:gd name="T21" fmla="*/ 1 h 6"/>
                  <a:gd name="T22" fmla="*/ 3 w 5"/>
                  <a:gd name="T23" fmla="*/ 0 h 6"/>
                  <a:gd name="T24" fmla="*/ 1 w 5"/>
                  <a:gd name="T2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" h="6">
                    <a:moveTo>
                      <a:pt x="1" y="1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262"/>
              <p:cNvSpPr>
                <a:spLocks/>
              </p:cNvSpPr>
              <p:nvPr userDrawn="1"/>
            </p:nvSpPr>
            <p:spPr bwMode="auto">
              <a:xfrm>
                <a:off x="2174" y="2814"/>
                <a:ext cx="2" cy="1"/>
              </a:xfrm>
              <a:custGeom>
                <a:avLst/>
                <a:gdLst>
                  <a:gd name="T0" fmla="*/ 3 w 3"/>
                  <a:gd name="T1" fmla="*/ 1 h 2"/>
                  <a:gd name="T2" fmla="*/ 3 w 3"/>
                  <a:gd name="T3" fmla="*/ 1 h 2"/>
                  <a:gd name="T4" fmla="*/ 2 w 3"/>
                  <a:gd name="T5" fmla="*/ 0 h 2"/>
                  <a:gd name="T6" fmla="*/ 2 w 3"/>
                  <a:gd name="T7" fmla="*/ 0 h 2"/>
                  <a:gd name="T8" fmla="*/ 1 w 3"/>
                  <a:gd name="T9" fmla="*/ 0 h 2"/>
                  <a:gd name="T10" fmla="*/ 0 w 3"/>
                  <a:gd name="T11" fmla="*/ 0 h 2"/>
                  <a:gd name="T12" fmla="*/ 0 w 3"/>
                  <a:gd name="T13" fmla="*/ 1 h 2"/>
                  <a:gd name="T14" fmla="*/ 0 w 3"/>
                  <a:gd name="T15" fmla="*/ 1 h 2"/>
                  <a:gd name="T16" fmla="*/ 0 w 3"/>
                  <a:gd name="T17" fmla="*/ 2 h 2"/>
                  <a:gd name="T18" fmla="*/ 1 w 3"/>
                  <a:gd name="T19" fmla="*/ 2 h 2"/>
                  <a:gd name="T20" fmla="*/ 2 w 3"/>
                  <a:gd name="T21" fmla="*/ 2 h 2"/>
                  <a:gd name="T22" fmla="*/ 3 w 3"/>
                  <a:gd name="T2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lnTo>
                      <a:pt x="3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Freeform 263"/>
              <p:cNvSpPr>
                <a:spLocks/>
              </p:cNvSpPr>
              <p:nvPr userDrawn="1"/>
            </p:nvSpPr>
            <p:spPr bwMode="auto">
              <a:xfrm>
                <a:off x="2171" y="2809"/>
                <a:ext cx="9" cy="6"/>
              </a:xfrm>
              <a:custGeom>
                <a:avLst/>
                <a:gdLst>
                  <a:gd name="T0" fmla="*/ 4 w 18"/>
                  <a:gd name="T1" fmla="*/ 12 h 12"/>
                  <a:gd name="T2" fmla="*/ 4 w 18"/>
                  <a:gd name="T3" fmla="*/ 12 h 12"/>
                  <a:gd name="T4" fmla="*/ 5 w 18"/>
                  <a:gd name="T5" fmla="*/ 12 h 12"/>
                  <a:gd name="T6" fmla="*/ 5 w 18"/>
                  <a:gd name="T7" fmla="*/ 4 h 12"/>
                  <a:gd name="T8" fmla="*/ 6 w 18"/>
                  <a:gd name="T9" fmla="*/ 4 h 12"/>
                  <a:gd name="T10" fmla="*/ 6 w 18"/>
                  <a:gd name="T11" fmla="*/ 3 h 12"/>
                  <a:gd name="T12" fmla="*/ 6 w 18"/>
                  <a:gd name="T13" fmla="*/ 2 h 12"/>
                  <a:gd name="T14" fmla="*/ 6 w 18"/>
                  <a:gd name="T15" fmla="*/ 1 h 12"/>
                  <a:gd name="T16" fmla="*/ 7 w 18"/>
                  <a:gd name="T17" fmla="*/ 3 h 12"/>
                  <a:gd name="T18" fmla="*/ 7 w 18"/>
                  <a:gd name="T19" fmla="*/ 4 h 12"/>
                  <a:gd name="T20" fmla="*/ 7 w 18"/>
                  <a:gd name="T21" fmla="*/ 6 h 12"/>
                  <a:gd name="T22" fmla="*/ 8 w 18"/>
                  <a:gd name="T23" fmla="*/ 6 h 12"/>
                  <a:gd name="T24" fmla="*/ 9 w 18"/>
                  <a:gd name="T25" fmla="*/ 7 h 12"/>
                  <a:gd name="T26" fmla="*/ 10 w 18"/>
                  <a:gd name="T27" fmla="*/ 8 h 12"/>
                  <a:gd name="T28" fmla="*/ 11 w 18"/>
                  <a:gd name="T29" fmla="*/ 8 h 12"/>
                  <a:gd name="T30" fmla="*/ 12 w 18"/>
                  <a:gd name="T31" fmla="*/ 9 h 12"/>
                  <a:gd name="T32" fmla="*/ 13 w 18"/>
                  <a:gd name="T33" fmla="*/ 7 h 12"/>
                  <a:gd name="T34" fmla="*/ 13 w 18"/>
                  <a:gd name="T35" fmla="*/ 4 h 12"/>
                  <a:gd name="T36" fmla="*/ 14 w 18"/>
                  <a:gd name="T37" fmla="*/ 2 h 12"/>
                  <a:gd name="T38" fmla="*/ 15 w 18"/>
                  <a:gd name="T39" fmla="*/ 5 h 12"/>
                  <a:gd name="T40" fmla="*/ 16 w 18"/>
                  <a:gd name="T41" fmla="*/ 5 h 12"/>
                  <a:gd name="T42" fmla="*/ 17 w 18"/>
                  <a:gd name="T43" fmla="*/ 4 h 12"/>
                  <a:gd name="T44" fmla="*/ 18 w 18"/>
                  <a:gd name="T45" fmla="*/ 3 h 12"/>
                  <a:gd name="T46" fmla="*/ 18 w 18"/>
                  <a:gd name="T47" fmla="*/ 2 h 12"/>
                  <a:gd name="T48" fmla="*/ 18 w 18"/>
                  <a:gd name="T49" fmla="*/ 2 h 12"/>
                  <a:gd name="T50" fmla="*/ 17 w 18"/>
                  <a:gd name="T51" fmla="*/ 1 h 12"/>
                  <a:gd name="T52" fmla="*/ 16 w 18"/>
                  <a:gd name="T53" fmla="*/ 1 h 12"/>
                  <a:gd name="T54" fmla="*/ 15 w 18"/>
                  <a:gd name="T55" fmla="*/ 1 h 12"/>
                  <a:gd name="T56" fmla="*/ 14 w 18"/>
                  <a:gd name="T57" fmla="*/ 2 h 12"/>
                  <a:gd name="T58" fmla="*/ 13 w 18"/>
                  <a:gd name="T59" fmla="*/ 2 h 12"/>
                  <a:gd name="T60" fmla="*/ 13 w 18"/>
                  <a:gd name="T61" fmla="*/ 2 h 12"/>
                  <a:gd name="T62" fmla="*/ 12 w 18"/>
                  <a:gd name="T63" fmla="*/ 1 h 12"/>
                  <a:gd name="T64" fmla="*/ 12 w 18"/>
                  <a:gd name="T65" fmla="*/ 0 h 12"/>
                  <a:gd name="T66" fmla="*/ 11 w 18"/>
                  <a:gd name="T67" fmla="*/ 0 h 12"/>
                  <a:gd name="T68" fmla="*/ 9 w 18"/>
                  <a:gd name="T69" fmla="*/ 0 h 12"/>
                  <a:gd name="T70" fmla="*/ 8 w 18"/>
                  <a:gd name="T71" fmla="*/ 1 h 12"/>
                  <a:gd name="T72" fmla="*/ 7 w 18"/>
                  <a:gd name="T73" fmla="*/ 2 h 12"/>
                  <a:gd name="T74" fmla="*/ 6 w 18"/>
                  <a:gd name="T75" fmla="*/ 0 h 12"/>
                  <a:gd name="T76" fmla="*/ 5 w 18"/>
                  <a:gd name="T77" fmla="*/ 1 h 12"/>
                  <a:gd name="T78" fmla="*/ 3 w 18"/>
                  <a:gd name="T79" fmla="*/ 1 h 12"/>
                  <a:gd name="T80" fmla="*/ 2 w 18"/>
                  <a:gd name="T81" fmla="*/ 3 h 12"/>
                  <a:gd name="T82" fmla="*/ 1 w 18"/>
                  <a:gd name="T83" fmla="*/ 4 h 12"/>
                  <a:gd name="T84" fmla="*/ 1 w 18"/>
                  <a:gd name="T85" fmla="*/ 6 h 12"/>
                  <a:gd name="T86" fmla="*/ 0 w 18"/>
                  <a:gd name="T87" fmla="*/ 7 h 12"/>
                  <a:gd name="T88" fmla="*/ 1 w 18"/>
                  <a:gd name="T89" fmla="*/ 9 h 12"/>
                  <a:gd name="T90" fmla="*/ 2 w 18"/>
                  <a:gd name="T91" fmla="*/ 10 h 12"/>
                  <a:gd name="T92" fmla="*/ 3 w 18"/>
                  <a:gd name="T93" fmla="*/ 11 h 12"/>
                  <a:gd name="T94" fmla="*/ 4 w 18"/>
                  <a:gd name="T9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" h="12">
                    <a:moveTo>
                      <a:pt x="4" y="12"/>
                    </a:moveTo>
                    <a:lnTo>
                      <a:pt x="4" y="12"/>
                    </a:lnTo>
                    <a:lnTo>
                      <a:pt x="5" y="12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9" y="7"/>
                    </a:lnTo>
                    <a:lnTo>
                      <a:pt x="10" y="8"/>
                    </a:lnTo>
                    <a:lnTo>
                      <a:pt x="11" y="8"/>
                    </a:lnTo>
                    <a:lnTo>
                      <a:pt x="12" y="9"/>
                    </a:lnTo>
                    <a:lnTo>
                      <a:pt x="13" y="7"/>
                    </a:lnTo>
                    <a:lnTo>
                      <a:pt x="13" y="4"/>
                    </a:lnTo>
                    <a:lnTo>
                      <a:pt x="14" y="2"/>
                    </a:lnTo>
                    <a:lnTo>
                      <a:pt x="15" y="5"/>
                    </a:lnTo>
                    <a:lnTo>
                      <a:pt x="16" y="5"/>
                    </a:lnTo>
                    <a:lnTo>
                      <a:pt x="17" y="4"/>
                    </a:lnTo>
                    <a:lnTo>
                      <a:pt x="18" y="3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5" y="1"/>
                    </a:lnTo>
                    <a:lnTo>
                      <a:pt x="14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1" y="6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3" y="11"/>
                    </a:lnTo>
                    <a:lnTo>
                      <a:pt x="4" y="1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75" name="Freeform 264"/>
              <p:cNvSpPr>
                <a:spLocks/>
              </p:cNvSpPr>
              <p:nvPr userDrawn="1"/>
            </p:nvSpPr>
            <p:spPr bwMode="auto">
              <a:xfrm>
                <a:off x="2179" y="2800"/>
                <a:ext cx="4" cy="6"/>
              </a:xfrm>
              <a:custGeom>
                <a:avLst/>
                <a:gdLst>
                  <a:gd name="T0" fmla="*/ 1 w 9"/>
                  <a:gd name="T1" fmla="*/ 14 h 14"/>
                  <a:gd name="T2" fmla="*/ 5 w 9"/>
                  <a:gd name="T3" fmla="*/ 12 h 14"/>
                  <a:gd name="T4" fmla="*/ 7 w 9"/>
                  <a:gd name="T5" fmla="*/ 9 h 14"/>
                  <a:gd name="T6" fmla="*/ 8 w 9"/>
                  <a:gd name="T7" fmla="*/ 6 h 14"/>
                  <a:gd name="T8" fmla="*/ 9 w 9"/>
                  <a:gd name="T9" fmla="*/ 3 h 14"/>
                  <a:gd name="T10" fmla="*/ 9 w 9"/>
                  <a:gd name="T11" fmla="*/ 1 h 14"/>
                  <a:gd name="T12" fmla="*/ 7 w 9"/>
                  <a:gd name="T13" fmla="*/ 0 h 14"/>
                  <a:gd name="T14" fmla="*/ 6 w 9"/>
                  <a:gd name="T15" fmla="*/ 1 h 14"/>
                  <a:gd name="T16" fmla="*/ 5 w 9"/>
                  <a:gd name="T17" fmla="*/ 2 h 14"/>
                  <a:gd name="T18" fmla="*/ 4 w 9"/>
                  <a:gd name="T19" fmla="*/ 4 h 14"/>
                  <a:gd name="T20" fmla="*/ 4 w 9"/>
                  <a:gd name="T21" fmla="*/ 6 h 14"/>
                  <a:gd name="T22" fmla="*/ 2 w 9"/>
                  <a:gd name="T23" fmla="*/ 7 h 14"/>
                  <a:gd name="T24" fmla="*/ 2 w 9"/>
                  <a:gd name="T25" fmla="*/ 9 h 14"/>
                  <a:gd name="T26" fmla="*/ 1 w 9"/>
                  <a:gd name="T27" fmla="*/ 11 h 14"/>
                  <a:gd name="T28" fmla="*/ 1 w 9"/>
                  <a:gd name="T29" fmla="*/ 12 h 14"/>
                  <a:gd name="T30" fmla="*/ 0 w 9"/>
                  <a:gd name="T31" fmla="*/ 13 h 14"/>
                  <a:gd name="T32" fmla="*/ 1 w 9"/>
                  <a:gd name="T33" fmla="*/ 13 h 14"/>
                  <a:gd name="T34" fmla="*/ 1 w 9"/>
                  <a:gd name="T3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" h="14">
                    <a:moveTo>
                      <a:pt x="1" y="14"/>
                    </a:moveTo>
                    <a:lnTo>
                      <a:pt x="5" y="12"/>
                    </a:lnTo>
                    <a:lnTo>
                      <a:pt x="7" y="9"/>
                    </a:lnTo>
                    <a:lnTo>
                      <a:pt x="8" y="6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1" y="11"/>
                    </a:lnTo>
                    <a:lnTo>
                      <a:pt x="1" y="12"/>
                    </a:lnTo>
                    <a:lnTo>
                      <a:pt x="0" y="13"/>
                    </a:lnTo>
                    <a:lnTo>
                      <a:pt x="1" y="13"/>
                    </a:lnTo>
                    <a:lnTo>
                      <a:pt x="1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76" name="Freeform 265"/>
              <p:cNvSpPr>
                <a:spLocks/>
              </p:cNvSpPr>
              <p:nvPr userDrawn="1"/>
            </p:nvSpPr>
            <p:spPr bwMode="auto">
              <a:xfrm>
                <a:off x="2184" y="2795"/>
                <a:ext cx="4" cy="3"/>
              </a:xfrm>
              <a:custGeom>
                <a:avLst/>
                <a:gdLst>
                  <a:gd name="T0" fmla="*/ 1 w 7"/>
                  <a:gd name="T1" fmla="*/ 6 h 6"/>
                  <a:gd name="T2" fmla="*/ 2 w 7"/>
                  <a:gd name="T3" fmla="*/ 5 h 6"/>
                  <a:gd name="T4" fmla="*/ 4 w 7"/>
                  <a:gd name="T5" fmla="*/ 4 h 6"/>
                  <a:gd name="T6" fmla="*/ 5 w 7"/>
                  <a:gd name="T7" fmla="*/ 2 h 6"/>
                  <a:gd name="T8" fmla="*/ 7 w 7"/>
                  <a:gd name="T9" fmla="*/ 0 h 6"/>
                  <a:gd name="T10" fmla="*/ 4 w 7"/>
                  <a:gd name="T11" fmla="*/ 1 h 6"/>
                  <a:gd name="T12" fmla="*/ 2 w 7"/>
                  <a:gd name="T13" fmla="*/ 2 h 6"/>
                  <a:gd name="T14" fmla="*/ 0 w 7"/>
                  <a:gd name="T15" fmla="*/ 3 h 6"/>
                  <a:gd name="T16" fmla="*/ 0 w 7"/>
                  <a:gd name="T17" fmla="*/ 4 h 6"/>
                  <a:gd name="T18" fmla="*/ 0 w 7"/>
                  <a:gd name="T19" fmla="*/ 5 h 6"/>
                  <a:gd name="T20" fmla="*/ 1 w 7"/>
                  <a:gd name="T2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6">
                    <a:moveTo>
                      <a:pt x="1" y="6"/>
                    </a:moveTo>
                    <a:lnTo>
                      <a:pt x="2" y="5"/>
                    </a:lnTo>
                    <a:lnTo>
                      <a:pt x="4" y="4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77" name="Freeform 266"/>
              <p:cNvSpPr>
                <a:spLocks/>
              </p:cNvSpPr>
              <p:nvPr userDrawn="1"/>
            </p:nvSpPr>
            <p:spPr bwMode="auto">
              <a:xfrm>
                <a:off x="2192" y="2798"/>
                <a:ext cx="1" cy="2"/>
              </a:xfrm>
              <a:custGeom>
                <a:avLst/>
                <a:gdLst>
                  <a:gd name="T0" fmla="*/ 1 w 2"/>
                  <a:gd name="T1" fmla="*/ 3 h 3"/>
                  <a:gd name="T2" fmla="*/ 2 w 2"/>
                  <a:gd name="T3" fmla="*/ 2 h 3"/>
                  <a:gd name="T4" fmla="*/ 2 w 2"/>
                  <a:gd name="T5" fmla="*/ 1 h 3"/>
                  <a:gd name="T6" fmla="*/ 2 w 2"/>
                  <a:gd name="T7" fmla="*/ 0 h 3"/>
                  <a:gd name="T8" fmla="*/ 2 w 2"/>
                  <a:gd name="T9" fmla="*/ 0 h 3"/>
                  <a:gd name="T10" fmla="*/ 1 w 2"/>
                  <a:gd name="T11" fmla="*/ 0 h 3"/>
                  <a:gd name="T12" fmla="*/ 1 w 2"/>
                  <a:gd name="T13" fmla="*/ 0 h 3"/>
                  <a:gd name="T14" fmla="*/ 0 w 2"/>
                  <a:gd name="T15" fmla="*/ 1 h 3"/>
                  <a:gd name="T16" fmla="*/ 0 w 2"/>
                  <a:gd name="T17" fmla="*/ 2 h 3"/>
                  <a:gd name="T18" fmla="*/ 0 w 2"/>
                  <a:gd name="T19" fmla="*/ 2 h 3"/>
                  <a:gd name="T20" fmla="*/ 1 w 2"/>
                  <a:gd name="T2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lnTo>
                      <a:pt x="2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78" name="Freeform 267"/>
              <p:cNvSpPr>
                <a:spLocks/>
              </p:cNvSpPr>
              <p:nvPr userDrawn="1"/>
            </p:nvSpPr>
            <p:spPr bwMode="auto">
              <a:xfrm>
                <a:off x="2189" y="2795"/>
                <a:ext cx="6" cy="2"/>
              </a:xfrm>
              <a:custGeom>
                <a:avLst/>
                <a:gdLst>
                  <a:gd name="T0" fmla="*/ 2 w 12"/>
                  <a:gd name="T1" fmla="*/ 2 h 5"/>
                  <a:gd name="T2" fmla="*/ 1 w 12"/>
                  <a:gd name="T3" fmla="*/ 2 h 5"/>
                  <a:gd name="T4" fmla="*/ 0 w 12"/>
                  <a:gd name="T5" fmla="*/ 3 h 5"/>
                  <a:gd name="T6" fmla="*/ 0 w 12"/>
                  <a:gd name="T7" fmla="*/ 4 h 5"/>
                  <a:gd name="T8" fmla="*/ 0 w 12"/>
                  <a:gd name="T9" fmla="*/ 5 h 5"/>
                  <a:gd name="T10" fmla="*/ 2 w 12"/>
                  <a:gd name="T11" fmla="*/ 5 h 5"/>
                  <a:gd name="T12" fmla="*/ 4 w 12"/>
                  <a:gd name="T13" fmla="*/ 4 h 5"/>
                  <a:gd name="T14" fmla="*/ 5 w 12"/>
                  <a:gd name="T15" fmla="*/ 3 h 5"/>
                  <a:gd name="T16" fmla="*/ 7 w 12"/>
                  <a:gd name="T17" fmla="*/ 2 h 5"/>
                  <a:gd name="T18" fmla="*/ 8 w 12"/>
                  <a:gd name="T19" fmla="*/ 1 h 5"/>
                  <a:gd name="T20" fmla="*/ 10 w 12"/>
                  <a:gd name="T21" fmla="*/ 1 h 5"/>
                  <a:gd name="T22" fmla="*/ 12 w 12"/>
                  <a:gd name="T23" fmla="*/ 1 h 5"/>
                  <a:gd name="T24" fmla="*/ 10 w 12"/>
                  <a:gd name="T25" fmla="*/ 0 h 5"/>
                  <a:gd name="T26" fmla="*/ 9 w 12"/>
                  <a:gd name="T27" fmla="*/ 0 h 5"/>
                  <a:gd name="T28" fmla="*/ 8 w 12"/>
                  <a:gd name="T29" fmla="*/ 1 h 5"/>
                  <a:gd name="T30" fmla="*/ 6 w 12"/>
                  <a:gd name="T31" fmla="*/ 2 h 5"/>
                  <a:gd name="T32" fmla="*/ 5 w 12"/>
                  <a:gd name="T33" fmla="*/ 2 h 5"/>
                  <a:gd name="T34" fmla="*/ 2 w 12"/>
                  <a:gd name="T3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5">
                    <a:moveTo>
                      <a:pt x="2" y="2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8" y="1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8" y="1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79" name="Freeform 268"/>
              <p:cNvSpPr>
                <a:spLocks/>
              </p:cNvSpPr>
              <p:nvPr userDrawn="1"/>
            </p:nvSpPr>
            <p:spPr bwMode="auto">
              <a:xfrm>
                <a:off x="2194" y="2801"/>
                <a:ext cx="3" cy="3"/>
              </a:xfrm>
              <a:custGeom>
                <a:avLst/>
                <a:gdLst>
                  <a:gd name="T0" fmla="*/ 0 w 5"/>
                  <a:gd name="T1" fmla="*/ 4 h 5"/>
                  <a:gd name="T2" fmla="*/ 2 w 5"/>
                  <a:gd name="T3" fmla="*/ 5 h 5"/>
                  <a:gd name="T4" fmla="*/ 3 w 5"/>
                  <a:gd name="T5" fmla="*/ 4 h 5"/>
                  <a:gd name="T6" fmla="*/ 4 w 5"/>
                  <a:gd name="T7" fmla="*/ 3 h 5"/>
                  <a:gd name="T8" fmla="*/ 5 w 5"/>
                  <a:gd name="T9" fmla="*/ 2 h 5"/>
                  <a:gd name="T10" fmla="*/ 4 w 5"/>
                  <a:gd name="T11" fmla="*/ 1 h 5"/>
                  <a:gd name="T12" fmla="*/ 3 w 5"/>
                  <a:gd name="T13" fmla="*/ 0 h 5"/>
                  <a:gd name="T14" fmla="*/ 2 w 5"/>
                  <a:gd name="T15" fmla="*/ 0 h 5"/>
                  <a:gd name="T16" fmla="*/ 1 w 5"/>
                  <a:gd name="T17" fmla="*/ 1 h 5"/>
                  <a:gd name="T18" fmla="*/ 0 w 5"/>
                  <a:gd name="T19" fmla="*/ 3 h 5"/>
                  <a:gd name="T20" fmla="*/ 0 w 5"/>
                  <a:gd name="T21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5">
                    <a:moveTo>
                      <a:pt x="0" y="4"/>
                    </a:moveTo>
                    <a:lnTo>
                      <a:pt x="2" y="5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Freeform 269"/>
              <p:cNvSpPr>
                <a:spLocks/>
              </p:cNvSpPr>
              <p:nvPr userDrawn="1"/>
            </p:nvSpPr>
            <p:spPr bwMode="auto">
              <a:xfrm>
                <a:off x="2195" y="2798"/>
                <a:ext cx="2" cy="2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1 h 3"/>
                  <a:gd name="T4" fmla="*/ 0 w 3"/>
                  <a:gd name="T5" fmla="*/ 1 h 3"/>
                  <a:gd name="T6" fmla="*/ 0 w 3"/>
                  <a:gd name="T7" fmla="*/ 2 h 3"/>
                  <a:gd name="T8" fmla="*/ 0 w 3"/>
                  <a:gd name="T9" fmla="*/ 3 h 3"/>
                  <a:gd name="T10" fmla="*/ 1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3 w 3"/>
                  <a:gd name="T17" fmla="*/ 1 h 3"/>
                  <a:gd name="T18" fmla="*/ 2 w 3"/>
                  <a:gd name="T19" fmla="*/ 0 h 3"/>
                  <a:gd name="T20" fmla="*/ 2 w 3"/>
                  <a:gd name="T21" fmla="*/ 0 h 3"/>
                  <a:gd name="T22" fmla="*/ 1 w 3"/>
                  <a:gd name="T2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Freeform 270"/>
              <p:cNvSpPr>
                <a:spLocks/>
              </p:cNvSpPr>
              <p:nvPr userDrawn="1"/>
            </p:nvSpPr>
            <p:spPr bwMode="auto">
              <a:xfrm>
                <a:off x="2197" y="2795"/>
                <a:ext cx="2" cy="1"/>
              </a:xfrm>
              <a:custGeom>
                <a:avLst/>
                <a:gdLst>
                  <a:gd name="T0" fmla="*/ 2 w 4"/>
                  <a:gd name="T1" fmla="*/ 0 h 3"/>
                  <a:gd name="T2" fmla="*/ 1 w 4"/>
                  <a:gd name="T3" fmla="*/ 1 h 3"/>
                  <a:gd name="T4" fmla="*/ 0 w 4"/>
                  <a:gd name="T5" fmla="*/ 2 h 3"/>
                  <a:gd name="T6" fmla="*/ 0 w 4"/>
                  <a:gd name="T7" fmla="*/ 3 h 3"/>
                  <a:gd name="T8" fmla="*/ 2 w 4"/>
                  <a:gd name="T9" fmla="*/ 3 h 3"/>
                  <a:gd name="T10" fmla="*/ 3 w 4"/>
                  <a:gd name="T11" fmla="*/ 2 h 3"/>
                  <a:gd name="T12" fmla="*/ 4 w 4"/>
                  <a:gd name="T13" fmla="*/ 1 h 3"/>
                  <a:gd name="T14" fmla="*/ 3 w 4"/>
                  <a:gd name="T15" fmla="*/ 0 h 3"/>
                  <a:gd name="T16" fmla="*/ 2 w 4"/>
                  <a:gd name="T17" fmla="*/ 0 h 3"/>
                  <a:gd name="T18" fmla="*/ 2 w 4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Freeform 271"/>
              <p:cNvSpPr>
                <a:spLocks/>
              </p:cNvSpPr>
              <p:nvPr userDrawn="1"/>
            </p:nvSpPr>
            <p:spPr bwMode="auto">
              <a:xfrm>
                <a:off x="2200" y="2796"/>
                <a:ext cx="5" cy="5"/>
              </a:xfrm>
              <a:custGeom>
                <a:avLst/>
                <a:gdLst>
                  <a:gd name="T0" fmla="*/ 1 w 11"/>
                  <a:gd name="T1" fmla="*/ 7 h 9"/>
                  <a:gd name="T2" fmla="*/ 4 w 11"/>
                  <a:gd name="T3" fmla="*/ 7 h 9"/>
                  <a:gd name="T4" fmla="*/ 4 w 11"/>
                  <a:gd name="T5" fmla="*/ 7 h 9"/>
                  <a:gd name="T6" fmla="*/ 5 w 11"/>
                  <a:gd name="T7" fmla="*/ 5 h 9"/>
                  <a:gd name="T8" fmla="*/ 6 w 11"/>
                  <a:gd name="T9" fmla="*/ 5 h 9"/>
                  <a:gd name="T10" fmla="*/ 6 w 11"/>
                  <a:gd name="T11" fmla="*/ 6 h 9"/>
                  <a:gd name="T12" fmla="*/ 6 w 11"/>
                  <a:gd name="T13" fmla="*/ 7 h 9"/>
                  <a:gd name="T14" fmla="*/ 6 w 11"/>
                  <a:gd name="T15" fmla="*/ 8 h 9"/>
                  <a:gd name="T16" fmla="*/ 6 w 11"/>
                  <a:gd name="T17" fmla="*/ 9 h 9"/>
                  <a:gd name="T18" fmla="*/ 7 w 11"/>
                  <a:gd name="T19" fmla="*/ 9 h 9"/>
                  <a:gd name="T20" fmla="*/ 8 w 11"/>
                  <a:gd name="T21" fmla="*/ 9 h 9"/>
                  <a:gd name="T22" fmla="*/ 9 w 11"/>
                  <a:gd name="T23" fmla="*/ 9 h 9"/>
                  <a:gd name="T24" fmla="*/ 10 w 11"/>
                  <a:gd name="T25" fmla="*/ 9 h 9"/>
                  <a:gd name="T26" fmla="*/ 11 w 11"/>
                  <a:gd name="T27" fmla="*/ 9 h 9"/>
                  <a:gd name="T28" fmla="*/ 10 w 11"/>
                  <a:gd name="T29" fmla="*/ 7 h 9"/>
                  <a:gd name="T30" fmla="*/ 10 w 11"/>
                  <a:gd name="T31" fmla="*/ 5 h 9"/>
                  <a:gd name="T32" fmla="*/ 9 w 11"/>
                  <a:gd name="T33" fmla="*/ 3 h 9"/>
                  <a:gd name="T34" fmla="*/ 9 w 11"/>
                  <a:gd name="T35" fmla="*/ 1 h 9"/>
                  <a:gd name="T36" fmla="*/ 8 w 11"/>
                  <a:gd name="T37" fmla="*/ 1 h 9"/>
                  <a:gd name="T38" fmla="*/ 7 w 11"/>
                  <a:gd name="T39" fmla="*/ 2 h 9"/>
                  <a:gd name="T40" fmla="*/ 7 w 11"/>
                  <a:gd name="T41" fmla="*/ 2 h 9"/>
                  <a:gd name="T42" fmla="*/ 6 w 11"/>
                  <a:gd name="T43" fmla="*/ 3 h 9"/>
                  <a:gd name="T44" fmla="*/ 6 w 11"/>
                  <a:gd name="T45" fmla="*/ 4 h 9"/>
                  <a:gd name="T46" fmla="*/ 5 w 11"/>
                  <a:gd name="T47" fmla="*/ 3 h 9"/>
                  <a:gd name="T48" fmla="*/ 5 w 11"/>
                  <a:gd name="T49" fmla="*/ 2 h 9"/>
                  <a:gd name="T50" fmla="*/ 6 w 11"/>
                  <a:gd name="T51" fmla="*/ 0 h 9"/>
                  <a:gd name="T52" fmla="*/ 5 w 11"/>
                  <a:gd name="T53" fmla="*/ 0 h 9"/>
                  <a:gd name="T54" fmla="*/ 4 w 11"/>
                  <a:gd name="T55" fmla="*/ 0 h 9"/>
                  <a:gd name="T56" fmla="*/ 1 w 11"/>
                  <a:gd name="T57" fmla="*/ 0 h 9"/>
                  <a:gd name="T58" fmla="*/ 1 w 11"/>
                  <a:gd name="T59" fmla="*/ 1 h 9"/>
                  <a:gd name="T60" fmla="*/ 0 w 11"/>
                  <a:gd name="T61" fmla="*/ 2 h 9"/>
                  <a:gd name="T62" fmla="*/ 0 w 11"/>
                  <a:gd name="T63" fmla="*/ 4 h 9"/>
                  <a:gd name="T64" fmla="*/ 0 w 11"/>
                  <a:gd name="T65" fmla="*/ 5 h 9"/>
                  <a:gd name="T66" fmla="*/ 1 w 11"/>
                  <a:gd name="T67" fmla="*/ 5 h 9"/>
                  <a:gd name="T68" fmla="*/ 1 w 11"/>
                  <a:gd name="T69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" h="9">
                    <a:moveTo>
                      <a:pt x="1" y="7"/>
                    </a:moveTo>
                    <a:lnTo>
                      <a:pt x="4" y="7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6" y="8"/>
                    </a:lnTo>
                    <a:lnTo>
                      <a:pt x="6" y="9"/>
                    </a:lnTo>
                    <a:lnTo>
                      <a:pt x="7" y="9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1" y="9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Freeform 272"/>
              <p:cNvSpPr>
                <a:spLocks/>
              </p:cNvSpPr>
              <p:nvPr userDrawn="1"/>
            </p:nvSpPr>
            <p:spPr bwMode="auto">
              <a:xfrm>
                <a:off x="2205" y="2789"/>
                <a:ext cx="3" cy="2"/>
              </a:xfrm>
              <a:custGeom>
                <a:avLst/>
                <a:gdLst>
                  <a:gd name="T0" fmla="*/ 2 w 5"/>
                  <a:gd name="T1" fmla="*/ 4 h 4"/>
                  <a:gd name="T2" fmla="*/ 4 w 5"/>
                  <a:gd name="T3" fmla="*/ 4 h 4"/>
                  <a:gd name="T4" fmla="*/ 5 w 5"/>
                  <a:gd name="T5" fmla="*/ 3 h 4"/>
                  <a:gd name="T6" fmla="*/ 5 w 5"/>
                  <a:gd name="T7" fmla="*/ 1 h 4"/>
                  <a:gd name="T8" fmla="*/ 5 w 5"/>
                  <a:gd name="T9" fmla="*/ 0 h 4"/>
                  <a:gd name="T10" fmla="*/ 4 w 5"/>
                  <a:gd name="T11" fmla="*/ 0 h 4"/>
                  <a:gd name="T12" fmla="*/ 3 w 5"/>
                  <a:gd name="T13" fmla="*/ 0 h 4"/>
                  <a:gd name="T14" fmla="*/ 2 w 5"/>
                  <a:gd name="T15" fmla="*/ 0 h 4"/>
                  <a:gd name="T16" fmla="*/ 1 w 5"/>
                  <a:gd name="T17" fmla="*/ 0 h 4"/>
                  <a:gd name="T18" fmla="*/ 1 w 5"/>
                  <a:gd name="T19" fmla="*/ 1 h 4"/>
                  <a:gd name="T20" fmla="*/ 0 w 5"/>
                  <a:gd name="T21" fmla="*/ 2 h 4"/>
                  <a:gd name="T22" fmla="*/ 0 w 5"/>
                  <a:gd name="T23" fmla="*/ 3 h 4"/>
                  <a:gd name="T24" fmla="*/ 1 w 5"/>
                  <a:gd name="T25" fmla="*/ 4 h 4"/>
                  <a:gd name="T26" fmla="*/ 2 w 5"/>
                  <a:gd name="T2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lnTo>
                      <a:pt x="4" y="4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Freeform 273"/>
              <p:cNvSpPr>
                <a:spLocks/>
              </p:cNvSpPr>
              <p:nvPr userDrawn="1"/>
            </p:nvSpPr>
            <p:spPr bwMode="auto">
              <a:xfrm>
                <a:off x="2206" y="2797"/>
                <a:ext cx="1" cy="3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5 h 5"/>
                  <a:gd name="T4" fmla="*/ 1 w 2"/>
                  <a:gd name="T5" fmla="*/ 5 h 5"/>
                  <a:gd name="T6" fmla="*/ 2 w 2"/>
                  <a:gd name="T7" fmla="*/ 4 h 5"/>
                  <a:gd name="T8" fmla="*/ 2 w 2"/>
                  <a:gd name="T9" fmla="*/ 2 h 5"/>
                  <a:gd name="T10" fmla="*/ 2 w 2"/>
                  <a:gd name="T11" fmla="*/ 1 h 5"/>
                  <a:gd name="T12" fmla="*/ 1 w 2"/>
                  <a:gd name="T13" fmla="*/ 0 h 5"/>
                  <a:gd name="T14" fmla="*/ 0 w 2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Freeform 274"/>
              <p:cNvSpPr>
                <a:spLocks/>
              </p:cNvSpPr>
              <p:nvPr userDrawn="1"/>
            </p:nvSpPr>
            <p:spPr bwMode="auto">
              <a:xfrm>
                <a:off x="2206" y="2792"/>
                <a:ext cx="3" cy="2"/>
              </a:xfrm>
              <a:custGeom>
                <a:avLst/>
                <a:gdLst>
                  <a:gd name="T0" fmla="*/ 4 w 5"/>
                  <a:gd name="T1" fmla="*/ 3 h 5"/>
                  <a:gd name="T2" fmla="*/ 5 w 5"/>
                  <a:gd name="T3" fmla="*/ 1 h 5"/>
                  <a:gd name="T4" fmla="*/ 4 w 5"/>
                  <a:gd name="T5" fmla="*/ 1 h 5"/>
                  <a:gd name="T6" fmla="*/ 3 w 5"/>
                  <a:gd name="T7" fmla="*/ 0 h 5"/>
                  <a:gd name="T8" fmla="*/ 2 w 5"/>
                  <a:gd name="T9" fmla="*/ 1 h 5"/>
                  <a:gd name="T10" fmla="*/ 1 w 5"/>
                  <a:gd name="T11" fmla="*/ 1 h 5"/>
                  <a:gd name="T12" fmla="*/ 0 w 5"/>
                  <a:gd name="T13" fmla="*/ 2 h 5"/>
                  <a:gd name="T14" fmla="*/ 0 w 5"/>
                  <a:gd name="T15" fmla="*/ 3 h 5"/>
                  <a:gd name="T16" fmla="*/ 0 w 5"/>
                  <a:gd name="T17" fmla="*/ 5 h 5"/>
                  <a:gd name="T18" fmla="*/ 1 w 5"/>
                  <a:gd name="T19" fmla="*/ 5 h 5"/>
                  <a:gd name="T20" fmla="*/ 2 w 5"/>
                  <a:gd name="T21" fmla="*/ 5 h 5"/>
                  <a:gd name="T22" fmla="*/ 3 w 5"/>
                  <a:gd name="T23" fmla="*/ 5 h 5"/>
                  <a:gd name="T24" fmla="*/ 4 w 5"/>
                  <a:gd name="T2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" h="5">
                    <a:moveTo>
                      <a:pt x="4" y="3"/>
                    </a:moveTo>
                    <a:lnTo>
                      <a:pt x="5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Freeform 275"/>
              <p:cNvSpPr>
                <a:spLocks/>
              </p:cNvSpPr>
              <p:nvPr userDrawn="1"/>
            </p:nvSpPr>
            <p:spPr bwMode="auto">
              <a:xfrm>
                <a:off x="2212" y="2783"/>
                <a:ext cx="3" cy="2"/>
              </a:xfrm>
              <a:custGeom>
                <a:avLst/>
                <a:gdLst>
                  <a:gd name="T0" fmla="*/ 0 w 5"/>
                  <a:gd name="T1" fmla="*/ 5 h 5"/>
                  <a:gd name="T2" fmla="*/ 2 w 5"/>
                  <a:gd name="T3" fmla="*/ 5 h 5"/>
                  <a:gd name="T4" fmla="*/ 3 w 5"/>
                  <a:gd name="T5" fmla="*/ 4 h 5"/>
                  <a:gd name="T6" fmla="*/ 4 w 5"/>
                  <a:gd name="T7" fmla="*/ 2 h 5"/>
                  <a:gd name="T8" fmla="*/ 5 w 5"/>
                  <a:gd name="T9" fmla="*/ 1 h 5"/>
                  <a:gd name="T10" fmla="*/ 4 w 5"/>
                  <a:gd name="T11" fmla="*/ 0 h 5"/>
                  <a:gd name="T12" fmla="*/ 3 w 5"/>
                  <a:gd name="T13" fmla="*/ 0 h 5"/>
                  <a:gd name="T14" fmla="*/ 1 w 5"/>
                  <a:gd name="T15" fmla="*/ 1 h 5"/>
                  <a:gd name="T16" fmla="*/ 0 w 5"/>
                  <a:gd name="T17" fmla="*/ 3 h 5"/>
                  <a:gd name="T18" fmla="*/ 0 w 5"/>
                  <a:gd name="T1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2" y="5"/>
                    </a:lnTo>
                    <a:lnTo>
                      <a:pt x="3" y="4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Freeform 276"/>
              <p:cNvSpPr>
                <a:spLocks/>
              </p:cNvSpPr>
              <p:nvPr userDrawn="1"/>
            </p:nvSpPr>
            <p:spPr bwMode="auto">
              <a:xfrm>
                <a:off x="2214" y="2785"/>
                <a:ext cx="3" cy="8"/>
              </a:xfrm>
              <a:custGeom>
                <a:avLst/>
                <a:gdLst>
                  <a:gd name="T0" fmla="*/ 5 w 6"/>
                  <a:gd name="T1" fmla="*/ 10 h 14"/>
                  <a:gd name="T2" fmla="*/ 5 w 6"/>
                  <a:gd name="T3" fmla="*/ 8 h 14"/>
                  <a:gd name="T4" fmla="*/ 6 w 6"/>
                  <a:gd name="T5" fmla="*/ 6 h 14"/>
                  <a:gd name="T6" fmla="*/ 6 w 6"/>
                  <a:gd name="T7" fmla="*/ 4 h 14"/>
                  <a:gd name="T8" fmla="*/ 6 w 6"/>
                  <a:gd name="T9" fmla="*/ 2 h 14"/>
                  <a:gd name="T10" fmla="*/ 5 w 6"/>
                  <a:gd name="T11" fmla="*/ 1 h 14"/>
                  <a:gd name="T12" fmla="*/ 3 w 6"/>
                  <a:gd name="T13" fmla="*/ 0 h 14"/>
                  <a:gd name="T14" fmla="*/ 2 w 6"/>
                  <a:gd name="T15" fmla="*/ 1 h 14"/>
                  <a:gd name="T16" fmla="*/ 2 w 6"/>
                  <a:gd name="T17" fmla="*/ 2 h 14"/>
                  <a:gd name="T18" fmla="*/ 1 w 6"/>
                  <a:gd name="T19" fmla="*/ 3 h 14"/>
                  <a:gd name="T20" fmla="*/ 1 w 6"/>
                  <a:gd name="T21" fmla="*/ 4 h 14"/>
                  <a:gd name="T22" fmla="*/ 3 w 6"/>
                  <a:gd name="T23" fmla="*/ 5 h 14"/>
                  <a:gd name="T24" fmla="*/ 3 w 6"/>
                  <a:gd name="T25" fmla="*/ 7 h 14"/>
                  <a:gd name="T26" fmla="*/ 3 w 6"/>
                  <a:gd name="T27" fmla="*/ 8 h 14"/>
                  <a:gd name="T28" fmla="*/ 2 w 6"/>
                  <a:gd name="T29" fmla="*/ 10 h 14"/>
                  <a:gd name="T30" fmla="*/ 1 w 6"/>
                  <a:gd name="T31" fmla="*/ 11 h 14"/>
                  <a:gd name="T32" fmla="*/ 0 w 6"/>
                  <a:gd name="T33" fmla="*/ 13 h 14"/>
                  <a:gd name="T34" fmla="*/ 0 w 6"/>
                  <a:gd name="T35" fmla="*/ 14 h 14"/>
                  <a:gd name="T36" fmla="*/ 1 w 6"/>
                  <a:gd name="T37" fmla="*/ 14 h 14"/>
                  <a:gd name="T38" fmla="*/ 1 w 6"/>
                  <a:gd name="T39" fmla="*/ 13 h 14"/>
                  <a:gd name="T40" fmla="*/ 2 w 6"/>
                  <a:gd name="T41" fmla="*/ 12 h 14"/>
                  <a:gd name="T42" fmla="*/ 4 w 6"/>
                  <a:gd name="T43" fmla="*/ 11 h 14"/>
                  <a:gd name="T44" fmla="*/ 5 w 6"/>
                  <a:gd name="T45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" h="14">
                    <a:moveTo>
                      <a:pt x="5" y="10"/>
                    </a:moveTo>
                    <a:lnTo>
                      <a:pt x="5" y="8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3" y="5"/>
                    </a:lnTo>
                    <a:lnTo>
                      <a:pt x="3" y="7"/>
                    </a:lnTo>
                    <a:lnTo>
                      <a:pt x="3" y="8"/>
                    </a:lnTo>
                    <a:lnTo>
                      <a:pt x="2" y="10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4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2" y="12"/>
                    </a:lnTo>
                    <a:lnTo>
                      <a:pt x="4" y="11"/>
                    </a:ln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Freeform 277"/>
              <p:cNvSpPr>
                <a:spLocks/>
              </p:cNvSpPr>
              <p:nvPr userDrawn="1"/>
            </p:nvSpPr>
            <p:spPr bwMode="auto">
              <a:xfrm>
                <a:off x="2188" y="2844"/>
                <a:ext cx="3" cy="3"/>
              </a:xfrm>
              <a:custGeom>
                <a:avLst/>
                <a:gdLst>
                  <a:gd name="T0" fmla="*/ 2 w 7"/>
                  <a:gd name="T1" fmla="*/ 7 h 7"/>
                  <a:gd name="T2" fmla="*/ 4 w 7"/>
                  <a:gd name="T3" fmla="*/ 6 h 7"/>
                  <a:gd name="T4" fmla="*/ 5 w 7"/>
                  <a:gd name="T5" fmla="*/ 4 h 7"/>
                  <a:gd name="T6" fmla="*/ 7 w 7"/>
                  <a:gd name="T7" fmla="*/ 2 h 7"/>
                  <a:gd name="T8" fmla="*/ 5 w 7"/>
                  <a:gd name="T9" fmla="*/ 0 h 7"/>
                  <a:gd name="T10" fmla="*/ 3 w 7"/>
                  <a:gd name="T11" fmla="*/ 1 h 7"/>
                  <a:gd name="T12" fmla="*/ 2 w 7"/>
                  <a:gd name="T13" fmla="*/ 1 h 7"/>
                  <a:gd name="T14" fmla="*/ 1 w 7"/>
                  <a:gd name="T15" fmla="*/ 3 h 7"/>
                  <a:gd name="T16" fmla="*/ 0 w 7"/>
                  <a:gd name="T17" fmla="*/ 5 h 7"/>
                  <a:gd name="T18" fmla="*/ 0 w 7"/>
                  <a:gd name="T19" fmla="*/ 6 h 7"/>
                  <a:gd name="T20" fmla="*/ 1 w 7"/>
                  <a:gd name="T21" fmla="*/ 7 h 7"/>
                  <a:gd name="T22" fmla="*/ 2 w 7"/>
                  <a:gd name="T2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7">
                    <a:moveTo>
                      <a:pt x="2" y="7"/>
                    </a:moveTo>
                    <a:lnTo>
                      <a:pt x="4" y="6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Freeform 278"/>
              <p:cNvSpPr>
                <a:spLocks/>
              </p:cNvSpPr>
              <p:nvPr userDrawn="1"/>
            </p:nvSpPr>
            <p:spPr bwMode="auto">
              <a:xfrm>
                <a:off x="2188" y="2838"/>
                <a:ext cx="3" cy="2"/>
              </a:xfrm>
              <a:custGeom>
                <a:avLst/>
                <a:gdLst>
                  <a:gd name="T0" fmla="*/ 0 w 7"/>
                  <a:gd name="T1" fmla="*/ 5 h 5"/>
                  <a:gd name="T2" fmla="*/ 3 w 7"/>
                  <a:gd name="T3" fmla="*/ 5 h 5"/>
                  <a:gd name="T4" fmla="*/ 4 w 7"/>
                  <a:gd name="T5" fmla="*/ 4 h 5"/>
                  <a:gd name="T6" fmla="*/ 7 w 7"/>
                  <a:gd name="T7" fmla="*/ 2 h 5"/>
                  <a:gd name="T8" fmla="*/ 7 w 7"/>
                  <a:gd name="T9" fmla="*/ 0 h 5"/>
                  <a:gd name="T10" fmla="*/ 6 w 7"/>
                  <a:gd name="T11" fmla="*/ 0 h 5"/>
                  <a:gd name="T12" fmla="*/ 4 w 7"/>
                  <a:gd name="T13" fmla="*/ 0 h 5"/>
                  <a:gd name="T14" fmla="*/ 2 w 7"/>
                  <a:gd name="T15" fmla="*/ 1 h 5"/>
                  <a:gd name="T16" fmla="*/ 1 w 7"/>
                  <a:gd name="T17" fmla="*/ 2 h 5"/>
                  <a:gd name="T18" fmla="*/ 0 w 7"/>
                  <a:gd name="T19" fmla="*/ 3 h 5"/>
                  <a:gd name="T20" fmla="*/ 0 w 7"/>
                  <a:gd name="T2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0" y="5"/>
                    </a:moveTo>
                    <a:lnTo>
                      <a:pt x="3" y="5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Freeform 279"/>
              <p:cNvSpPr>
                <a:spLocks/>
              </p:cNvSpPr>
              <p:nvPr userDrawn="1"/>
            </p:nvSpPr>
            <p:spPr bwMode="auto">
              <a:xfrm>
                <a:off x="2191" y="2845"/>
                <a:ext cx="2" cy="2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3 h 3"/>
                  <a:gd name="T4" fmla="*/ 1 w 3"/>
                  <a:gd name="T5" fmla="*/ 3 h 3"/>
                  <a:gd name="T6" fmla="*/ 2 w 3"/>
                  <a:gd name="T7" fmla="*/ 2 h 3"/>
                  <a:gd name="T8" fmla="*/ 3 w 3"/>
                  <a:gd name="T9" fmla="*/ 2 h 3"/>
                  <a:gd name="T10" fmla="*/ 3 w 3"/>
                  <a:gd name="T11" fmla="*/ 1 h 3"/>
                  <a:gd name="T12" fmla="*/ 2 w 3"/>
                  <a:gd name="T13" fmla="*/ 0 h 3"/>
                  <a:gd name="T14" fmla="*/ 1 w 3"/>
                  <a:gd name="T15" fmla="*/ 1 h 3"/>
                  <a:gd name="T16" fmla="*/ 1 w 3"/>
                  <a:gd name="T17" fmla="*/ 1 h 3"/>
                  <a:gd name="T18" fmla="*/ 1 w 3"/>
                  <a:gd name="T19" fmla="*/ 2 h 3"/>
                  <a:gd name="T20" fmla="*/ 0 w 3"/>
                  <a:gd name="T2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lnTo>
                      <a:pt x="1" y="3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Freeform 280"/>
              <p:cNvSpPr>
                <a:spLocks/>
              </p:cNvSpPr>
              <p:nvPr userDrawn="1"/>
            </p:nvSpPr>
            <p:spPr bwMode="auto">
              <a:xfrm>
                <a:off x="2192" y="2839"/>
                <a:ext cx="2" cy="2"/>
              </a:xfrm>
              <a:custGeom>
                <a:avLst/>
                <a:gdLst>
                  <a:gd name="T0" fmla="*/ 4 w 4"/>
                  <a:gd name="T1" fmla="*/ 1 h 4"/>
                  <a:gd name="T2" fmla="*/ 2 w 4"/>
                  <a:gd name="T3" fmla="*/ 0 h 4"/>
                  <a:gd name="T4" fmla="*/ 0 w 4"/>
                  <a:gd name="T5" fmla="*/ 1 h 4"/>
                  <a:gd name="T6" fmla="*/ 0 w 4"/>
                  <a:gd name="T7" fmla="*/ 2 h 4"/>
                  <a:gd name="T8" fmla="*/ 0 w 4"/>
                  <a:gd name="T9" fmla="*/ 3 h 4"/>
                  <a:gd name="T10" fmla="*/ 1 w 4"/>
                  <a:gd name="T11" fmla="*/ 3 h 4"/>
                  <a:gd name="T12" fmla="*/ 2 w 4"/>
                  <a:gd name="T13" fmla="*/ 4 h 4"/>
                  <a:gd name="T14" fmla="*/ 3 w 4"/>
                  <a:gd name="T15" fmla="*/ 4 h 4"/>
                  <a:gd name="T16" fmla="*/ 4 w 4"/>
                  <a:gd name="T17" fmla="*/ 3 h 4"/>
                  <a:gd name="T18" fmla="*/ 4 w 4"/>
                  <a:gd name="T19" fmla="*/ 2 h 4"/>
                  <a:gd name="T20" fmla="*/ 4 w 4"/>
                  <a:gd name="T2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4">
                    <a:moveTo>
                      <a:pt x="4" y="1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Freeform 281"/>
              <p:cNvSpPr>
                <a:spLocks/>
              </p:cNvSpPr>
              <p:nvPr userDrawn="1"/>
            </p:nvSpPr>
            <p:spPr bwMode="auto">
              <a:xfrm>
                <a:off x="2195" y="2844"/>
                <a:ext cx="3" cy="2"/>
              </a:xfrm>
              <a:custGeom>
                <a:avLst/>
                <a:gdLst>
                  <a:gd name="T0" fmla="*/ 4 w 4"/>
                  <a:gd name="T1" fmla="*/ 2 h 3"/>
                  <a:gd name="T2" fmla="*/ 4 w 4"/>
                  <a:gd name="T3" fmla="*/ 1 h 3"/>
                  <a:gd name="T4" fmla="*/ 2 w 4"/>
                  <a:gd name="T5" fmla="*/ 0 h 3"/>
                  <a:gd name="T6" fmla="*/ 1 w 4"/>
                  <a:gd name="T7" fmla="*/ 1 h 3"/>
                  <a:gd name="T8" fmla="*/ 0 w 4"/>
                  <a:gd name="T9" fmla="*/ 2 h 3"/>
                  <a:gd name="T10" fmla="*/ 0 w 4"/>
                  <a:gd name="T11" fmla="*/ 3 h 3"/>
                  <a:gd name="T12" fmla="*/ 1 w 4"/>
                  <a:gd name="T13" fmla="*/ 3 h 3"/>
                  <a:gd name="T14" fmla="*/ 2 w 4"/>
                  <a:gd name="T15" fmla="*/ 3 h 3"/>
                  <a:gd name="T16" fmla="*/ 3 w 4"/>
                  <a:gd name="T17" fmla="*/ 3 h 3"/>
                  <a:gd name="T18" fmla="*/ 4 w 4"/>
                  <a:gd name="T1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1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Freeform 282"/>
              <p:cNvSpPr>
                <a:spLocks/>
              </p:cNvSpPr>
              <p:nvPr userDrawn="1"/>
            </p:nvSpPr>
            <p:spPr bwMode="auto">
              <a:xfrm>
                <a:off x="2195" y="2838"/>
                <a:ext cx="2" cy="2"/>
              </a:xfrm>
              <a:custGeom>
                <a:avLst/>
                <a:gdLst>
                  <a:gd name="T0" fmla="*/ 3 w 3"/>
                  <a:gd name="T1" fmla="*/ 2 h 4"/>
                  <a:gd name="T2" fmla="*/ 2 w 3"/>
                  <a:gd name="T3" fmla="*/ 1 h 4"/>
                  <a:gd name="T4" fmla="*/ 2 w 3"/>
                  <a:gd name="T5" fmla="*/ 0 h 4"/>
                  <a:gd name="T6" fmla="*/ 1 w 3"/>
                  <a:gd name="T7" fmla="*/ 0 h 4"/>
                  <a:gd name="T8" fmla="*/ 0 w 3"/>
                  <a:gd name="T9" fmla="*/ 0 h 4"/>
                  <a:gd name="T10" fmla="*/ 0 w 3"/>
                  <a:gd name="T11" fmla="*/ 4 h 4"/>
                  <a:gd name="T12" fmla="*/ 2 w 3"/>
                  <a:gd name="T13" fmla="*/ 4 h 4"/>
                  <a:gd name="T14" fmla="*/ 2 w 3"/>
                  <a:gd name="T15" fmla="*/ 4 h 4"/>
                  <a:gd name="T16" fmla="*/ 3 w 3"/>
                  <a:gd name="T17" fmla="*/ 3 h 4"/>
                  <a:gd name="T18" fmla="*/ 3 w 3"/>
                  <a:gd name="T1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4">
                    <a:moveTo>
                      <a:pt x="3" y="2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Freeform 283"/>
              <p:cNvSpPr>
                <a:spLocks/>
              </p:cNvSpPr>
              <p:nvPr userDrawn="1"/>
            </p:nvSpPr>
            <p:spPr bwMode="auto">
              <a:xfrm>
                <a:off x="2195" y="2828"/>
                <a:ext cx="4" cy="6"/>
              </a:xfrm>
              <a:custGeom>
                <a:avLst/>
                <a:gdLst>
                  <a:gd name="T0" fmla="*/ 1 w 8"/>
                  <a:gd name="T1" fmla="*/ 11 h 11"/>
                  <a:gd name="T2" fmla="*/ 2 w 8"/>
                  <a:gd name="T3" fmla="*/ 10 h 11"/>
                  <a:gd name="T4" fmla="*/ 2 w 8"/>
                  <a:gd name="T5" fmla="*/ 10 h 11"/>
                  <a:gd name="T6" fmla="*/ 2 w 8"/>
                  <a:gd name="T7" fmla="*/ 8 h 11"/>
                  <a:gd name="T8" fmla="*/ 2 w 8"/>
                  <a:gd name="T9" fmla="*/ 6 h 11"/>
                  <a:gd name="T10" fmla="*/ 3 w 8"/>
                  <a:gd name="T11" fmla="*/ 5 h 11"/>
                  <a:gd name="T12" fmla="*/ 5 w 8"/>
                  <a:gd name="T13" fmla="*/ 4 h 11"/>
                  <a:gd name="T14" fmla="*/ 6 w 8"/>
                  <a:gd name="T15" fmla="*/ 3 h 11"/>
                  <a:gd name="T16" fmla="*/ 8 w 8"/>
                  <a:gd name="T17" fmla="*/ 2 h 11"/>
                  <a:gd name="T18" fmla="*/ 8 w 8"/>
                  <a:gd name="T19" fmla="*/ 0 h 11"/>
                  <a:gd name="T20" fmla="*/ 8 w 8"/>
                  <a:gd name="T21" fmla="*/ 0 h 11"/>
                  <a:gd name="T22" fmla="*/ 7 w 8"/>
                  <a:gd name="T23" fmla="*/ 0 h 11"/>
                  <a:gd name="T24" fmla="*/ 5 w 8"/>
                  <a:gd name="T25" fmla="*/ 1 h 11"/>
                  <a:gd name="T26" fmla="*/ 4 w 8"/>
                  <a:gd name="T27" fmla="*/ 3 h 11"/>
                  <a:gd name="T28" fmla="*/ 2 w 8"/>
                  <a:gd name="T29" fmla="*/ 5 h 11"/>
                  <a:gd name="T30" fmla="*/ 1 w 8"/>
                  <a:gd name="T31" fmla="*/ 6 h 11"/>
                  <a:gd name="T32" fmla="*/ 0 w 8"/>
                  <a:gd name="T33" fmla="*/ 8 h 11"/>
                  <a:gd name="T34" fmla="*/ 1 w 8"/>
                  <a:gd name="T3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" h="11">
                    <a:moveTo>
                      <a:pt x="1" y="11"/>
                    </a:moveTo>
                    <a:lnTo>
                      <a:pt x="2" y="10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6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1" y="1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Freeform 284"/>
              <p:cNvSpPr>
                <a:spLocks/>
              </p:cNvSpPr>
              <p:nvPr userDrawn="1"/>
            </p:nvSpPr>
            <p:spPr bwMode="auto">
              <a:xfrm>
                <a:off x="2199" y="2829"/>
                <a:ext cx="3" cy="3"/>
              </a:xfrm>
              <a:custGeom>
                <a:avLst/>
                <a:gdLst>
                  <a:gd name="T0" fmla="*/ 3 w 6"/>
                  <a:gd name="T1" fmla="*/ 0 h 5"/>
                  <a:gd name="T2" fmla="*/ 2 w 6"/>
                  <a:gd name="T3" fmla="*/ 1 h 5"/>
                  <a:gd name="T4" fmla="*/ 1 w 6"/>
                  <a:gd name="T5" fmla="*/ 2 h 5"/>
                  <a:gd name="T6" fmla="*/ 0 w 6"/>
                  <a:gd name="T7" fmla="*/ 3 h 5"/>
                  <a:gd name="T8" fmla="*/ 0 w 6"/>
                  <a:gd name="T9" fmla="*/ 4 h 5"/>
                  <a:gd name="T10" fmla="*/ 0 w 6"/>
                  <a:gd name="T11" fmla="*/ 5 h 5"/>
                  <a:gd name="T12" fmla="*/ 1 w 6"/>
                  <a:gd name="T13" fmla="*/ 4 h 5"/>
                  <a:gd name="T14" fmla="*/ 2 w 6"/>
                  <a:gd name="T15" fmla="*/ 3 h 5"/>
                  <a:gd name="T16" fmla="*/ 3 w 6"/>
                  <a:gd name="T17" fmla="*/ 3 h 5"/>
                  <a:gd name="T18" fmla="*/ 5 w 6"/>
                  <a:gd name="T19" fmla="*/ 2 h 5"/>
                  <a:gd name="T20" fmla="*/ 6 w 6"/>
                  <a:gd name="T21" fmla="*/ 0 h 5"/>
                  <a:gd name="T22" fmla="*/ 5 w 6"/>
                  <a:gd name="T23" fmla="*/ 0 h 5"/>
                  <a:gd name="T24" fmla="*/ 5 w 6"/>
                  <a:gd name="T25" fmla="*/ 0 h 5"/>
                  <a:gd name="T26" fmla="*/ 3 w 6"/>
                  <a:gd name="T2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5">
                    <a:moveTo>
                      <a:pt x="3" y="0"/>
                    </a:moveTo>
                    <a:lnTo>
                      <a:pt x="2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5" y="2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Freeform 285"/>
              <p:cNvSpPr>
                <a:spLocks/>
              </p:cNvSpPr>
              <p:nvPr userDrawn="1"/>
            </p:nvSpPr>
            <p:spPr bwMode="auto">
              <a:xfrm>
                <a:off x="2201" y="2824"/>
                <a:ext cx="2" cy="4"/>
              </a:xfrm>
              <a:custGeom>
                <a:avLst/>
                <a:gdLst>
                  <a:gd name="T0" fmla="*/ 4 w 5"/>
                  <a:gd name="T1" fmla="*/ 8 h 8"/>
                  <a:gd name="T2" fmla="*/ 5 w 5"/>
                  <a:gd name="T3" fmla="*/ 0 h 8"/>
                  <a:gd name="T4" fmla="*/ 2 w 5"/>
                  <a:gd name="T5" fmla="*/ 0 h 8"/>
                  <a:gd name="T6" fmla="*/ 0 w 5"/>
                  <a:gd name="T7" fmla="*/ 6 h 8"/>
                  <a:gd name="T8" fmla="*/ 2 w 5"/>
                  <a:gd name="T9" fmla="*/ 7 h 8"/>
                  <a:gd name="T10" fmla="*/ 2 w 5"/>
                  <a:gd name="T11" fmla="*/ 8 h 8"/>
                  <a:gd name="T12" fmla="*/ 3 w 5"/>
                  <a:gd name="T13" fmla="*/ 8 h 8"/>
                  <a:gd name="T14" fmla="*/ 4 w 5"/>
                  <a:gd name="T1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8">
                    <a:moveTo>
                      <a:pt x="4" y="8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2" y="8"/>
                    </a:lnTo>
                    <a:lnTo>
                      <a:pt x="3" y="8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Freeform 286"/>
              <p:cNvSpPr>
                <a:spLocks/>
              </p:cNvSpPr>
              <p:nvPr userDrawn="1"/>
            </p:nvSpPr>
            <p:spPr bwMode="auto">
              <a:xfrm>
                <a:off x="2202" y="2818"/>
                <a:ext cx="2" cy="2"/>
              </a:xfrm>
              <a:custGeom>
                <a:avLst/>
                <a:gdLst>
                  <a:gd name="T0" fmla="*/ 3 w 4"/>
                  <a:gd name="T1" fmla="*/ 0 h 4"/>
                  <a:gd name="T2" fmla="*/ 2 w 4"/>
                  <a:gd name="T3" fmla="*/ 0 h 4"/>
                  <a:gd name="T4" fmla="*/ 1 w 4"/>
                  <a:gd name="T5" fmla="*/ 0 h 4"/>
                  <a:gd name="T6" fmla="*/ 0 w 4"/>
                  <a:gd name="T7" fmla="*/ 1 h 4"/>
                  <a:gd name="T8" fmla="*/ 0 w 4"/>
                  <a:gd name="T9" fmla="*/ 3 h 4"/>
                  <a:gd name="T10" fmla="*/ 0 w 4"/>
                  <a:gd name="T11" fmla="*/ 4 h 4"/>
                  <a:gd name="T12" fmla="*/ 1 w 4"/>
                  <a:gd name="T13" fmla="*/ 4 h 4"/>
                  <a:gd name="T14" fmla="*/ 2 w 4"/>
                  <a:gd name="T15" fmla="*/ 3 h 4"/>
                  <a:gd name="T16" fmla="*/ 3 w 4"/>
                  <a:gd name="T17" fmla="*/ 2 h 4"/>
                  <a:gd name="T18" fmla="*/ 4 w 4"/>
                  <a:gd name="T19" fmla="*/ 1 h 4"/>
                  <a:gd name="T20" fmla="*/ 3 w 4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Freeform 287"/>
              <p:cNvSpPr>
                <a:spLocks/>
              </p:cNvSpPr>
              <p:nvPr userDrawn="1"/>
            </p:nvSpPr>
            <p:spPr bwMode="auto">
              <a:xfrm>
                <a:off x="2203" y="2815"/>
                <a:ext cx="4" cy="15"/>
              </a:xfrm>
              <a:custGeom>
                <a:avLst/>
                <a:gdLst>
                  <a:gd name="T0" fmla="*/ 6 w 6"/>
                  <a:gd name="T1" fmla="*/ 9 h 31"/>
                  <a:gd name="T2" fmla="*/ 6 w 6"/>
                  <a:gd name="T3" fmla="*/ 6 h 31"/>
                  <a:gd name="T4" fmla="*/ 6 w 6"/>
                  <a:gd name="T5" fmla="*/ 4 h 31"/>
                  <a:gd name="T6" fmla="*/ 6 w 6"/>
                  <a:gd name="T7" fmla="*/ 0 h 31"/>
                  <a:gd name="T8" fmla="*/ 3 w 6"/>
                  <a:gd name="T9" fmla="*/ 4 h 31"/>
                  <a:gd name="T10" fmla="*/ 3 w 6"/>
                  <a:gd name="T11" fmla="*/ 9 h 31"/>
                  <a:gd name="T12" fmla="*/ 1 w 6"/>
                  <a:gd name="T13" fmla="*/ 13 h 31"/>
                  <a:gd name="T14" fmla="*/ 0 w 6"/>
                  <a:gd name="T15" fmla="*/ 17 h 31"/>
                  <a:gd name="T16" fmla="*/ 0 w 6"/>
                  <a:gd name="T17" fmla="*/ 22 h 31"/>
                  <a:gd name="T18" fmla="*/ 2 w 6"/>
                  <a:gd name="T19" fmla="*/ 25 h 31"/>
                  <a:gd name="T20" fmla="*/ 2 w 6"/>
                  <a:gd name="T21" fmla="*/ 26 h 31"/>
                  <a:gd name="T22" fmla="*/ 2 w 6"/>
                  <a:gd name="T23" fmla="*/ 28 h 31"/>
                  <a:gd name="T24" fmla="*/ 2 w 6"/>
                  <a:gd name="T25" fmla="*/ 30 h 31"/>
                  <a:gd name="T26" fmla="*/ 2 w 6"/>
                  <a:gd name="T27" fmla="*/ 31 h 31"/>
                  <a:gd name="T28" fmla="*/ 3 w 6"/>
                  <a:gd name="T29" fmla="*/ 31 h 31"/>
                  <a:gd name="T30" fmla="*/ 3 w 6"/>
                  <a:gd name="T31" fmla="*/ 30 h 31"/>
                  <a:gd name="T32" fmla="*/ 3 w 6"/>
                  <a:gd name="T33" fmla="*/ 28 h 31"/>
                  <a:gd name="T34" fmla="*/ 4 w 6"/>
                  <a:gd name="T35" fmla="*/ 27 h 31"/>
                  <a:gd name="T36" fmla="*/ 4 w 6"/>
                  <a:gd name="T37" fmla="*/ 26 h 31"/>
                  <a:gd name="T38" fmla="*/ 3 w 6"/>
                  <a:gd name="T39" fmla="*/ 24 h 31"/>
                  <a:gd name="T40" fmla="*/ 4 w 6"/>
                  <a:gd name="T41" fmla="*/ 21 h 31"/>
                  <a:gd name="T42" fmla="*/ 4 w 6"/>
                  <a:gd name="T43" fmla="*/ 18 h 31"/>
                  <a:gd name="T44" fmla="*/ 4 w 6"/>
                  <a:gd name="T45" fmla="*/ 16 h 31"/>
                  <a:gd name="T46" fmla="*/ 4 w 6"/>
                  <a:gd name="T47" fmla="*/ 13 h 31"/>
                  <a:gd name="T48" fmla="*/ 5 w 6"/>
                  <a:gd name="T49" fmla="*/ 11 h 31"/>
                  <a:gd name="T50" fmla="*/ 5 w 6"/>
                  <a:gd name="T51" fmla="*/ 10 h 31"/>
                  <a:gd name="T52" fmla="*/ 5 w 6"/>
                  <a:gd name="T53" fmla="*/ 9 h 31"/>
                  <a:gd name="T54" fmla="*/ 6 w 6"/>
                  <a:gd name="T55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" h="31">
                    <a:moveTo>
                      <a:pt x="6" y="9"/>
                    </a:moveTo>
                    <a:lnTo>
                      <a:pt x="6" y="6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3" y="4"/>
                    </a:lnTo>
                    <a:lnTo>
                      <a:pt x="3" y="9"/>
                    </a:lnTo>
                    <a:lnTo>
                      <a:pt x="1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2" y="25"/>
                    </a:lnTo>
                    <a:lnTo>
                      <a:pt x="2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1"/>
                    </a:lnTo>
                    <a:lnTo>
                      <a:pt x="3" y="31"/>
                    </a:lnTo>
                    <a:lnTo>
                      <a:pt x="3" y="30"/>
                    </a:lnTo>
                    <a:lnTo>
                      <a:pt x="3" y="28"/>
                    </a:lnTo>
                    <a:lnTo>
                      <a:pt x="4" y="27"/>
                    </a:lnTo>
                    <a:lnTo>
                      <a:pt x="4" y="26"/>
                    </a:lnTo>
                    <a:lnTo>
                      <a:pt x="3" y="24"/>
                    </a:lnTo>
                    <a:lnTo>
                      <a:pt x="4" y="21"/>
                    </a:lnTo>
                    <a:lnTo>
                      <a:pt x="4" y="18"/>
                    </a:lnTo>
                    <a:lnTo>
                      <a:pt x="4" y="16"/>
                    </a:lnTo>
                    <a:lnTo>
                      <a:pt x="4" y="13"/>
                    </a:lnTo>
                    <a:lnTo>
                      <a:pt x="5" y="11"/>
                    </a:lnTo>
                    <a:lnTo>
                      <a:pt x="5" y="10"/>
                    </a:lnTo>
                    <a:lnTo>
                      <a:pt x="5" y="9"/>
                    </a:lnTo>
                    <a:lnTo>
                      <a:pt x="6" y="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Freeform 288"/>
              <p:cNvSpPr>
                <a:spLocks/>
              </p:cNvSpPr>
              <p:nvPr userDrawn="1"/>
            </p:nvSpPr>
            <p:spPr bwMode="auto">
              <a:xfrm>
                <a:off x="2206" y="2820"/>
                <a:ext cx="2" cy="5"/>
              </a:xfrm>
              <a:custGeom>
                <a:avLst/>
                <a:gdLst>
                  <a:gd name="T0" fmla="*/ 2 w 3"/>
                  <a:gd name="T1" fmla="*/ 0 h 10"/>
                  <a:gd name="T2" fmla="*/ 1 w 3"/>
                  <a:gd name="T3" fmla="*/ 0 h 10"/>
                  <a:gd name="T4" fmla="*/ 1 w 3"/>
                  <a:gd name="T5" fmla="*/ 3 h 10"/>
                  <a:gd name="T6" fmla="*/ 1 w 3"/>
                  <a:gd name="T7" fmla="*/ 7 h 10"/>
                  <a:gd name="T8" fmla="*/ 0 w 3"/>
                  <a:gd name="T9" fmla="*/ 10 h 10"/>
                  <a:gd name="T10" fmla="*/ 1 w 3"/>
                  <a:gd name="T11" fmla="*/ 10 h 10"/>
                  <a:gd name="T12" fmla="*/ 1 w 3"/>
                  <a:gd name="T13" fmla="*/ 10 h 10"/>
                  <a:gd name="T14" fmla="*/ 3 w 3"/>
                  <a:gd name="T15" fmla="*/ 9 h 10"/>
                  <a:gd name="T16" fmla="*/ 3 w 3"/>
                  <a:gd name="T17" fmla="*/ 6 h 10"/>
                  <a:gd name="T18" fmla="*/ 3 w 3"/>
                  <a:gd name="T19" fmla="*/ 4 h 10"/>
                  <a:gd name="T20" fmla="*/ 3 w 3"/>
                  <a:gd name="T21" fmla="*/ 2 h 10"/>
                  <a:gd name="T22" fmla="*/ 2 w 3"/>
                  <a:gd name="T2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10">
                    <a:moveTo>
                      <a:pt x="2" y="0"/>
                    </a:moveTo>
                    <a:lnTo>
                      <a:pt x="1" y="0"/>
                    </a:lnTo>
                    <a:lnTo>
                      <a:pt x="1" y="3"/>
                    </a:lnTo>
                    <a:lnTo>
                      <a:pt x="1" y="7"/>
                    </a:lnTo>
                    <a:lnTo>
                      <a:pt x="0" y="10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3" y="9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Freeform 289"/>
              <p:cNvSpPr>
                <a:spLocks/>
              </p:cNvSpPr>
              <p:nvPr userDrawn="1"/>
            </p:nvSpPr>
            <p:spPr bwMode="auto">
              <a:xfrm>
                <a:off x="2207" y="2826"/>
                <a:ext cx="2" cy="4"/>
              </a:xfrm>
              <a:custGeom>
                <a:avLst/>
                <a:gdLst>
                  <a:gd name="T0" fmla="*/ 3 w 5"/>
                  <a:gd name="T1" fmla="*/ 0 h 8"/>
                  <a:gd name="T2" fmla="*/ 1 w 5"/>
                  <a:gd name="T3" fmla="*/ 2 h 8"/>
                  <a:gd name="T4" fmla="*/ 0 w 5"/>
                  <a:gd name="T5" fmla="*/ 3 h 8"/>
                  <a:gd name="T6" fmla="*/ 0 w 5"/>
                  <a:gd name="T7" fmla="*/ 4 h 8"/>
                  <a:gd name="T8" fmla="*/ 0 w 5"/>
                  <a:gd name="T9" fmla="*/ 6 h 8"/>
                  <a:gd name="T10" fmla="*/ 0 w 5"/>
                  <a:gd name="T11" fmla="*/ 7 h 8"/>
                  <a:gd name="T12" fmla="*/ 0 w 5"/>
                  <a:gd name="T13" fmla="*/ 8 h 8"/>
                  <a:gd name="T14" fmla="*/ 1 w 5"/>
                  <a:gd name="T15" fmla="*/ 8 h 8"/>
                  <a:gd name="T16" fmla="*/ 2 w 5"/>
                  <a:gd name="T17" fmla="*/ 8 h 8"/>
                  <a:gd name="T18" fmla="*/ 3 w 5"/>
                  <a:gd name="T19" fmla="*/ 7 h 8"/>
                  <a:gd name="T20" fmla="*/ 3 w 5"/>
                  <a:gd name="T21" fmla="*/ 6 h 8"/>
                  <a:gd name="T22" fmla="*/ 3 w 5"/>
                  <a:gd name="T23" fmla="*/ 5 h 8"/>
                  <a:gd name="T24" fmla="*/ 4 w 5"/>
                  <a:gd name="T25" fmla="*/ 3 h 8"/>
                  <a:gd name="T26" fmla="*/ 5 w 5"/>
                  <a:gd name="T27" fmla="*/ 2 h 8"/>
                  <a:gd name="T28" fmla="*/ 4 w 5"/>
                  <a:gd name="T29" fmla="*/ 0 h 8"/>
                  <a:gd name="T30" fmla="*/ 3 w 5"/>
                  <a:gd name="T3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" h="8">
                    <a:moveTo>
                      <a:pt x="3" y="0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2" y="8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Freeform 290"/>
              <p:cNvSpPr>
                <a:spLocks/>
              </p:cNvSpPr>
              <p:nvPr userDrawn="1"/>
            </p:nvSpPr>
            <p:spPr bwMode="auto">
              <a:xfrm>
                <a:off x="2209" y="2820"/>
                <a:ext cx="0" cy="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0 h 2"/>
                  <a:gd name="T4" fmla="*/ 0 w 1"/>
                  <a:gd name="T5" fmla="*/ 0 h 2"/>
                  <a:gd name="T6" fmla="*/ 0 w 1"/>
                  <a:gd name="T7" fmla="*/ 1 h 2"/>
                  <a:gd name="T8" fmla="*/ 0 w 1"/>
                  <a:gd name="T9" fmla="*/ 1 h 2"/>
                  <a:gd name="T10" fmla="*/ 1 w 1"/>
                  <a:gd name="T11" fmla="*/ 2 h 2"/>
                  <a:gd name="T12" fmla="*/ 1 w 1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Freeform 291"/>
              <p:cNvSpPr>
                <a:spLocks/>
              </p:cNvSpPr>
              <p:nvPr userDrawn="1"/>
            </p:nvSpPr>
            <p:spPr bwMode="auto">
              <a:xfrm>
                <a:off x="2210" y="2810"/>
                <a:ext cx="4" cy="8"/>
              </a:xfrm>
              <a:custGeom>
                <a:avLst/>
                <a:gdLst>
                  <a:gd name="T0" fmla="*/ 3 w 10"/>
                  <a:gd name="T1" fmla="*/ 16 h 17"/>
                  <a:gd name="T2" fmla="*/ 3 w 10"/>
                  <a:gd name="T3" fmla="*/ 14 h 17"/>
                  <a:gd name="T4" fmla="*/ 5 w 10"/>
                  <a:gd name="T5" fmla="*/ 13 h 17"/>
                  <a:gd name="T6" fmla="*/ 6 w 10"/>
                  <a:gd name="T7" fmla="*/ 13 h 17"/>
                  <a:gd name="T8" fmla="*/ 7 w 10"/>
                  <a:gd name="T9" fmla="*/ 13 h 17"/>
                  <a:gd name="T10" fmla="*/ 9 w 10"/>
                  <a:gd name="T11" fmla="*/ 12 h 17"/>
                  <a:gd name="T12" fmla="*/ 10 w 10"/>
                  <a:gd name="T13" fmla="*/ 12 h 17"/>
                  <a:gd name="T14" fmla="*/ 10 w 10"/>
                  <a:gd name="T15" fmla="*/ 9 h 17"/>
                  <a:gd name="T16" fmla="*/ 10 w 10"/>
                  <a:gd name="T17" fmla="*/ 8 h 17"/>
                  <a:gd name="T18" fmla="*/ 10 w 10"/>
                  <a:gd name="T19" fmla="*/ 6 h 17"/>
                  <a:gd name="T20" fmla="*/ 10 w 10"/>
                  <a:gd name="T21" fmla="*/ 5 h 17"/>
                  <a:gd name="T22" fmla="*/ 9 w 10"/>
                  <a:gd name="T23" fmla="*/ 5 h 17"/>
                  <a:gd name="T24" fmla="*/ 8 w 10"/>
                  <a:gd name="T25" fmla="*/ 6 h 17"/>
                  <a:gd name="T26" fmla="*/ 7 w 10"/>
                  <a:gd name="T27" fmla="*/ 6 h 17"/>
                  <a:gd name="T28" fmla="*/ 7 w 10"/>
                  <a:gd name="T29" fmla="*/ 5 h 17"/>
                  <a:gd name="T30" fmla="*/ 7 w 10"/>
                  <a:gd name="T31" fmla="*/ 4 h 17"/>
                  <a:gd name="T32" fmla="*/ 7 w 10"/>
                  <a:gd name="T33" fmla="*/ 3 h 17"/>
                  <a:gd name="T34" fmla="*/ 8 w 10"/>
                  <a:gd name="T35" fmla="*/ 2 h 17"/>
                  <a:gd name="T36" fmla="*/ 9 w 10"/>
                  <a:gd name="T37" fmla="*/ 1 h 17"/>
                  <a:gd name="T38" fmla="*/ 9 w 10"/>
                  <a:gd name="T39" fmla="*/ 0 h 17"/>
                  <a:gd name="T40" fmla="*/ 7 w 10"/>
                  <a:gd name="T41" fmla="*/ 0 h 17"/>
                  <a:gd name="T42" fmla="*/ 5 w 10"/>
                  <a:gd name="T43" fmla="*/ 2 h 17"/>
                  <a:gd name="T44" fmla="*/ 3 w 10"/>
                  <a:gd name="T45" fmla="*/ 3 h 17"/>
                  <a:gd name="T46" fmla="*/ 3 w 10"/>
                  <a:gd name="T47" fmla="*/ 5 h 17"/>
                  <a:gd name="T48" fmla="*/ 2 w 10"/>
                  <a:gd name="T49" fmla="*/ 8 h 17"/>
                  <a:gd name="T50" fmla="*/ 1 w 10"/>
                  <a:gd name="T51" fmla="*/ 12 h 17"/>
                  <a:gd name="T52" fmla="*/ 0 w 10"/>
                  <a:gd name="T53" fmla="*/ 15 h 17"/>
                  <a:gd name="T54" fmla="*/ 0 w 10"/>
                  <a:gd name="T55" fmla="*/ 17 h 17"/>
                  <a:gd name="T56" fmla="*/ 3 w 10"/>
                  <a:gd name="T57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" h="17">
                    <a:moveTo>
                      <a:pt x="3" y="16"/>
                    </a:moveTo>
                    <a:lnTo>
                      <a:pt x="3" y="14"/>
                    </a:lnTo>
                    <a:lnTo>
                      <a:pt x="5" y="13"/>
                    </a:lnTo>
                    <a:lnTo>
                      <a:pt x="6" y="13"/>
                    </a:lnTo>
                    <a:lnTo>
                      <a:pt x="7" y="13"/>
                    </a:lnTo>
                    <a:lnTo>
                      <a:pt x="9" y="12"/>
                    </a:lnTo>
                    <a:lnTo>
                      <a:pt x="10" y="12"/>
                    </a:lnTo>
                    <a:lnTo>
                      <a:pt x="10" y="9"/>
                    </a:lnTo>
                    <a:lnTo>
                      <a:pt x="10" y="8"/>
                    </a:lnTo>
                    <a:lnTo>
                      <a:pt x="10" y="6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8" y="6"/>
                    </a:lnTo>
                    <a:lnTo>
                      <a:pt x="7" y="6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8" y="2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2" y="8"/>
                    </a:lnTo>
                    <a:lnTo>
                      <a:pt x="1" y="12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3" y="1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Freeform 292"/>
              <p:cNvSpPr>
                <a:spLocks/>
              </p:cNvSpPr>
              <p:nvPr userDrawn="1"/>
            </p:nvSpPr>
            <p:spPr bwMode="auto">
              <a:xfrm>
                <a:off x="2215" y="2820"/>
                <a:ext cx="3" cy="3"/>
              </a:xfrm>
              <a:custGeom>
                <a:avLst/>
                <a:gdLst>
                  <a:gd name="T0" fmla="*/ 4 w 5"/>
                  <a:gd name="T1" fmla="*/ 4 h 4"/>
                  <a:gd name="T2" fmla="*/ 4 w 5"/>
                  <a:gd name="T3" fmla="*/ 3 h 4"/>
                  <a:gd name="T4" fmla="*/ 5 w 5"/>
                  <a:gd name="T5" fmla="*/ 3 h 4"/>
                  <a:gd name="T6" fmla="*/ 5 w 5"/>
                  <a:gd name="T7" fmla="*/ 2 h 4"/>
                  <a:gd name="T8" fmla="*/ 4 w 5"/>
                  <a:gd name="T9" fmla="*/ 1 h 4"/>
                  <a:gd name="T10" fmla="*/ 3 w 5"/>
                  <a:gd name="T11" fmla="*/ 0 h 4"/>
                  <a:gd name="T12" fmla="*/ 2 w 5"/>
                  <a:gd name="T13" fmla="*/ 0 h 4"/>
                  <a:gd name="T14" fmla="*/ 1 w 5"/>
                  <a:gd name="T15" fmla="*/ 1 h 4"/>
                  <a:gd name="T16" fmla="*/ 0 w 5"/>
                  <a:gd name="T17" fmla="*/ 2 h 4"/>
                  <a:gd name="T18" fmla="*/ 1 w 5"/>
                  <a:gd name="T19" fmla="*/ 3 h 4"/>
                  <a:gd name="T20" fmla="*/ 2 w 5"/>
                  <a:gd name="T21" fmla="*/ 3 h 4"/>
                  <a:gd name="T22" fmla="*/ 2 w 5"/>
                  <a:gd name="T23" fmla="*/ 4 h 4"/>
                  <a:gd name="T24" fmla="*/ 4 w 5"/>
                  <a:gd name="T2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" h="4">
                    <a:moveTo>
                      <a:pt x="4" y="4"/>
                    </a:moveTo>
                    <a:lnTo>
                      <a:pt x="4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Freeform 293"/>
              <p:cNvSpPr>
                <a:spLocks/>
              </p:cNvSpPr>
              <p:nvPr userDrawn="1"/>
            </p:nvSpPr>
            <p:spPr bwMode="auto">
              <a:xfrm>
                <a:off x="2272" y="2914"/>
                <a:ext cx="3" cy="3"/>
              </a:xfrm>
              <a:custGeom>
                <a:avLst/>
                <a:gdLst>
                  <a:gd name="T0" fmla="*/ 0 w 6"/>
                  <a:gd name="T1" fmla="*/ 8 h 8"/>
                  <a:gd name="T2" fmla="*/ 1 w 6"/>
                  <a:gd name="T3" fmla="*/ 8 h 8"/>
                  <a:gd name="T4" fmla="*/ 4 w 6"/>
                  <a:gd name="T5" fmla="*/ 6 h 8"/>
                  <a:gd name="T6" fmla="*/ 6 w 6"/>
                  <a:gd name="T7" fmla="*/ 4 h 8"/>
                  <a:gd name="T8" fmla="*/ 5 w 6"/>
                  <a:gd name="T9" fmla="*/ 2 h 8"/>
                  <a:gd name="T10" fmla="*/ 4 w 6"/>
                  <a:gd name="T11" fmla="*/ 0 h 8"/>
                  <a:gd name="T12" fmla="*/ 1 w 6"/>
                  <a:gd name="T13" fmla="*/ 0 h 8"/>
                  <a:gd name="T14" fmla="*/ 1 w 6"/>
                  <a:gd name="T15" fmla="*/ 4 h 8"/>
                  <a:gd name="T16" fmla="*/ 0 w 6"/>
                  <a:gd name="T17" fmla="*/ 6 h 8"/>
                  <a:gd name="T18" fmla="*/ 0 w 6"/>
                  <a:gd name="T1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1" y="8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Freeform 294"/>
              <p:cNvSpPr>
                <a:spLocks/>
              </p:cNvSpPr>
              <p:nvPr userDrawn="1"/>
            </p:nvSpPr>
            <p:spPr bwMode="auto">
              <a:xfrm>
                <a:off x="2266" y="2913"/>
                <a:ext cx="5" cy="7"/>
              </a:xfrm>
              <a:custGeom>
                <a:avLst/>
                <a:gdLst>
                  <a:gd name="T0" fmla="*/ 10 w 10"/>
                  <a:gd name="T1" fmla="*/ 4 h 14"/>
                  <a:gd name="T2" fmla="*/ 8 w 10"/>
                  <a:gd name="T3" fmla="*/ 1 h 14"/>
                  <a:gd name="T4" fmla="*/ 6 w 10"/>
                  <a:gd name="T5" fmla="*/ 0 h 14"/>
                  <a:gd name="T6" fmla="*/ 4 w 10"/>
                  <a:gd name="T7" fmla="*/ 0 h 14"/>
                  <a:gd name="T8" fmla="*/ 4 w 10"/>
                  <a:gd name="T9" fmla="*/ 6 h 14"/>
                  <a:gd name="T10" fmla="*/ 4 w 10"/>
                  <a:gd name="T11" fmla="*/ 8 h 14"/>
                  <a:gd name="T12" fmla="*/ 3 w 10"/>
                  <a:gd name="T13" fmla="*/ 10 h 14"/>
                  <a:gd name="T14" fmla="*/ 2 w 10"/>
                  <a:gd name="T15" fmla="*/ 12 h 14"/>
                  <a:gd name="T16" fmla="*/ 0 w 10"/>
                  <a:gd name="T17" fmla="*/ 13 h 14"/>
                  <a:gd name="T18" fmla="*/ 0 w 10"/>
                  <a:gd name="T19" fmla="*/ 13 h 14"/>
                  <a:gd name="T20" fmla="*/ 1 w 10"/>
                  <a:gd name="T21" fmla="*/ 14 h 14"/>
                  <a:gd name="T22" fmla="*/ 3 w 10"/>
                  <a:gd name="T23" fmla="*/ 14 h 14"/>
                  <a:gd name="T24" fmla="*/ 5 w 10"/>
                  <a:gd name="T25" fmla="*/ 14 h 14"/>
                  <a:gd name="T26" fmla="*/ 7 w 10"/>
                  <a:gd name="T27" fmla="*/ 13 h 14"/>
                  <a:gd name="T28" fmla="*/ 9 w 10"/>
                  <a:gd name="T29" fmla="*/ 11 h 14"/>
                  <a:gd name="T30" fmla="*/ 8 w 10"/>
                  <a:gd name="T31" fmla="*/ 10 h 14"/>
                  <a:gd name="T32" fmla="*/ 8 w 10"/>
                  <a:gd name="T33" fmla="*/ 9 h 14"/>
                  <a:gd name="T34" fmla="*/ 9 w 10"/>
                  <a:gd name="T35" fmla="*/ 7 h 14"/>
                  <a:gd name="T36" fmla="*/ 10 w 10"/>
                  <a:gd name="T37" fmla="*/ 6 h 14"/>
                  <a:gd name="T38" fmla="*/ 10 w 10"/>
                  <a:gd name="T39" fmla="*/ 5 h 14"/>
                  <a:gd name="T40" fmla="*/ 10 w 10"/>
                  <a:gd name="T41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" h="14">
                    <a:moveTo>
                      <a:pt x="10" y="4"/>
                    </a:move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7" y="13"/>
                    </a:lnTo>
                    <a:lnTo>
                      <a:pt x="9" y="11"/>
                    </a:lnTo>
                    <a:lnTo>
                      <a:pt x="8" y="10"/>
                    </a:lnTo>
                    <a:lnTo>
                      <a:pt x="8" y="9"/>
                    </a:lnTo>
                    <a:lnTo>
                      <a:pt x="9" y="7"/>
                    </a:lnTo>
                    <a:lnTo>
                      <a:pt x="10" y="6"/>
                    </a:lnTo>
                    <a:lnTo>
                      <a:pt x="10" y="5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Freeform 295"/>
              <p:cNvSpPr>
                <a:spLocks/>
              </p:cNvSpPr>
              <p:nvPr userDrawn="1"/>
            </p:nvSpPr>
            <p:spPr bwMode="auto">
              <a:xfrm>
                <a:off x="2262" y="2913"/>
                <a:ext cx="4" cy="4"/>
              </a:xfrm>
              <a:custGeom>
                <a:avLst/>
                <a:gdLst>
                  <a:gd name="T0" fmla="*/ 7 w 10"/>
                  <a:gd name="T1" fmla="*/ 9 h 9"/>
                  <a:gd name="T2" fmla="*/ 9 w 10"/>
                  <a:gd name="T3" fmla="*/ 8 h 9"/>
                  <a:gd name="T4" fmla="*/ 9 w 10"/>
                  <a:gd name="T5" fmla="*/ 7 h 9"/>
                  <a:gd name="T6" fmla="*/ 10 w 10"/>
                  <a:gd name="T7" fmla="*/ 6 h 9"/>
                  <a:gd name="T8" fmla="*/ 10 w 10"/>
                  <a:gd name="T9" fmla="*/ 4 h 9"/>
                  <a:gd name="T10" fmla="*/ 10 w 10"/>
                  <a:gd name="T11" fmla="*/ 1 h 9"/>
                  <a:gd name="T12" fmla="*/ 9 w 10"/>
                  <a:gd name="T13" fmla="*/ 0 h 9"/>
                  <a:gd name="T14" fmla="*/ 7 w 10"/>
                  <a:gd name="T15" fmla="*/ 0 h 9"/>
                  <a:gd name="T16" fmla="*/ 6 w 10"/>
                  <a:gd name="T17" fmla="*/ 0 h 9"/>
                  <a:gd name="T18" fmla="*/ 4 w 10"/>
                  <a:gd name="T19" fmla="*/ 0 h 9"/>
                  <a:gd name="T20" fmla="*/ 5 w 10"/>
                  <a:gd name="T21" fmla="*/ 1 h 9"/>
                  <a:gd name="T22" fmla="*/ 6 w 10"/>
                  <a:gd name="T23" fmla="*/ 4 h 9"/>
                  <a:gd name="T24" fmla="*/ 7 w 10"/>
                  <a:gd name="T25" fmla="*/ 5 h 9"/>
                  <a:gd name="T26" fmla="*/ 6 w 10"/>
                  <a:gd name="T27" fmla="*/ 5 h 9"/>
                  <a:gd name="T28" fmla="*/ 5 w 10"/>
                  <a:gd name="T29" fmla="*/ 4 h 9"/>
                  <a:gd name="T30" fmla="*/ 4 w 10"/>
                  <a:gd name="T31" fmla="*/ 4 h 9"/>
                  <a:gd name="T32" fmla="*/ 2 w 10"/>
                  <a:gd name="T33" fmla="*/ 2 h 9"/>
                  <a:gd name="T34" fmla="*/ 1 w 10"/>
                  <a:gd name="T35" fmla="*/ 2 h 9"/>
                  <a:gd name="T36" fmla="*/ 0 w 10"/>
                  <a:gd name="T37" fmla="*/ 2 h 9"/>
                  <a:gd name="T38" fmla="*/ 1 w 10"/>
                  <a:gd name="T39" fmla="*/ 4 h 9"/>
                  <a:gd name="T40" fmla="*/ 2 w 10"/>
                  <a:gd name="T41" fmla="*/ 5 h 9"/>
                  <a:gd name="T42" fmla="*/ 2 w 10"/>
                  <a:gd name="T43" fmla="*/ 7 h 9"/>
                  <a:gd name="T44" fmla="*/ 4 w 10"/>
                  <a:gd name="T45" fmla="*/ 8 h 9"/>
                  <a:gd name="T46" fmla="*/ 6 w 10"/>
                  <a:gd name="T47" fmla="*/ 9 h 9"/>
                  <a:gd name="T48" fmla="*/ 7 w 10"/>
                  <a:gd name="T4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" h="9">
                    <a:moveTo>
                      <a:pt x="7" y="9"/>
                    </a:moveTo>
                    <a:lnTo>
                      <a:pt x="9" y="8"/>
                    </a:lnTo>
                    <a:lnTo>
                      <a:pt x="9" y="7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10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6" y="4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4" y="8"/>
                    </a:lnTo>
                    <a:lnTo>
                      <a:pt x="6" y="9"/>
                    </a:lnTo>
                    <a:lnTo>
                      <a:pt x="7" y="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Freeform 296"/>
              <p:cNvSpPr>
                <a:spLocks/>
              </p:cNvSpPr>
              <p:nvPr userDrawn="1"/>
            </p:nvSpPr>
            <p:spPr bwMode="auto">
              <a:xfrm>
                <a:off x="2259" y="2910"/>
                <a:ext cx="2" cy="3"/>
              </a:xfrm>
              <a:custGeom>
                <a:avLst/>
                <a:gdLst>
                  <a:gd name="T0" fmla="*/ 5 w 5"/>
                  <a:gd name="T1" fmla="*/ 5 h 5"/>
                  <a:gd name="T2" fmla="*/ 4 w 5"/>
                  <a:gd name="T3" fmla="*/ 4 h 5"/>
                  <a:gd name="T4" fmla="*/ 3 w 5"/>
                  <a:gd name="T5" fmla="*/ 2 h 5"/>
                  <a:gd name="T6" fmla="*/ 2 w 5"/>
                  <a:gd name="T7" fmla="*/ 1 h 5"/>
                  <a:gd name="T8" fmla="*/ 1 w 5"/>
                  <a:gd name="T9" fmla="*/ 0 h 5"/>
                  <a:gd name="T10" fmla="*/ 0 w 5"/>
                  <a:gd name="T11" fmla="*/ 1 h 5"/>
                  <a:gd name="T12" fmla="*/ 0 w 5"/>
                  <a:gd name="T13" fmla="*/ 3 h 5"/>
                  <a:gd name="T14" fmla="*/ 2 w 5"/>
                  <a:gd name="T15" fmla="*/ 4 h 5"/>
                  <a:gd name="T16" fmla="*/ 3 w 5"/>
                  <a:gd name="T17" fmla="*/ 5 h 5"/>
                  <a:gd name="T18" fmla="*/ 5 w 5"/>
                  <a:gd name="T1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4" y="4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3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Freeform 297"/>
              <p:cNvSpPr>
                <a:spLocks/>
              </p:cNvSpPr>
              <p:nvPr userDrawn="1"/>
            </p:nvSpPr>
            <p:spPr bwMode="auto">
              <a:xfrm>
                <a:off x="2255" y="2912"/>
                <a:ext cx="8" cy="9"/>
              </a:xfrm>
              <a:custGeom>
                <a:avLst/>
                <a:gdLst>
                  <a:gd name="T0" fmla="*/ 17 w 17"/>
                  <a:gd name="T1" fmla="*/ 17 h 18"/>
                  <a:gd name="T2" fmla="*/ 17 w 17"/>
                  <a:gd name="T3" fmla="*/ 15 h 18"/>
                  <a:gd name="T4" fmla="*/ 15 w 17"/>
                  <a:gd name="T5" fmla="*/ 13 h 18"/>
                  <a:gd name="T6" fmla="*/ 13 w 17"/>
                  <a:gd name="T7" fmla="*/ 11 h 18"/>
                  <a:gd name="T8" fmla="*/ 12 w 17"/>
                  <a:gd name="T9" fmla="*/ 9 h 18"/>
                  <a:gd name="T10" fmla="*/ 10 w 17"/>
                  <a:gd name="T11" fmla="*/ 8 h 18"/>
                  <a:gd name="T12" fmla="*/ 8 w 17"/>
                  <a:gd name="T13" fmla="*/ 6 h 18"/>
                  <a:gd name="T14" fmla="*/ 7 w 17"/>
                  <a:gd name="T15" fmla="*/ 3 h 18"/>
                  <a:gd name="T16" fmla="*/ 5 w 17"/>
                  <a:gd name="T17" fmla="*/ 2 h 18"/>
                  <a:gd name="T18" fmla="*/ 4 w 17"/>
                  <a:gd name="T19" fmla="*/ 0 h 18"/>
                  <a:gd name="T20" fmla="*/ 1 w 17"/>
                  <a:gd name="T21" fmla="*/ 0 h 18"/>
                  <a:gd name="T22" fmla="*/ 1 w 17"/>
                  <a:gd name="T23" fmla="*/ 0 h 18"/>
                  <a:gd name="T24" fmla="*/ 0 w 17"/>
                  <a:gd name="T25" fmla="*/ 1 h 18"/>
                  <a:gd name="T26" fmla="*/ 0 w 17"/>
                  <a:gd name="T27" fmla="*/ 2 h 18"/>
                  <a:gd name="T28" fmla="*/ 4 w 17"/>
                  <a:gd name="T29" fmla="*/ 6 h 18"/>
                  <a:gd name="T30" fmla="*/ 8 w 17"/>
                  <a:gd name="T31" fmla="*/ 10 h 18"/>
                  <a:gd name="T32" fmla="*/ 11 w 17"/>
                  <a:gd name="T33" fmla="*/ 14 h 18"/>
                  <a:gd name="T34" fmla="*/ 14 w 17"/>
                  <a:gd name="T35" fmla="*/ 18 h 18"/>
                  <a:gd name="T36" fmla="*/ 15 w 17"/>
                  <a:gd name="T37" fmla="*/ 18 h 18"/>
                  <a:gd name="T38" fmla="*/ 17 w 17"/>
                  <a:gd name="T39" fmla="*/ 18 h 18"/>
                  <a:gd name="T40" fmla="*/ 17 w 17"/>
                  <a:gd name="T41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8">
                    <a:moveTo>
                      <a:pt x="17" y="17"/>
                    </a:moveTo>
                    <a:lnTo>
                      <a:pt x="17" y="15"/>
                    </a:lnTo>
                    <a:lnTo>
                      <a:pt x="15" y="13"/>
                    </a:lnTo>
                    <a:lnTo>
                      <a:pt x="13" y="11"/>
                    </a:lnTo>
                    <a:lnTo>
                      <a:pt x="12" y="9"/>
                    </a:lnTo>
                    <a:lnTo>
                      <a:pt x="10" y="8"/>
                    </a:lnTo>
                    <a:lnTo>
                      <a:pt x="8" y="6"/>
                    </a:lnTo>
                    <a:lnTo>
                      <a:pt x="7" y="3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4" y="6"/>
                    </a:lnTo>
                    <a:lnTo>
                      <a:pt x="8" y="10"/>
                    </a:lnTo>
                    <a:lnTo>
                      <a:pt x="11" y="14"/>
                    </a:lnTo>
                    <a:lnTo>
                      <a:pt x="14" y="18"/>
                    </a:lnTo>
                    <a:lnTo>
                      <a:pt x="15" y="18"/>
                    </a:lnTo>
                    <a:lnTo>
                      <a:pt x="17" y="18"/>
                    </a:lnTo>
                    <a:lnTo>
                      <a:pt x="17" y="1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Freeform 298"/>
              <p:cNvSpPr>
                <a:spLocks/>
              </p:cNvSpPr>
              <p:nvPr userDrawn="1"/>
            </p:nvSpPr>
            <p:spPr bwMode="auto">
              <a:xfrm>
                <a:off x="2199" y="2906"/>
                <a:ext cx="23" cy="13"/>
              </a:xfrm>
              <a:custGeom>
                <a:avLst/>
                <a:gdLst>
                  <a:gd name="T0" fmla="*/ 1 w 47"/>
                  <a:gd name="T1" fmla="*/ 24 h 25"/>
                  <a:gd name="T2" fmla="*/ 3 w 47"/>
                  <a:gd name="T3" fmla="*/ 25 h 25"/>
                  <a:gd name="T4" fmla="*/ 6 w 47"/>
                  <a:gd name="T5" fmla="*/ 25 h 25"/>
                  <a:gd name="T6" fmla="*/ 9 w 47"/>
                  <a:gd name="T7" fmla="*/ 25 h 25"/>
                  <a:gd name="T8" fmla="*/ 11 w 47"/>
                  <a:gd name="T9" fmla="*/ 24 h 25"/>
                  <a:gd name="T10" fmla="*/ 12 w 47"/>
                  <a:gd name="T11" fmla="*/ 21 h 25"/>
                  <a:gd name="T12" fmla="*/ 14 w 47"/>
                  <a:gd name="T13" fmla="*/ 19 h 25"/>
                  <a:gd name="T14" fmla="*/ 17 w 47"/>
                  <a:gd name="T15" fmla="*/ 18 h 25"/>
                  <a:gd name="T16" fmla="*/ 20 w 47"/>
                  <a:gd name="T17" fmla="*/ 16 h 25"/>
                  <a:gd name="T18" fmla="*/ 22 w 47"/>
                  <a:gd name="T19" fmla="*/ 14 h 25"/>
                  <a:gd name="T20" fmla="*/ 26 w 47"/>
                  <a:gd name="T21" fmla="*/ 13 h 25"/>
                  <a:gd name="T22" fmla="*/ 33 w 47"/>
                  <a:gd name="T23" fmla="*/ 9 h 25"/>
                  <a:gd name="T24" fmla="*/ 40 w 47"/>
                  <a:gd name="T25" fmla="*/ 8 h 25"/>
                  <a:gd name="T26" fmla="*/ 47 w 47"/>
                  <a:gd name="T27" fmla="*/ 6 h 25"/>
                  <a:gd name="T28" fmla="*/ 47 w 47"/>
                  <a:gd name="T29" fmla="*/ 4 h 25"/>
                  <a:gd name="T30" fmla="*/ 47 w 47"/>
                  <a:gd name="T31" fmla="*/ 2 h 25"/>
                  <a:gd name="T32" fmla="*/ 44 w 47"/>
                  <a:gd name="T33" fmla="*/ 0 h 25"/>
                  <a:gd name="T34" fmla="*/ 43 w 47"/>
                  <a:gd name="T35" fmla="*/ 0 h 25"/>
                  <a:gd name="T36" fmla="*/ 43 w 47"/>
                  <a:gd name="T37" fmla="*/ 1 h 25"/>
                  <a:gd name="T38" fmla="*/ 43 w 47"/>
                  <a:gd name="T39" fmla="*/ 2 h 25"/>
                  <a:gd name="T40" fmla="*/ 43 w 47"/>
                  <a:gd name="T41" fmla="*/ 3 h 25"/>
                  <a:gd name="T42" fmla="*/ 43 w 47"/>
                  <a:gd name="T43" fmla="*/ 4 h 25"/>
                  <a:gd name="T44" fmla="*/ 42 w 47"/>
                  <a:gd name="T45" fmla="*/ 4 h 25"/>
                  <a:gd name="T46" fmla="*/ 41 w 47"/>
                  <a:gd name="T47" fmla="*/ 3 h 25"/>
                  <a:gd name="T48" fmla="*/ 40 w 47"/>
                  <a:gd name="T49" fmla="*/ 3 h 25"/>
                  <a:gd name="T50" fmla="*/ 39 w 47"/>
                  <a:gd name="T51" fmla="*/ 2 h 25"/>
                  <a:gd name="T52" fmla="*/ 39 w 47"/>
                  <a:gd name="T53" fmla="*/ 0 h 25"/>
                  <a:gd name="T54" fmla="*/ 37 w 47"/>
                  <a:gd name="T55" fmla="*/ 2 h 25"/>
                  <a:gd name="T56" fmla="*/ 37 w 47"/>
                  <a:gd name="T57" fmla="*/ 4 h 25"/>
                  <a:gd name="T58" fmla="*/ 36 w 47"/>
                  <a:gd name="T59" fmla="*/ 6 h 25"/>
                  <a:gd name="T60" fmla="*/ 35 w 47"/>
                  <a:gd name="T61" fmla="*/ 6 h 25"/>
                  <a:gd name="T62" fmla="*/ 33 w 47"/>
                  <a:gd name="T63" fmla="*/ 7 h 25"/>
                  <a:gd name="T64" fmla="*/ 32 w 47"/>
                  <a:gd name="T65" fmla="*/ 7 h 25"/>
                  <a:gd name="T66" fmla="*/ 30 w 47"/>
                  <a:gd name="T67" fmla="*/ 8 h 25"/>
                  <a:gd name="T68" fmla="*/ 30 w 47"/>
                  <a:gd name="T69" fmla="*/ 9 h 25"/>
                  <a:gd name="T70" fmla="*/ 22 w 47"/>
                  <a:gd name="T71" fmla="*/ 13 h 25"/>
                  <a:gd name="T72" fmla="*/ 15 w 47"/>
                  <a:gd name="T73" fmla="*/ 16 h 25"/>
                  <a:gd name="T74" fmla="*/ 8 w 47"/>
                  <a:gd name="T75" fmla="*/ 18 h 25"/>
                  <a:gd name="T76" fmla="*/ 0 w 47"/>
                  <a:gd name="T77" fmla="*/ 22 h 25"/>
                  <a:gd name="T78" fmla="*/ 0 w 47"/>
                  <a:gd name="T79" fmla="*/ 23 h 25"/>
                  <a:gd name="T80" fmla="*/ 0 w 47"/>
                  <a:gd name="T81" fmla="*/ 24 h 25"/>
                  <a:gd name="T82" fmla="*/ 1 w 47"/>
                  <a:gd name="T83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7" h="25">
                    <a:moveTo>
                      <a:pt x="1" y="24"/>
                    </a:moveTo>
                    <a:lnTo>
                      <a:pt x="3" y="25"/>
                    </a:lnTo>
                    <a:lnTo>
                      <a:pt x="6" y="25"/>
                    </a:lnTo>
                    <a:lnTo>
                      <a:pt x="9" y="25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9"/>
                    </a:lnTo>
                    <a:lnTo>
                      <a:pt x="17" y="18"/>
                    </a:lnTo>
                    <a:lnTo>
                      <a:pt x="20" y="16"/>
                    </a:lnTo>
                    <a:lnTo>
                      <a:pt x="22" y="14"/>
                    </a:lnTo>
                    <a:lnTo>
                      <a:pt x="26" y="13"/>
                    </a:lnTo>
                    <a:lnTo>
                      <a:pt x="33" y="9"/>
                    </a:lnTo>
                    <a:lnTo>
                      <a:pt x="40" y="8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7" y="2"/>
                    </a:lnTo>
                    <a:lnTo>
                      <a:pt x="44" y="0"/>
                    </a:lnTo>
                    <a:lnTo>
                      <a:pt x="43" y="0"/>
                    </a:lnTo>
                    <a:lnTo>
                      <a:pt x="43" y="1"/>
                    </a:lnTo>
                    <a:lnTo>
                      <a:pt x="43" y="2"/>
                    </a:lnTo>
                    <a:lnTo>
                      <a:pt x="43" y="3"/>
                    </a:lnTo>
                    <a:lnTo>
                      <a:pt x="43" y="4"/>
                    </a:lnTo>
                    <a:lnTo>
                      <a:pt x="42" y="4"/>
                    </a:lnTo>
                    <a:lnTo>
                      <a:pt x="41" y="3"/>
                    </a:lnTo>
                    <a:lnTo>
                      <a:pt x="40" y="3"/>
                    </a:lnTo>
                    <a:lnTo>
                      <a:pt x="39" y="2"/>
                    </a:lnTo>
                    <a:lnTo>
                      <a:pt x="39" y="0"/>
                    </a:lnTo>
                    <a:lnTo>
                      <a:pt x="37" y="2"/>
                    </a:lnTo>
                    <a:lnTo>
                      <a:pt x="37" y="4"/>
                    </a:lnTo>
                    <a:lnTo>
                      <a:pt x="36" y="6"/>
                    </a:lnTo>
                    <a:lnTo>
                      <a:pt x="35" y="6"/>
                    </a:lnTo>
                    <a:lnTo>
                      <a:pt x="33" y="7"/>
                    </a:lnTo>
                    <a:lnTo>
                      <a:pt x="32" y="7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22" y="13"/>
                    </a:lnTo>
                    <a:lnTo>
                      <a:pt x="15" y="16"/>
                    </a:lnTo>
                    <a:lnTo>
                      <a:pt x="8" y="18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1" y="2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Freeform 299"/>
              <p:cNvSpPr>
                <a:spLocks/>
              </p:cNvSpPr>
              <p:nvPr userDrawn="1"/>
            </p:nvSpPr>
            <p:spPr bwMode="auto">
              <a:xfrm>
                <a:off x="2195" y="2912"/>
                <a:ext cx="13" cy="5"/>
              </a:xfrm>
              <a:custGeom>
                <a:avLst/>
                <a:gdLst>
                  <a:gd name="T0" fmla="*/ 26 w 26"/>
                  <a:gd name="T1" fmla="*/ 0 h 11"/>
                  <a:gd name="T2" fmla="*/ 23 w 26"/>
                  <a:gd name="T3" fmla="*/ 0 h 11"/>
                  <a:gd name="T4" fmla="*/ 20 w 26"/>
                  <a:gd name="T5" fmla="*/ 0 h 11"/>
                  <a:gd name="T6" fmla="*/ 17 w 26"/>
                  <a:gd name="T7" fmla="*/ 1 h 11"/>
                  <a:gd name="T8" fmla="*/ 14 w 26"/>
                  <a:gd name="T9" fmla="*/ 2 h 11"/>
                  <a:gd name="T10" fmla="*/ 11 w 26"/>
                  <a:gd name="T11" fmla="*/ 2 h 11"/>
                  <a:gd name="T12" fmla="*/ 9 w 26"/>
                  <a:gd name="T13" fmla="*/ 5 h 11"/>
                  <a:gd name="T14" fmla="*/ 7 w 26"/>
                  <a:gd name="T15" fmla="*/ 6 h 11"/>
                  <a:gd name="T16" fmla="*/ 5 w 26"/>
                  <a:gd name="T17" fmla="*/ 7 h 11"/>
                  <a:gd name="T18" fmla="*/ 3 w 26"/>
                  <a:gd name="T19" fmla="*/ 8 h 11"/>
                  <a:gd name="T20" fmla="*/ 1 w 26"/>
                  <a:gd name="T21" fmla="*/ 9 h 11"/>
                  <a:gd name="T22" fmla="*/ 0 w 26"/>
                  <a:gd name="T23" fmla="*/ 11 h 11"/>
                  <a:gd name="T24" fmla="*/ 5 w 26"/>
                  <a:gd name="T25" fmla="*/ 11 h 11"/>
                  <a:gd name="T26" fmla="*/ 15 w 26"/>
                  <a:gd name="T27" fmla="*/ 5 h 11"/>
                  <a:gd name="T28" fmla="*/ 26 w 26"/>
                  <a:gd name="T2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11">
                    <a:moveTo>
                      <a:pt x="26" y="0"/>
                    </a:moveTo>
                    <a:lnTo>
                      <a:pt x="23" y="0"/>
                    </a:lnTo>
                    <a:lnTo>
                      <a:pt x="20" y="0"/>
                    </a:lnTo>
                    <a:lnTo>
                      <a:pt x="17" y="1"/>
                    </a:lnTo>
                    <a:lnTo>
                      <a:pt x="14" y="2"/>
                    </a:lnTo>
                    <a:lnTo>
                      <a:pt x="11" y="2"/>
                    </a:lnTo>
                    <a:lnTo>
                      <a:pt x="9" y="5"/>
                    </a:lnTo>
                    <a:lnTo>
                      <a:pt x="7" y="6"/>
                    </a:lnTo>
                    <a:lnTo>
                      <a:pt x="5" y="7"/>
                    </a:lnTo>
                    <a:lnTo>
                      <a:pt x="3" y="8"/>
                    </a:lnTo>
                    <a:lnTo>
                      <a:pt x="1" y="9"/>
                    </a:lnTo>
                    <a:lnTo>
                      <a:pt x="0" y="11"/>
                    </a:lnTo>
                    <a:lnTo>
                      <a:pt x="5" y="11"/>
                    </a:lnTo>
                    <a:lnTo>
                      <a:pt x="15" y="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Freeform 300"/>
              <p:cNvSpPr>
                <a:spLocks/>
              </p:cNvSpPr>
              <p:nvPr userDrawn="1"/>
            </p:nvSpPr>
            <p:spPr bwMode="auto">
              <a:xfrm>
                <a:off x="2214" y="2901"/>
                <a:ext cx="5" cy="7"/>
              </a:xfrm>
              <a:custGeom>
                <a:avLst/>
                <a:gdLst>
                  <a:gd name="T0" fmla="*/ 9 w 9"/>
                  <a:gd name="T1" fmla="*/ 0 h 14"/>
                  <a:gd name="T2" fmla="*/ 5 w 9"/>
                  <a:gd name="T3" fmla="*/ 0 h 14"/>
                  <a:gd name="T4" fmla="*/ 4 w 9"/>
                  <a:gd name="T5" fmla="*/ 2 h 14"/>
                  <a:gd name="T6" fmla="*/ 3 w 9"/>
                  <a:gd name="T7" fmla="*/ 5 h 14"/>
                  <a:gd name="T8" fmla="*/ 3 w 9"/>
                  <a:gd name="T9" fmla="*/ 8 h 14"/>
                  <a:gd name="T10" fmla="*/ 2 w 9"/>
                  <a:gd name="T11" fmla="*/ 10 h 14"/>
                  <a:gd name="T12" fmla="*/ 1 w 9"/>
                  <a:gd name="T13" fmla="*/ 13 h 14"/>
                  <a:gd name="T14" fmla="*/ 0 w 9"/>
                  <a:gd name="T15" fmla="*/ 14 h 14"/>
                  <a:gd name="T16" fmla="*/ 3 w 9"/>
                  <a:gd name="T17" fmla="*/ 14 h 14"/>
                  <a:gd name="T18" fmla="*/ 4 w 9"/>
                  <a:gd name="T19" fmla="*/ 13 h 14"/>
                  <a:gd name="T20" fmla="*/ 5 w 9"/>
                  <a:gd name="T21" fmla="*/ 12 h 14"/>
                  <a:gd name="T22" fmla="*/ 5 w 9"/>
                  <a:gd name="T23" fmla="*/ 11 h 14"/>
                  <a:gd name="T24" fmla="*/ 5 w 9"/>
                  <a:gd name="T25" fmla="*/ 10 h 14"/>
                  <a:gd name="T26" fmla="*/ 5 w 9"/>
                  <a:gd name="T27" fmla="*/ 9 h 14"/>
                  <a:gd name="T28" fmla="*/ 6 w 9"/>
                  <a:gd name="T29" fmla="*/ 7 h 14"/>
                  <a:gd name="T30" fmla="*/ 5 w 9"/>
                  <a:gd name="T31" fmla="*/ 6 h 14"/>
                  <a:gd name="T32" fmla="*/ 6 w 9"/>
                  <a:gd name="T33" fmla="*/ 5 h 14"/>
                  <a:gd name="T34" fmla="*/ 6 w 9"/>
                  <a:gd name="T35" fmla="*/ 3 h 14"/>
                  <a:gd name="T36" fmla="*/ 7 w 9"/>
                  <a:gd name="T37" fmla="*/ 3 h 14"/>
                  <a:gd name="T38" fmla="*/ 8 w 9"/>
                  <a:gd name="T39" fmla="*/ 2 h 14"/>
                  <a:gd name="T40" fmla="*/ 9 w 9"/>
                  <a:gd name="T41" fmla="*/ 1 h 14"/>
                  <a:gd name="T42" fmla="*/ 9 w 9"/>
                  <a:gd name="T4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14">
                    <a:moveTo>
                      <a:pt x="9" y="0"/>
                    </a:moveTo>
                    <a:lnTo>
                      <a:pt x="5" y="0"/>
                    </a:lnTo>
                    <a:lnTo>
                      <a:pt x="4" y="2"/>
                    </a:lnTo>
                    <a:lnTo>
                      <a:pt x="3" y="5"/>
                    </a:lnTo>
                    <a:lnTo>
                      <a:pt x="3" y="8"/>
                    </a:lnTo>
                    <a:lnTo>
                      <a:pt x="2" y="10"/>
                    </a:lnTo>
                    <a:lnTo>
                      <a:pt x="1" y="13"/>
                    </a:lnTo>
                    <a:lnTo>
                      <a:pt x="0" y="14"/>
                    </a:lnTo>
                    <a:lnTo>
                      <a:pt x="3" y="14"/>
                    </a:lnTo>
                    <a:lnTo>
                      <a:pt x="4" y="13"/>
                    </a:lnTo>
                    <a:lnTo>
                      <a:pt x="5" y="12"/>
                    </a:lnTo>
                    <a:lnTo>
                      <a:pt x="5" y="11"/>
                    </a:lnTo>
                    <a:lnTo>
                      <a:pt x="5" y="10"/>
                    </a:lnTo>
                    <a:lnTo>
                      <a:pt x="5" y="9"/>
                    </a:lnTo>
                    <a:lnTo>
                      <a:pt x="6" y="7"/>
                    </a:lnTo>
                    <a:lnTo>
                      <a:pt x="5" y="6"/>
                    </a:lnTo>
                    <a:lnTo>
                      <a:pt x="6" y="5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8" y="2"/>
                    </a:lnTo>
                    <a:lnTo>
                      <a:pt x="9" y="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Freeform 301"/>
              <p:cNvSpPr>
                <a:spLocks/>
              </p:cNvSpPr>
              <p:nvPr userDrawn="1"/>
            </p:nvSpPr>
            <p:spPr bwMode="auto">
              <a:xfrm>
                <a:off x="2210" y="2901"/>
                <a:ext cx="5" cy="10"/>
              </a:xfrm>
              <a:custGeom>
                <a:avLst/>
                <a:gdLst>
                  <a:gd name="T0" fmla="*/ 9 w 12"/>
                  <a:gd name="T1" fmla="*/ 9 h 20"/>
                  <a:gd name="T2" fmla="*/ 10 w 12"/>
                  <a:gd name="T3" fmla="*/ 7 h 20"/>
                  <a:gd name="T4" fmla="*/ 11 w 12"/>
                  <a:gd name="T5" fmla="*/ 5 h 20"/>
                  <a:gd name="T6" fmla="*/ 11 w 12"/>
                  <a:gd name="T7" fmla="*/ 2 h 20"/>
                  <a:gd name="T8" fmla="*/ 12 w 12"/>
                  <a:gd name="T9" fmla="*/ 0 h 20"/>
                  <a:gd name="T10" fmla="*/ 8 w 12"/>
                  <a:gd name="T11" fmla="*/ 3 h 20"/>
                  <a:gd name="T12" fmla="*/ 6 w 12"/>
                  <a:gd name="T13" fmla="*/ 9 h 20"/>
                  <a:gd name="T14" fmla="*/ 3 w 12"/>
                  <a:gd name="T15" fmla="*/ 15 h 20"/>
                  <a:gd name="T16" fmla="*/ 0 w 12"/>
                  <a:gd name="T17" fmla="*/ 19 h 20"/>
                  <a:gd name="T18" fmla="*/ 1 w 12"/>
                  <a:gd name="T19" fmla="*/ 20 h 20"/>
                  <a:gd name="T20" fmla="*/ 2 w 12"/>
                  <a:gd name="T21" fmla="*/ 20 h 20"/>
                  <a:gd name="T22" fmla="*/ 5 w 12"/>
                  <a:gd name="T23" fmla="*/ 20 h 20"/>
                  <a:gd name="T24" fmla="*/ 6 w 12"/>
                  <a:gd name="T25" fmla="*/ 19 h 20"/>
                  <a:gd name="T26" fmla="*/ 6 w 12"/>
                  <a:gd name="T27" fmla="*/ 18 h 20"/>
                  <a:gd name="T28" fmla="*/ 6 w 12"/>
                  <a:gd name="T29" fmla="*/ 16 h 20"/>
                  <a:gd name="T30" fmla="*/ 6 w 12"/>
                  <a:gd name="T31" fmla="*/ 15 h 20"/>
                  <a:gd name="T32" fmla="*/ 6 w 12"/>
                  <a:gd name="T33" fmla="*/ 14 h 20"/>
                  <a:gd name="T34" fmla="*/ 7 w 12"/>
                  <a:gd name="T35" fmla="*/ 13 h 20"/>
                  <a:gd name="T36" fmla="*/ 8 w 12"/>
                  <a:gd name="T37" fmla="*/ 12 h 20"/>
                  <a:gd name="T38" fmla="*/ 8 w 12"/>
                  <a:gd name="T39" fmla="*/ 11 h 20"/>
                  <a:gd name="T40" fmla="*/ 9 w 12"/>
                  <a:gd name="T41" fmla="*/ 10 h 20"/>
                  <a:gd name="T42" fmla="*/ 9 w 12"/>
                  <a:gd name="T43" fmla="*/ 9 h 20"/>
                  <a:gd name="T44" fmla="*/ 9 w 12"/>
                  <a:gd name="T45" fmla="*/ 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" h="20">
                    <a:moveTo>
                      <a:pt x="9" y="9"/>
                    </a:moveTo>
                    <a:lnTo>
                      <a:pt x="10" y="7"/>
                    </a:lnTo>
                    <a:lnTo>
                      <a:pt x="11" y="5"/>
                    </a:lnTo>
                    <a:lnTo>
                      <a:pt x="11" y="2"/>
                    </a:lnTo>
                    <a:lnTo>
                      <a:pt x="12" y="0"/>
                    </a:lnTo>
                    <a:lnTo>
                      <a:pt x="8" y="3"/>
                    </a:lnTo>
                    <a:lnTo>
                      <a:pt x="6" y="9"/>
                    </a:lnTo>
                    <a:lnTo>
                      <a:pt x="3" y="15"/>
                    </a:lnTo>
                    <a:lnTo>
                      <a:pt x="0" y="19"/>
                    </a:lnTo>
                    <a:lnTo>
                      <a:pt x="1" y="20"/>
                    </a:lnTo>
                    <a:lnTo>
                      <a:pt x="2" y="20"/>
                    </a:lnTo>
                    <a:lnTo>
                      <a:pt x="5" y="20"/>
                    </a:lnTo>
                    <a:lnTo>
                      <a:pt x="6" y="19"/>
                    </a:lnTo>
                    <a:lnTo>
                      <a:pt x="6" y="18"/>
                    </a:lnTo>
                    <a:lnTo>
                      <a:pt x="6" y="16"/>
                    </a:lnTo>
                    <a:lnTo>
                      <a:pt x="6" y="15"/>
                    </a:lnTo>
                    <a:lnTo>
                      <a:pt x="6" y="14"/>
                    </a:lnTo>
                    <a:lnTo>
                      <a:pt x="7" y="13"/>
                    </a:lnTo>
                    <a:lnTo>
                      <a:pt x="8" y="12"/>
                    </a:lnTo>
                    <a:lnTo>
                      <a:pt x="8" y="11"/>
                    </a:lnTo>
                    <a:lnTo>
                      <a:pt x="9" y="10"/>
                    </a:lnTo>
                    <a:lnTo>
                      <a:pt x="9" y="9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Freeform 302"/>
              <p:cNvSpPr>
                <a:spLocks/>
              </p:cNvSpPr>
              <p:nvPr userDrawn="1"/>
            </p:nvSpPr>
            <p:spPr bwMode="auto">
              <a:xfrm>
                <a:off x="2231" y="2814"/>
                <a:ext cx="1" cy="6"/>
              </a:xfrm>
              <a:custGeom>
                <a:avLst/>
                <a:gdLst>
                  <a:gd name="T0" fmla="*/ 2 w 4"/>
                  <a:gd name="T1" fmla="*/ 13 h 13"/>
                  <a:gd name="T2" fmla="*/ 4 w 4"/>
                  <a:gd name="T3" fmla="*/ 13 h 13"/>
                  <a:gd name="T4" fmla="*/ 4 w 4"/>
                  <a:gd name="T5" fmla="*/ 8 h 13"/>
                  <a:gd name="T6" fmla="*/ 4 w 4"/>
                  <a:gd name="T7" fmla="*/ 5 h 13"/>
                  <a:gd name="T8" fmla="*/ 4 w 4"/>
                  <a:gd name="T9" fmla="*/ 0 h 13"/>
                  <a:gd name="T10" fmla="*/ 1 w 4"/>
                  <a:gd name="T11" fmla="*/ 0 h 13"/>
                  <a:gd name="T12" fmla="*/ 1 w 4"/>
                  <a:gd name="T13" fmla="*/ 1 h 13"/>
                  <a:gd name="T14" fmla="*/ 0 w 4"/>
                  <a:gd name="T15" fmla="*/ 2 h 13"/>
                  <a:gd name="T16" fmla="*/ 0 w 4"/>
                  <a:gd name="T17" fmla="*/ 5 h 13"/>
                  <a:gd name="T18" fmla="*/ 0 w 4"/>
                  <a:gd name="T19" fmla="*/ 6 h 13"/>
                  <a:gd name="T20" fmla="*/ 0 w 4"/>
                  <a:gd name="T21" fmla="*/ 7 h 13"/>
                  <a:gd name="T22" fmla="*/ 1 w 4"/>
                  <a:gd name="T23" fmla="*/ 9 h 13"/>
                  <a:gd name="T24" fmla="*/ 1 w 4"/>
                  <a:gd name="T25" fmla="*/ 11 h 13"/>
                  <a:gd name="T26" fmla="*/ 2 w 4"/>
                  <a:gd name="T2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13">
                    <a:moveTo>
                      <a:pt x="2" y="13"/>
                    </a:moveTo>
                    <a:lnTo>
                      <a:pt x="4" y="13"/>
                    </a:lnTo>
                    <a:lnTo>
                      <a:pt x="4" y="8"/>
                    </a:lnTo>
                    <a:lnTo>
                      <a:pt x="4" y="5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1" y="11"/>
                    </a:lnTo>
                    <a:lnTo>
                      <a:pt x="2" y="1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Freeform 303"/>
              <p:cNvSpPr>
                <a:spLocks/>
              </p:cNvSpPr>
              <p:nvPr userDrawn="1"/>
            </p:nvSpPr>
            <p:spPr bwMode="auto">
              <a:xfrm>
                <a:off x="2223" y="2815"/>
                <a:ext cx="12" cy="69"/>
              </a:xfrm>
              <a:custGeom>
                <a:avLst/>
                <a:gdLst>
                  <a:gd name="T0" fmla="*/ 21 w 25"/>
                  <a:gd name="T1" fmla="*/ 100 h 139"/>
                  <a:gd name="T2" fmla="*/ 17 w 25"/>
                  <a:gd name="T3" fmla="*/ 105 h 139"/>
                  <a:gd name="T4" fmla="*/ 16 w 25"/>
                  <a:gd name="T5" fmla="*/ 96 h 139"/>
                  <a:gd name="T6" fmla="*/ 15 w 25"/>
                  <a:gd name="T7" fmla="*/ 91 h 139"/>
                  <a:gd name="T8" fmla="*/ 14 w 25"/>
                  <a:gd name="T9" fmla="*/ 99 h 139"/>
                  <a:gd name="T10" fmla="*/ 12 w 25"/>
                  <a:gd name="T11" fmla="*/ 109 h 139"/>
                  <a:gd name="T12" fmla="*/ 13 w 25"/>
                  <a:gd name="T13" fmla="*/ 93 h 139"/>
                  <a:gd name="T14" fmla="*/ 17 w 25"/>
                  <a:gd name="T15" fmla="*/ 76 h 139"/>
                  <a:gd name="T16" fmla="*/ 19 w 25"/>
                  <a:gd name="T17" fmla="*/ 70 h 139"/>
                  <a:gd name="T18" fmla="*/ 19 w 25"/>
                  <a:gd name="T19" fmla="*/ 63 h 139"/>
                  <a:gd name="T20" fmla="*/ 15 w 25"/>
                  <a:gd name="T21" fmla="*/ 65 h 139"/>
                  <a:gd name="T22" fmla="*/ 13 w 25"/>
                  <a:gd name="T23" fmla="*/ 70 h 139"/>
                  <a:gd name="T24" fmla="*/ 13 w 25"/>
                  <a:gd name="T25" fmla="*/ 57 h 139"/>
                  <a:gd name="T26" fmla="*/ 16 w 25"/>
                  <a:gd name="T27" fmla="*/ 50 h 139"/>
                  <a:gd name="T28" fmla="*/ 17 w 25"/>
                  <a:gd name="T29" fmla="*/ 55 h 139"/>
                  <a:gd name="T30" fmla="*/ 19 w 25"/>
                  <a:gd name="T31" fmla="*/ 58 h 139"/>
                  <a:gd name="T32" fmla="*/ 23 w 25"/>
                  <a:gd name="T33" fmla="*/ 53 h 139"/>
                  <a:gd name="T34" fmla="*/ 21 w 25"/>
                  <a:gd name="T35" fmla="*/ 52 h 139"/>
                  <a:gd name="T36" fmla="*/ 25 w 25"/>
                  <a:gd name="T37" fmla="*/ 35 h 139"/>
                  <a:gd name="T38" fmla="*/ 21 w 25"/>
                  <a:gd name="T39" fmla="*/ 35 h 139"/>
                  <a:gd name="T40" fmla="*/ 21 w 25"/>
                  <a:gd name="T41" fmla="*/ 26 h 139"/>
                  <a:gd name="T42" fmla="*/ 19 w 25"/>
                  <a:gd name="T43" fmla="*/ 21 h 139"/>
                  <a:gd name="T44" fmla="*/ 14 w 25"/>
                  <a:gd name="T45" fmla="*/ 38 h 139"/>
                  <a:gd name="T46" fmla="*/ 10 w 25"/>
                  <a:gd name="T47" fmla="*/ 43 h 139"/>
                  <a:gd name="T48" fmla="*/ 9 w 25"/>
                  <a:gd name="T49" fmla="*/ 43 h 139"/>
                  <a:gd name="T50" fmla="*/ 12 w 25"/>
                  <a:gd name="T51" fmla="*/ 14 h 139"/>
                  <a:gd name="T52" fmla="*/ 16 w 25"/>
                  <a:gd name="T53" fmla="*/ 14 h 139"/>
                  <a:gd name="T54" fmla="*/ 13 w 25"/>
                  <a:gd name="T55" fmla="*/ 0 h 139"/>
                  <a:gd name="T56" fmla="*/ 11 w 25"/>
                  <a:gd name="T57" fmla="*/ 9 h 139"/>
                  <a:gd name="T58" fmla="*/ 12 w 25"/>
                  <a:gd name="T59" fmla="*/ 13 h 139"/>
                  <a:gd name="T60" fmla="*/ 9 w 25"/>
                  <a:gd name="T61" fmla="*/ 14 h 139"/>
                  <a:gd name="T62" fmla="*/ 7 w 25"/>
                  <a:gd name="T63" fmla="*/ 19 h 139"/>
                  <a:gd name="T64" fmla="*/ 4 w 25"/>
                  <a:gd name="T65" fmla="*/ 25 h 139"/>
                  <a:gd name="T66" fmla="*/ 3 w 25"/>
                  <a:gd name="T67" fmla="*/ 33 h 139"/>
                  <a:gd name="T68" fmla="*/ 4 w 25"/>
                  <a:gd name="T69" fmla="*/ 35 h 139"/>
                  <a:gd name="T70" fmla="*/ 8 w 25"/>
                  <a:gd name="T71" fmla="*/ 20 h 139"/>
                  <a:gd name="T72" fmla="*/ 10 w 25"/>
                  <a:gd name="T73" fmla="*/ 31 h 139"/>
                  <a:gd name="T74" fmla="*/ 6 w 25"/>
                  <a:gd name="T75" fmla="*/ 55 h 139"/>
                  <a:gd name="T76" fmla="*/ 4 w 25"/>
                  <a:gd name="T77" fmla="*/ 63 h 139"/>
                  <a:gd name="T78" fmla="*/ 6 w 25"/>
                  <a:gd name="T79" fmla="*/ 69 h 139"/>
                  <a:gd name="T80" fmla="*/ 2 w 25"/>
                  <a:gd name="T81" fmla="*/ 74 h 139"/>
                  <a:gd name="T82" fmla="*/ 4 w 25"/>
                  <a:gd name="T83" fmla="*/ 75 h 139"/>
                  <a:gd name="T84" fmla="*/ 5 w 25"/>
                  <a:gd name="T85" fmla="*/ 81 h 139"/>
                  <a:gd name="T86" fmla="*/ 3 w 25"/>
                  <a:gd name="T87" fmla="*/ 89 h 139"/>
                  <a:gd name="T88" fmla="*/ 5 w 25"/>
                  <a:gd name="T89" fmla="*/ 89 h 139"/>
                  <a:gd name="T90" fmla="*/ 4 w 25"/>
                  <a:gd name="T91" fmla="*/ 99 h 139"/>
                  <a:gd name="T92" fmla="*/ 0 w 25"/>
                  <a:gd name="T93" fmla="*/ 114 h 139"/>
                  <a:gd name="T94" fmla="*/ 1 w 25"/>
                  <a:gd name="T95" fmla="*/ 117 h 139"/>
                  <a:gd name="T96" fmla="*/ 6 w 25"/>
                  <a:gd name="T97" fmla="*/ 106 h 139"/>
                  <a:gd name="T98" fmla="*/ 9 w 25"/>
                  <a:gd name="T99" fmla="*/ 101 h 139"/>
                  <a:gd name="T100" fmla="*/ 9 w 25"/>
                  <a:gd name="T101" fmla="*/ 120 h 139"/>
                  <a:gd name="T102" fmla="*/ 10 w 25"/>
                  <a:gd name="T103" fmla="*/ 116 h 139"/>
                  <a:gd name="T104" fmla="*/ 12 w 25"/>
                  <a:gd name="T105" fmla="*/ 114 h 139"/>
                  <a:gd name="T106" fmla="*/ 11 w 25"/>
                  <a:gd name="T107" fmla="*/ 124 h 139"/>
                  <a:gd name="T108" fmla="*/ 15 w 25"/>
                  <a:gd name="T109" fmla="*/ 136 h 139"/>
                  <a:gd name="T110" fmla="*/ 15 w 25"/>
                  <a:gd name="T111" fmla="*/ 125 h 139"/>
                  <a:gd name="T112" fmla="*/ 19 w 25"/>
                  <a:gd name="T113" fmla="*/ 134 h 139"/>
                  <a:gd name="T114" fmla="*/ 21 w 25"/>
                  <a:gd name="T115" fmla="*/ 137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5" h="139">
                    <a:moveTo>
                      <a:pt x="21" y="137"/>
                    </a:moveTo>
                    <a:lnTo>
                      <a:pt x="23" y="125"/>
                    </a:lnTo>
                    <a:lnTo>
                      <a:pt x="23" y="113"/>
                    </a:lnTo>
                    <a:lnTo>
                      <a:pt x="21" y="100"/>
                    </a:lnTo>
                    <a:lnTo>
                      <a:pt x="20" y="101"/>
                    </a:lnTo>
                    <a:lnTo>
                      <a:pt x="20" y="102"/>
                    </a:lnTo>
                    <a:lnTo>
                      <a:pt x="19" y="104"/>
                    </a:lnTo>
                    <a:lnTo>
                      <a:pt x="17" y="105"/>
                    </a:lnTo>
                    <a:lnTo>
                      <a:pt x="17" y="104"/>
                    </a:lnTo>
                    <a:lnTo>
                      <a:pt x="17" y="102"/>
                    </a:lnTo>
                    <a:lnTo>
                      <a:pt x="17" y="99"/>
                    </a:lnTo>
                    <a:lnTo>
                      <a:pt x="16" y="96"/>
                    </a:lnTo>
                    <a:lnTo>
                      <a:pt x="16" y="94"/>
                    </a:lnTo>
                    <a:lnTo>
                      <a:pt x="17" y="91"/>
                    </a:lnTo>
                    <a:lnTo>
                      <a:pt x="16" y="90"/>
                    </a:lnTo>
                    <a:lnTo>
                      <a:pt x="15" y="91"/>
                    </a:lnTo>
                    <a:lnTo>
                      <a:pt x="15" y="93"/>
                    </a:lnTo>
                    <a:lnTo>
                      <a:pt x="16" y="94"/>
                    </a:lnTo>
                    <a:lnTo>
                      <a:pt x="14" y="97"/>
                    </a:lnTo>
                    <a:lnTo>
                      <a:pt x="14" y="99"/>
                    </a:lnTo>
                    <a:lnTo>
                      <a:pt x="14" y="102"/>
                    </a:lnTo>
                    <a:lnTo>
                      <a:pt x="14" y="104"/>
                    </a:lnTo>
                    <a:lnTo>
                      <a:pt x="14" y="107"/>
                    </a:lnTo>
                    <a:lnTo>
                      <a:pt x="12" y="109"/>
                    </a:lnTo>
                    <a:lnTo>
                      <a:pt x="12" y="106"/>
                    </a:lnTo>
                    <a:lnTo>
                      <a:pt x="12" y="102"/>
                    </a:lnTo>
                    <a:lnTo>
                      <a:pt x="12" y="99"/>
                    </a:lnTo>
                    <a:lnTo>
                      <a:pt x="13" y="93"/>
                    </a:lnTo>
                    <a:lnTo>
                      <a:pt x="15" y="86"/>
                    </a:lnTo>
                    <a:lnTo>
                      <a:pt x="17" y="80"/>
                    </a:lnTo>
                    <a:lnTo>
                      <a:pt x="17" y="78"/>
                    </a:lnTo>
                    <a:lnTo>
                      <a:pt x="17" y="76"/>
                    </a:lnTo>
                    <a:lnTo>
                      <a:pt x="17" y="74"/>
                    </a:lnTo>
                    <a:lnTo>
                      <a:pt x="17" y="72"/>
                    </a:lnTo>
                    <a:lnTo>
                      <a:pt x="19" y="71"/>
                    </a:lnTo>
                    <a:lnTo>
                      <a:pt x="19" y="70"/>
                    </a:lnTo>
                    <a:lnTo>
                      <a:pt x="19" y="69"/>
                    </a:lnTo>
                    <a:lnTo>
                      <a:pt x="19" y="66"/>
                    </a:lnTo>
                    <a:lnTo>
                      <a:pt x="19" y="65"/>
                    </a:lnTo>
                    <a:lnTo>
                      <a:pt x="19" y="63"/>
                    </a:lnTo>
                    <a:lnTo>
                      <a:pt x="17" y="63"/>
                    </a:lnTo>
                    <a:lnTo>
                      <a:pt x="16" y="62"/>
                    </a:lnTo>
                    <a:lnTo>
                      <a:pt x="15" y="64"/>
                    </a:lnTo>
                    <a:lnTo>
                      <a:pt x="15" y="65"/>
                    </a:lnTo>
                    <a:lnTo>
                      <a:pt x="16" y="68"/>
                    </a:lnTo>
                    <a:lnTo>
                      <a:pt x="15" y="69"/>
                    </a:lnTo>
                    <a:lnTo>
                      <a:pt x="15" y="70"/>
                    </a:lnTo>
                    <a:lnTo>
                      <a:pt x="13" y="70"/>
                    </a:lnTo>
                    <a:lnTo>
                      <a:pt x="13" y="70"/>
                    </a:lnTo>
                    <a:lnTo>
                      <a:pt x="13" y="70"/>
                    </a:lnTo>
                    <a:lnTo>
                      <a:pt x="13" y="63"/>
                    </a:lnTo>
                    <a:lnTo>
                      <a:pt x="13" y="57"/>
                    </a:lnTo>
                    <a:lnTo>
                      <a:pt x="13" y="52"/>
                    </a:lnTo>
                    <a:lnTo>
                      <a:pt x="16" y="47"/>
                    </a:lnTo>
                    <a:lnTo>
                      <a:pt x="16" y="49"/>
                    </a:lnTo>
                    <a:lnTo>
                      <a:pt x="16" y="50"/>
                    </a:lnTo>
                    <a:lnTo>
                      <a:pt x="15" y="52"/>
                    </a:lnTo>
                    <a:lnTo>
                      <a:pt x="15" y="54"/>
                    </a:lnTo>
                    <a:lnTo>
                      <a:pt x="16" y="56"/>
                    </a:lnTo>
                    <a:lnTo>
                      <a:pt x="17" y="55"/>
                    </a:lnTo>
                    <a:lnTo>
                      <a:pt x="20" y="53"/>
                    </a:lnTo>
                    <a:lnTo>
                      <a:pt x="20" y="55"/>
                    </a:lnTo>
                    <a:lnTo>
                      <a:pt x="19" y="56"/>
                    </a:lnTo>
                    <a:lnTo>
                      <a:pt x="19" y="58"/>
                    </a:lnTo>
                    <a:lnTo>
                      <a:pt x="20" y="60"/>
                    </a:lnTo>
                    <a:lnTo>
                      <a:pt x="20" y="60"/>
                    </a:lnTo>
                    <a:lnTo>
                      <a:pt x="22" y="57"/>
                    </a:lnTo>
                    <a:lnTo>
                      <a:pt x="23" y="53"/>
                    </a:lnTo>
                    <a:lnTo>
                      <a:pt x="24" y="49"/>
                    </a:lnTo>
                    <a:lnTo>
                      <a:pt x="22" y="49"/>
                    </a:lnTo>
                    <a:lnTo>
                      <a:pt x="21" y="50"/>
                    </a:lnTo>
                    <a:lnTo>
                      <a:pt x="21" y="52"/>
                    </a:lnTo>
                    <a:lnTo>
                      <a:pt x="20" y="52"/>
                    </a:lnTo>
                    <a:lnTo>
                      <a:pt x="19" y="52"/>
                    </a:lnTo>
                    <a:lnTo>
                      <a:pt x="23" y="43"/>
                    </a:lnTo>
                    <a:lnTo>
                      <a:pt x="25" y="35"/>
                    </a:lnTo>
                    <a:lnTo>
                      <a:pt x="24" y="25"/>
                    </a:lnTo>
                    <a:lnTo>
                      <a:pt x="22" y="25"/>
                    </a:lnTo>
                    <a:lnTo>
                      <a:pt x="22" y="31"/>
                    </a:lnTo>
                    <a:lnTo>
                      <a:pt x="21" y="35"/>
                    </a:lnTo>
                    <a:lnTo>
                      <a:pt x="19" y="33"/>
                    </a:lnTo>
                    <a:lnTo>
                      <a:pt x="19" y="31"/>
                    </a:lnTo>
                    <a:lnTo>
                      <a:pt x="20" y="28"/>
                    </a:lnTo>
                    <a:lnTo>
                      <a:pt x="21" y="26"/>
                    </a:lnTo>
                    <a:lnTo>
                      <a:pt x="21" y="24"/>
                    </a:lnTo>
                    <a:lnTo>
                      <a:pt x="21" y="21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7" y="22"/>
                    </a:lnTo>
                    <a:lnTo>
                      <a:pt x="17" y="24"/>
                    </a:lnTo>
                    <a:lnTo>
                      <a:pt x="16" y="31"/>
                    </a:lnTo>
                    <a:lnTo>
                      <a:pt x="14" y="38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11" y="42"/>
                    </a:lnTo>
                    <a:lnTo>
                      <a:pt x="10" y="43"/>
                    </a:lnTo>
                    <a:lnTo>
                      <a:pt x="10" y="60"/>
                    </a:lnTo>
                    <a:lnTo>
                      <a:pt x="9" y="58"/>
                    </a:lnTo>
                    <a:lnTo>
                      <a:pt x="9" y="51"/>
                    </a:lnTo>
                    <a:lnTo>
                      <a:pt x="9" y="43"/>
                    </a:lnTo>
                    <a:lnTo>
                      <a:pt x="10" y="36"/>
                    </a:lnTo>
                    <a:lnTo>
                      <a:pt x="13" y="29"/>
                    </a:lnTo>
                    <a:lnTo>
                      <a:pt x="12" y="21"/>
                    </a:lnTo>
                    <a:lnTo>
                      <a:pt x="12" y="14"/>
                    </a:lnTo>
                    <a:lnTo>
                      <a:pt x="13" y="18"/>
                    </a:lnTo>
                    <a:lnTo>
                      <a:pt x="15" y="22"/>
                    </a:lnTo>
                    <a:lnTo>
                      <a:pt x="17" y="17"/>
                    </a:lnTo>
                    <a:lnTo>
                      <a:pt x="16" y="14"/>
                    </a:lnTo>
                    <a:lnTo>
                      <a:pt x="14" y="9"/>
                    </a:lnTo>
                    <a:lnTo>
                      <a:pt x="15" y="5"/>
                    </a:lnTo>
                    <a:lnTo>
                      <a:pt x="14" y="3"/>
                    </a:lnTo>
                    <a:lnTo>
                      <a:pt x="13" y="0"/>
                    </a:lnTo>
                    <a:lnTo>
                      <a:pt x="12" y="3"/>
                    </a:lnTo>
                    <a:lnTo>
                      <a:pt x="12" y="4"/>
                    </a:lnTo>
                    <a:lnTo>
                      <a:pt x="12" y="7"/>
                    </a:lnTo>
                    <a:lnTo>
                      <a:pt x="11" y="9"/>
                    </a:lnTo>
                    <a:lnTo>
                      <a:pt x="12" y="10"/>
                    </a:lnTo>
                    <a:lnTo>
                      <a:pt x="12" y="11"/>
                    </a:lnTo>
                    <a:lnTo>
                      <a:pt x="13" y="12"/>
                    </a:lnTo>
                    <a:lnTo>
                      <a:pt x="12" y="13"/>
                    </a:lnTo>
                    <a:lnTo>
                      <a:pt x="11" y="13"/>
                    </a:lnTo>
                    <a:lnTo>
                      <a:pt x="10" y="12"/>
                    </a:lnTo>
                    <a:lnTo>
                      <a:pt x="9" y="13"/>
                    </a:lnTo>
                    <a:lnTo>
                      <a:pt x="9" y="14"/>
                    </a:lnTo>
                    <a:lnTo>
                      <a:pt x="9" y="15"/>
                    </a:lnTo>
                    <a:lnTo>
                      <a:pt x="9" y="17"/>
                    </a:lnTo>
                    <a:lnTo>
                      <a:pt x="8" y="18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5" y="20"/>
                    </a:lnTo>
                    <a:lnTo>
                      <a:pt x="4" y="22"/>
                    </a:lnTo>
                    <a:lnTo>
                      <a:pt x="4" y="25"/>
                    </a:lnTo>
                    <a:lnTo>
                      <a:pt x="3" y="27"/>
                    </a:lnTo>
                    <a:lnTo>
                      <a:pt x="3" y="29"/>
                    </a:lnTo>
                    <a:lnTo>
                      <a:pt x="3" y="31"/>
                    </a:lnTo>
                    <a:lnTo>
                      <a:pt x="3" y="33"/>
                    </a:lnTo>
                    <a:lnTo>
                      <a:pt x="3" y="34"/>
                    </a:lnTo>
                    <a:lnTo>
                      <a:pt x="3" y="34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5" y="35"/>
                    </a:lnTo>
                    <a:lnTo>
                      <a:pt x="6" y="31"/>
                    </a:lnTo>
                    <a:lnTo>
                      <a:pt x="7" y="26"/>
                    </a:lnTo>
                    <a:lnTo>
                      <a:pt x="8" y="20"/>
                    </a:lnTo>
                    <a:lnTo>
                      <a:pt x="9" y="22"/>
                    </a:lnTo>
                    <a:lnTo>
                      <a:pt x="9" y="26"/>
                    </a:lnTo>
                    <a:lnTo>
                      <a:pt x="10" y="28"/>
                    </a:lnTo>
                    <a:lnTo>
                      <a:pt x="10" y="31"/>
                    </a:lnTo>
                    <a:lnTo>
                      <a:pt x="6" y="36"/>
                    </a:lnTo>
                    <a:lnTo>
                      <a:pt x="6" y="42"/>
                    </a:lnTo>
                    <a:lnTo>
                      <a:pt x="6" y="49"/>
                    </a:lnTo>
                    <a:lnTo>
                      <a:pt x="6" y="55"/>
                    </a:lnTo>
                    <a:lnTo>
                      <a:pt x="5" y="57"/>
                    </a:lnTo>
                    <a:lnTo>
                      <a:pt x="5" y="59"/>
                    </a:lnTo>
                    <a:lnTo>
                      <a:pt x="5" y="62"/>
                    </a:lnTo>
                    <a:lnTo>
                      <a:pt x="4" y="63"/>
                    </a:lnTo>
                    <a:lnTo>
                      <a:pt x="4" y="64"/>
                    </a:lnTo>
                    <a:lnTo>
                      <a:pt x="4" y="66"/>
                    </a:lnTo>
                    <a:lnTo>
                      <a:pt x="5" y="68"/>
                    </a:lnTo>
                    <a:lnTo>
                      <a:pt x="6" y="69"/>
                    </a:lnTo>
                    <a:lnTo>
                      <a:pt x="6" y="71"/>
                    </a:lnTo>
                    <a:lnTo>
                      <a:pt x="6" y="72"/>
                    </a:lnTo>
                    <a:lnTo>
                      <a:pt x="5" y="73"/>
                    </a:lnTo>
                    <a:lnTo>
                      <a:pt x="2" y="74"/>
                    </a:lnTo>
                    <a:lnTo>
                      <a:pt x="2" y="74"/>
                    </a:lnTo>
                    <a:lnTo>
                      <a:pt x="2" y="75"/>
                    </a:lnTo>
                    <a:lnTo>
                      <a:pt x="3" y="75"/>
                    </a:lnTo>
                    <a:lnTo>
                      <a:pt x="4" y="75"/>
                    </a:lnTo>
                    <a:lnTo>
                      <a:pt x="5" y="74"/>
                    </a:lnTo>
                    <a:lnTo>
                      <a:pt x="6" y="76"/>
                    </a:lnTo>
                    <a:lnTo>
                      <a:pt x="6" y="79"/>
                    </a:lnTo>
                    <a:lnTo>
                      <a:pt x="5" y="81"/>
                    </a:lnTo>
                    <a:lnTo>
                      <a:pt x="4" y="83"/>
                    </a:lnTo>
                    <a:lnTo>
                      <a:pt x="4" y="85"/>
                    </a:lnTo>
                    <a:lnTo>
                      <a:pt x="3" y="87"/>
                    </a:lnTo>
                    <a:lnTo>
                      <a:pt x="3" y="89"/>
                    </a:lnTo>
                    <a:lnTo>
                      <a:pt x="2" y="91"/>
                    </a:lnTo>
                    <a:lnTo>
                      <a:pt x="3" y="91"/>
                    </a:lnTo>
                    <a:lnTo>
                      <a:pt x="4" y="90"/>
                    </a:lnTo>
                    <a:lnTo>
                      <a:pt x="5" y="89"/>
                    </a:lnTo>
                    <a:lnTo>
                      <a:pt x="5" y="87"/>
                    </a:lnTo>
                    <a:lnTo>
                      <a:pt x="5" y="91"/>
                    </a:lnTo>
                    <a:lnTo>
                      <a:pt x="4" y="95"/>
                    </a:lnTo>
                    <a:lnTo>
                      <a:pt x="4" y="99"/>
                    </a:lnTo>
                    <a:lnTo>
                      <a:pt x="4" y="103"/>
                    </a:lnTo>
                    <a:lnTo>
                      <a:pt x="2" y="107"/>
                    </a:lnTo>
                    <a:lnTo>
                      <a:pt x="0" y="113"/>
                    </a:lnTo>
                    <a:lnTo>
                      <a:pt x="0" y="114"/>
                    </a:lnTo>
                    <a:lnTo>
                      <a:pt x="0" y="115"/>
                    </a:lnTo>
                    <a:lnTo>
                      <a:pt x="0" y="116"/>
                    </a:lnTo>
                    <a:lnTo>
                      <a:pt x="0" y="117"/>
                    </a:lnTo>
                    <a:lnTo>
                      <a:pt x="1" y="117"/>
                    </a:lnTo>
                    <a:lnTo>
                      <a:pt x="3" y="115"/>
                    </a:lnTo>
                    <a:lnTo>
                      <a:pt x="4" y="113"/>
                    </a:lnTo>
                    <a:lnTo>
                      <a:pt x="5" y="109"/>
                    </a:lnTo>
                    <a:lnTo>
                      <a:pt x="6" y="106"/>
                    </a:lnTo>
                    <a:lnTo>
                      <a:pt x="7" y="104"/>
                    </a:lnTo>
                    <a:lnTo>
                      <a:pt x="7" y="102"/>
                    </a:lnTo>
                    <a:lnTo>
                      <a:pt x="8" y="100"/>
                    </a:lnTo>
                    <a:lnTo>
                      <a:pt x="9" y="101"/>
                    </a:lnTo>
                    <a:lnTo>
                      <a:pt x="8" y="107"/>
                    </a:lnTo>
                    <a:lnTo>
                      <a:pt x="7" y="114"/>
                    </a:lnTo>
                    <a:lnTo>
                      <a:pt x="7" y="120"/>
                    </a:lnTo>
                    <a:lnTo>
                      <a:pt x="9" y="120"/>
                    </a:lnTo>
                    <a:lnTo>
                      <a:pt x="10" y="119"/>
                    </a:lnTo>
                    <a:lnTo>
                      <a:pt x="10" y="118"/>
                    </a:lnTo>
                    <a:lnTo>
                      <a:pt x="10" y="117"/>
                    </a:lnTo>
                    <a:lnTo>
                      <a:pt x="10" y="116"/>
                    </a:lnTo>
                    <a:lnTo>
                      <a:pt x="10" y="115"/>
                    </a:lnTo>
                    <a:lnTo>
                      <a:pt x="10" y="113"/>
                    </a:lnTo>
                    <a:lnTo>
                      <a:pt x="11" y="113"/>
                    </a:lnTo>
                    <a:lnTo>
                      <a:pt x="12" y="114"/>
                    </a:lnTo>
                    <a:lnTo>
                      <a:pt x="12" y="115"/>
                    </a:lnTo>
                    <a:lnTo>
                      <a:pt x="12" y="116"/>
                    </a:lnTo>
                    <a:lnTo>
                      <a:pt x="11" y="118"/>
                    </a:lnTo>
                    <a:lnTo>
                      <a:pt x="11" y="124"/>
                    </a:lnTo>
                    <a:lnTo>
                      <a:pt x="12" y="131"/>
                    </a:lnTo>
                    <a:lnTo>
                      <a:pt x="13" y="139"/>
                    </a:lnTo>
                    <a:lnTo>
                      <a:pt x="14" y="138"/>
                    </a:lnTo>
                    <a:lnTo>
                      <a:pt x="15" y="136"/>
                    </a:lnTo>
                    <a:lnTo>
                      <a:pt x="16" y="134"/>
                    </a:lnTo>
                    <a:lnTo>
                      <a:pt x="15" y="130"/>
                    </a:lnTo>
                    <a:lnTo>
                      <a:pt x="15" y="128"/>
                    </a:lnTo>
                    <a:lnTo>
                      <a:pt x="15" y="125"/>
                    </a:lnTo>
                    <a:lnTo>
                      <a:pt x="16" y="123"/>
                    </a:lnTo>
                    <a:lnTo>
                      <a:pt x="17" y="126"/>
                    </a:lnTo>
                    <a:lnTo>
                      <a:pt x="17" y="129"/>
                    </a:lnTo>
                    <a:lnTo>
                      <a:pt x="19" y="134"/>
                    </a:lnTo>
                    <a:lnTo>
                      <a:pt x="19" y="138"/>
                    </a:lnTo>
                    <a:lnTo>
                      <a:pt x="20" y="138"/>
                    </a:lnTo>
                    <a:lnTo>
                      <a:pt x="21" y="138"/>
                    </a:lnTo>
                    <a:lnTo>
                      <a:pt x="21" y="13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Freeform 304"/>
              <p:cNvSpPr>
                <a:spLocks/>
              </p:cNvSpPr>
              <p:nvPr userDrawn="1"/>
            </p:nvSpPr>
            <p:spPr bwMode="auto">
              <a:xfrm>
                <a:off x="2222" y="2864"/>
                <a:ext cx="1" cy="2"/>
              </a:xfrm>
              <a:custGeom>
                <a:avLst/>
                <a:gdLst>
                  <a:gd name="T0" fmla="*/ 3 w 3"/>
                  <a:gd name="T1" fmla="*/ 1 h 3"/>
                  <a:gd name="T2" fmla="*/ 2 w 3"/>
                  <a:gd name="T3" fmla="*/ 0 h 3"/>
                  <a:gd name="T4" fmla="*/ 1 w 3"/>
                  <a:gd name="T5" fmla="*/ 0 h 3"/>
                  <a:gd name="T6" fmla="*/ 0 w 3"/>
                  <a:gd name="T7" fmla="*/ 0 h 3"/>
                  <a:gd name="T8" fmla="*/ 0 w 3"/>
                  <a:gd name="T9" fmla="*/ 3 h 3"/>
                  <a:gd name="T10" fmla="*/ 1 w 3"/>
                  <a:gd name="T11" fmla="*/ 3 h 3"/>
                  <a:gd name="T12" fmla="*/ 2 w 3"/>
                  <a:gd name="T13" fmla="*/ 2 h 3"/>
                  <a:gd name="T14" fmla="*/ 3 w 3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Freeform 305"/>
              <p:cNvSpPr>
                <a:spLocks/>
              </p:cNvSpPr>
              <p:nvPr userDrawn="1"/>
            </p:nvSpPr>
            <p:spPr bwMode="auto">
              <a:xfrm>
                <a:off x="2224" y="2799"/>
                <a:ext cx="1" cy="2"/>
              </a:xfrm>
              <a:custGeom>
                <a:avLst/>
                <a:gdLst>
                  <a:gd name="T0" fmla="*/ 3 w 3"/>
                  <a:gd name="T1" fmla="*/ 1 h 3"/>
                  <a:gd name="T2" fmla="*/ 2 w 3"/>
                  <a:gd name="T3" fmla="*/ 0 h 3"/>
                  <a:gd name="T4" fmla="*/ 1 w 3"/>
                  <a:gd name="T5" fmla="*/ 1 h 3"/>
                  <a:gd name="T6" fmla="*/ 0 w 3"/>
                  <a:gd name="T7" fmla="*/ 1 h 3"/>
                  <a:gd name="T8" fmla="*/ 0 w 3"/>
                  <a:gd name="T9" fmla="*/ 3 h 3"/>
                  <a:gd name="T10" fmla="*/ 1 w 3"/>
                  <a:gd name="T11" fmla="*/ 3 h 3"/>
                  <a:gd name="T12" fmla="*/ 2 w 3"/>
                  <a:gd name="T13" fmla="*/ 3 h 3"/>
                  <a:gd name="T14" fmla="*/ 3 w 3"/>
                  <a:gd name="T15" fmla="*/ 3 h 3"/>
                  <a:gd name="T16" fmla="*/ 3 w 3"/>
                  <a:gd name="T17" fmla="*/ 2 h 3"/>
                  <a:gd name="T18" fmla="*/ 3 w 3"/>
                  <a:gd name="T1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lnTo>
                      <a:pt x="2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Rectangle 306"/>
              <p:cNvSpPr>
                <a:spLocks noChangeArrowheads="1"/>
              </p:cNvSpPr>
              <p:nvPr userDrawn="1"/>
            </p:nvSpPr>
            <p:spPr bwMode="auto">
              <a:xfrm>
                <a:off x="2223" y="2809"/>
                <a:ext cx="1" cy="1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Freeform 307"/>
              <p:cNvSpPr>
                <a:spLocks/>
              </p:cNvSpPr>
              <p:nvPr userDrawn="1"/>
            </p:nvSpPr>
            <p:spPr bwMode="auto">
              <a:xfrm>
                <a:off x="2225" y="2811"/>
                <a:ext cx="2" cy="3"/>
              </a:xfrm>
              <a:custGeom>
                <a:avLst/>
                <a:gdLst>
                  <a:gd name="T0" fmla="*/ 3 w 4"/>
                  <a:gd name="T1" fmla="*/ 4 h 5"/>
                  <a:gd name="T2" fmla="*/ 4 w 4"/>
                  <a:gd name="T3" fmla="*/ 2 h 5"/>
                  <a:gd name="T4" fmla="*/ 3 w 4"/>
                  <a:gd name="T5" fmla="*/ 1 h 5"/>
                  <a:gd name="T6" fmla="*/ 3 w 4"/>
                  <a:gd name="T7" fmla="*/ 0 h 5"/>
                  <a:gd name="T8" fmla="*/ 0 w 4"/>
                  <a:gd name="T9" fmla="*/ 1 h 5"/>
                  <a:gd name="T10" fmla="*/ 0 w 4"/>
                  <a:gd name="T11" fmla="*/ 2 h 5"/>
                  <a:gd name="T12" fmla="*/ 0 w 4"/>
                  <a:gd name="T13" fmla="*/ 4 h 5"/>
                  <a:gd name="T14" fmla="*/ 1 w 4"/>
                  <a:gd name="T15" fmla="*/ 5 h 5"/>
                  <a:gd name="T16" fmla="*/ 2 w 4"/>
                  <a:gd name="T17" fmla="*/ 5 h 5"/>
                  <a:gd name="T18" fmla="*/ 3 w 4"/>
                  <a:gd name="T1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5">
                    <a:moveTo>
                      <a:pt x="3" y="4"/>
                    </a:moveTo>
                    <a:lnTo>
                      <a:pt x="4" y="2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Freeform 308"/>
              <p:cNvSpPr>
                <a:spLocks/>
              </p:cNvSpPr>
              <p:nvPr userDrawn="1"/>
            </p:nvSpPr>
            <p:spPr bwMode="auto">
              <a:xfrm>
                <a:off x="2226" y="2792"/>
                <a:ext cx="2" cy="5"/>
              </a:xfrm>
              <a:custGeom>
                <a:avLst/>
                <a:gdLst>
                  <a:gd name="T0" fmla="*/ 0 w 4"/>
                  <a:gd name="T1" fmla="*/ 11 h 11"/>
                  <a:gd name="T2" fmla="*/ 1 w 4"/>
                  <a:gd name="T3" fmla="*/ 10 h 11"/>
                  <a:gd name="T4" fmla="*/ 2 w 4"/>
                  <a:gd name="T5" fmla="*/ 8 h 11"/>
                  <a:gd name="T6" fmla="*/ 3 w 4"/>
                  <a:gd name="T7" fmla="*/ 6 h 11"/>
                  <a:gd name="T8" fmla="*/ 3 w 4"/>
                  <a:gd name="T9" fmla="*/ 2 h 11"/>
                  <a:gd name="T10" fmla="*/ 4 w 4"/>
                  <a:gd name="T11" fmla="*/ 0 h 11"/>
                  <a:gd name="T12" fmla="*/ 3 w 4"/>
                  <a:gd name="T13" fmla="*/ 0 h 11"/>
                  <a:gd name="T14" fmla="*/ 2 w 4"/>
                  <a:gd name="T15" fmla="*/ 1 h 11"/>
                  <a:gd name="T16" fmla="*/ 1 w 4"/>
                  <a:gd name="T17" fmla="*/ 1 h 11"/>
                  <a:gd name="T18" fmla="*/ 1 w 4"/>
                  <a:gd name="T19" fmla="*/ 4 h 11"/>
                  <a:gd name="T20" fmla="*/ 1 w 4"/>
                  <a:gd name="T21" fmla="*/ 6 h 11"/>
                  <a:gd name="T22" fmla="*/ 0 w 4"/>
                  <a:gd name="T23" fmla="*/ 7 h 11"/>
                  <a:gd name="T24" fmla="*/ 0 w 4"/>
                  <a:gd name="T25" fmla="*/ 9 h 11"/>
                  <a:gd name="T26" fmla="*/ 0 w 4"/>
                  <a:gd name="T2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11">
                    <a:moveTo>
                      <a:pt x="0" y="11"/>
                    </a:moveTo>
                    <a:lnTo>
                      <a:pt x="1" y="10"/>
                    </a:lnTo>
                    <a:lnTo>
                      <a:pt x="2" y="8"/>
                    </a:lnTo>
                    <a:lnTo>
                      <a:pt x="3" y="6"/>
                    </a:lnTo>
                    <a:lnTo>
                      <a:pt x="3" y="2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4"/>
                    </a:lnTo>
                    <a:lnTo>
                      <a:pt x="1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Freeform 309"/>
              <p:cNvSpPr>
                <a:spLocks/>
              </p:cNvSpPr>
              <p:nvPr userDrawn="1"/>
            </p:nvSpPr>
            <p:spPr bwMode="auto">
              <a:xfrm>
                <a:off x="2224" y="2766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Freeform 310"/>
              <p:cNvSpPr>
                <a:spLocks/>
              </p:cNvSpPr>
              <p:nvPr userDrawn="1"/>
            </p:nvSpPr>
            <p:spPr bwMode="auto">
              <a:xfrm>
                <a:off x="2224" y="2760"/>
                <a:ext cx="1" cy="1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0 h 3"/>
                  <a:gd name="T4" fmla="*/ 0 w 2"/>
                  <a:gd name="T5" fmla="*/ 2 h 3"/>
                  <a:gd name="T6" fmla="*/ 0 w 2"/>
                  <a:gd name="T7" fmla="*/ 3 h 3"/>
                  <a:gd name="T8" fmla="*/ 2 w 2"/>
                  <a:gd name="T9" fmla="*/ 3 h 3"/>
                  <a:gd name="T10" fmla="*/ 2 w 2"/>
                  <a:gd name="T11" fmla="*/ 2 h 3"/>
                  <a:gd name="T12" fmla="*/ 2 w 2"/>
                  <a:gd name="T13" fmla="*/ 0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Freeform 311"/>
              <p:cNvSpPr>
                <a:spLocks/>
              </p:cNvSpPr>
              <p:nvPr userDrawn="1"/>
            </p:nvSpPr>
            <p:spPr bwMode="auto">
              <a:xfrm>
                <a:off x="2223" y="2769"/>
                <a:ext cx="2" cy="7"/>
              </a:xfrm>
              <a:custGeom>
                <a:avLst/>
                <a:gdLst>
                  <a:gd name="T0" fmla="*/ 1 w 4"/>
                  <a:gd name="T1" fmla="*/ 15 h 15"/>
                  <a:gd name="T2" fmla="*/ 3 w 4"/>
                  <a:gd name="T3" fmla="*/ 15 h 15"/>
                  <a:gd name="T4" fmla="*/ 3 w 4"/>
                  <a:gd name="T5" fmla="*/ 12 h 15"/>
                  <a:gd name="T6" fmla="*/ 4 w 4"/>
                  <a:gd name="T7" fmla="*/ 8 h 15"/>
                  <a:gd name="T8" fmla="*/ 3 w 4"/>
                  <a:gd name="T9" fmla="*/ 3 h 15"/>
                  <a:gd name="T10" fmla="*/ 3 w 4"/>
                  <a:gd name="T11" fmla="*/ 0 h 15"/>
                  <a:gd name="T12" fmla="*/ 2 w 4"/>
                  <a:gd name="T13" fmla="*/ 0 h 15"/>
                  <a:gd name="T14" fmla="*/ 1 w 4"/>
                  <a:gd name="T15" fmla="*/ 3 h 15"/>
                  <a:gd name="T16" fmla="*/ 0 w 4"/>
                  <a:gd name="T17" fmla="*/ 6 h 15"/>
                  <a:gd name="T18" fmla="*/ 1 w 4"/>
                  <a:gd name="T19" fmla="*/ 9 h 15"/>
                  <a:gd name="T20" fmla="*/ 1 w 4"/>
                  <a:gd name="T21" fmla="*/ 12 h 15"/>
                  <a:gd name="T22" fmla="*/ 1 w 4"/>
                  <a:gd name="T2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15">
                    <a:moveTo>
                      <a:pt x="1" y="15"/>
                    </a:moveTo>
                    <a:lnTo>
                      <a:pt x="3" y="15"/>
                    </a:lnTo>
                    <a:lnTo>
                      <a:pt x="3" y="12"/>
                    </a:lnTo>
                    <a:lnTo>
                      <a:pt x="4" y="8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1" y="9"/>
                    </a:lnTo>
                    <a:lnTo>
                      <a:pt x="1" y="12"/>
                    </a:lnTo>
                    <a:lnTo>
                      <a:pt x="1" y="1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Freeform 312"/>
              <p:cNvSpPr>
                <a:spLocks/>
              </p:cNvSpPr>
              <p:nvPr userDrawn="1"/>
            </p:nvSpPr>
            <p:spPr bwMode="auto">
              <a:xfrm>
                <a:off x="2225" y="2764"/>
                <a:ext cx="0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Freeform 313"/>
              <p:cNvSpPr>
                <a:spLocks/>
              </p:cNvSpPr>
              <p:nvPr userDrawn="1"/>
            </p:nvSpPr>
            <p:spPr bwMode="auto">
              <a:xfrm>
                <a:off x="2225" y="2768"/>
                <a:ext cx="3" cy="10"/>
              </a:xfrm>
              <a:custGeom>
                <a:avLst/>
                <a:gdLst>
                  <a:gd name="T0" fmla="*/ 1 w 5"/>
                  <a:gd name="T1" fmla="*/ 20 h 20"/>
                  <a:gd name="T2" fmla="*/ 3 w 5"/>
                  <a:gd name="T3" fmla="*/ 20 h 20"/>
                  <a:gd name="T4" fmla="*/ 3 w 5"/>
                  <a:gd name="T5" fmla="*/ 18 h 20"/>
                  <a:gd name="T6" fmla="*/ 5 w 5"/>
                  <a:gd name="T7" fmla="*/ 13 h 20"/>
                  <a:gd name="T8" fmla="*/ 5 w 5"/>
                  <a:gd name="T9" fmla="*/ 6 h 20"/>
                  <a:gd name="T10" fmla="*/ 5 w 5"/>
                  <a:gd name="T11" fmla="*/ 0 h 20"/>
                  <a:gd name="T12" fmla="*/ 1 w 5"/>
                  <a:gd name="T13" fmla="*/ 3 h 20"/>
                  <a:gd name="T14" fmla="*/ 0 w 5"/>
                  <a:gd name="T15" fmla="*/ 9 h 20"/>
                  <a:gd name="T16" fmla="*/ 1 w 5"/>
                  <a:gd name="T17" fmla="*/ 15 h 20"/>
                  <a:gd name="T18" fmla="*/ 1 w 5"/>
                  <a:gd name="T1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20">
                    <a:moveTo>
                      <a:pt x="1" y="20"/>
                    </a:moveTo>
                    <a:lnTo>
                      <a:pt x="3" y="20"/>
                    </a:lnTo>
                    <a:lnTo>
                      <a:pt x="3" y="18"/>
                    </a:lnTo>
                    <a:lnTo>
                      <a:pt x="5" y="13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1" y="3"/>
                    </a:lnTo>
                    <a:lnTo>
                      <a:pt x="0" y="9"/>
                    </a:lnTo>
                    <a:lnTo>
                      <a:pt x="1" y="15"/>
                    </a:lnTo>
                    <a:lnTo>
                      <a:pt x="1" y="2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Freeform 314"/>
              <p:cNvSpPr>
                <a:spLocks/>
              </p:cNvSpPr>
              <p:nvPr userDrawn="1"/>
            </p:nvSpPr>
            <p:spPr bwMode="auto">
              <a:xfrm>
                <a:off x="2226" y="2781"/>
                <a:ext cx="3" cy="2"/>
              </a:xfrm>
              <a:custGeom>
                <a:avLst/>
                <a:gdLst>
                  <a:gd name="T0" fmla="*/ 2 w 4"/>
                  <a:gd name="T1" fmla="*/ 0 h 5"/>
                  <a:gd name="T2" fmla="*/ 0 w 4"/>
                  <a:gd name="T3" fmla="*/ 1 h 5"/>
                  <a:gd name="T4" fmla="*/ 0 w 4"/>
                  <a:gd name="T5" fmla="*/ 2 h 5"/>
                  <a:gd name="T6" fmla="*/ 0 w 4"/>
                  <a:gd name="T7" fmla="*/ 4 h 5"/>
                  <a:gd name="T8" fmla="*/ 1 w 4"/>
                  <a:gd name="T9" fmla="*/ 4 h 5"/>
                  <a:gd name="T10" fmla="*/ 2 w 4"/>
                  <a:gd name="T11" fmla="*/ 5 h 5"/>
                  <a:gd name="T12" fmla="*/ 3 w 4"/>
                  <a:gd name="T13" fmla="*/ 5 h 5"/>
                  <a:gd name="T14" fmla="*/ 3 w 4"/>
                  <a:gd name="T15" fmla="*/ 4 h 5"/>
                  <a:gd name="T16" fmla="*/ 3 w 4"/>
                  <a:gd name="T17" fmla="*/ 2 h 5"/>
                  <a:gd name="T18" fmla="*/ 4 w 4"/>
                  <a:gd name="T19" fmla="*/ 1 h 5"/>
                  <a:gd name="T20" fmla="*/ 3 w 4"/>
                  <a:gd name="T21" fmla="*/ 0 h 5"/>
                  <a:gd name="T22" fmla="*/ 2 w 4"/>
                  <a:gd name="T2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Freeform 315"/>
              <p:cNvSpPr>
                <a:spLocks/>
              </p:cNvSpPr>
              <p:nvPr userDrawn="1"/>
            </p:nvSpPr>
            <p:spPr bwMode="auto">
              <a:xfrm>
                <a:off x="2231" y="2756"/>
                <a:ext cx="2" cy="7"/>
              </a:xfrm>
              <a:custGeom>
                <a:avLst/>
                <a:gdLst>
                  <a:gd name="T0" fmla="*/ 1 w 6"/>
                  <a:gd name="T1" fmla="*/ 5 h 15"/>
                  <a:gd name="T2" fmla="*/ 0 w 6"/>
                  <a:gd name="T3" fmla="*/ 8 h 15"/>
                  <a:gd name="T4" fmla="*/ 0 w 6"/>
                  <a:gd name="T5" fmla="*/ 11 h 15"/>
                  <a:gd name="T6" fmla="*/ 1 w 6"/>
                  <a:gd name="T7" fmla="*/ 13 h 15"/>
                  <a:gd name="T8" fmla="*/ 4 w 6"/>
                  <a:gd name="T9" fmla="*/ 15 h 15"/>
                  <a:gd name="T10" fmla="*/ 5 w 6"/>
                  <a:gd name="T11" fmla="*/ 15 h 15"/>
                  <a:gd name="T12" fmla="*/ 6 w 6"/>
                  <a:gd name="T13" fmla="*/ 14 h 15"/>
                  <a:gd name="T14" fmla="*/ 6 w 6"/>
                  <a:gd name="T15" fmla="*/ 12 h 15"/>
                  <a:gd name="T16" fmla="*/ 5 w 6"/>
                  <a:gd name="T17" fmla="*/ 9 h 15"/>
                  <a:gd name="T18" fmla="*/ 5 w 6"/>
                  <a:gd name="T19" fmla="*/ 7 h 15"/>
                  <a:gd name="T20" fmla="*/ 5 w 6"/>
                  <a:gd name="T21" fmla="*/ 5 h 15"/>
                  <a:gd name="T22" fmla="*/ 6 w 6"/>
                  <a:gd name="T23" fmla="*/ 3 h 15"/>
                  <a:gd name="T24" fmla="*/ 4 w 6"/>
                  <a:gd name="T25" fmla="*/ 0 h 15"/>
                  <a:gd name="T26" fmla="*/ 2 w 6"/>
                  <a:gd name="T27" fmla="*/ 0 h 15"/>
                  <a:gd name="T28" fmla="*/ 1 w 6"/>
                  <a:gd name="T29" fmla="*/ 1 h 15"/>
                  <a:gd name="T30" fmla="*/ 1 w 6"/>
                  <a:gd name="T31" fmla="*/ 2 h 15"/>
                  <a:gd name="T32" fmla="*/ 1 w 6"/>
                  <a:gd name="T33" fmla="*/ 3 h 15"/>
                  <a:gd name="T34" fmla="*/ 1 w 6"/>
                  <a:gd name="T35" fmla="*/ 4 h 15"/>
                  <a:gd name="T36" fmla="*/ 1 w 6"/>
                  <a:gd name="T37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" h="15">
                    <a:moveTo>
                      <a:pt x="1" y="5"/>
                    </a:moveTo>
                    <a:lnTo>
                      <a:pt x="0" y="8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4" y="15"/>
                    </a:lnTo>
                    <a:lnTo>
                      <a:pt x="5" y="15"/>
                    </a:lnTo>
                    <a:lnTo>
                      <a:pt x="6" y="14"/>
                    </a:lnTo>
                    <a:lnTo>
                      <a:pt x="6" y="12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6" y="3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Freeform 316"/>
              <p:cNvSpPr>
                <a:spLocks/>
              </p:cNvSpPr>
              <p:nvPr userDrawn="1"/>
            </p:nvSpPr>
            <p:spPr bwMode="auto">
              <a:xfrm>
                <a:off x="2233" y="2820"/>
                <a:ext cx="2" cy="4"/>
              </a:xfrm>
              <a:custGeom>
                <a:avLst/>
                <a:gdLst>
                  <a:gd name="T0" fmla="*/ 1 w 5"/>
                  <a:gd name="T1" fmla="*/ 8 h 8"/>
                  <a:gd name="T2" fmla="*/ 2 w 5"/>
                  <a:gd name="T3" fmla="*/ 8 h 8"/>
                  <a:gd name="T4" fmla="*/ 3 w 5"/>
                  <a:gd name="T5" fmla="*/ 8 h 8"/>
                  <a:gd name="T6" fmla="*/ 4 w 5"/>
                  <a:gd name="T7" fmla="*/ 7 h 8"/>
                  <a:gd name="T8" fmla="*/ 5 w 5"/>
                  <a:gd name="T9" fmla="*/ 6 h 8"/>
                  <a:gd name="T10" fmla="*/ 5 w 5"/>
                  <a:gd name="T11" fmla="*/ 5 h 8"/>
                  <a:gd name="T12" fmla="*/ 5 w 5"/>
                  <a:gd name="T13" fmla="*/ 3 h 8"/>
                  <a:gd name="T14" fmla="*/ 4 w 5"/>
                  <a:gd name="T15" fmla="*/ 2 h 8"/>
                  <a:gd name="T16" fmla="*/ 4 w 5"/>
                  <a:gd name="T17" fmla="*/ 1 h 8"/>
                  <a:gd name="T18" fmla="*/ 3 w 5"/>
                  <a:gd name="T19" fmla="*/ 0 h 8"/>
                  <a:gd name="T20" fmla="*/ 2 w 5"/>
                  <a:gd name="T21" fmla="*/ 0 h 8"/>
                  <a:gd name="T22" fmla="*/ 0 w 5"/>
                  <a:gd name="T23" fmla="*/ 1 h 8"/>
                  <a:gd name="T24" fmla="*/ 0 w 5"/>
                  <a:gd name="T25" fmla="*/ 3 h 8"/>
                  <a:gd name="T26" fmla="*/ 0 w 5"/>
                  <a:gd name="T27" fmla="*/ 5 h 8"/>
                  <a:gd name="T28" fmla="*/ 0 w 5"/>
                  <a:gd name="T29" fmla="*/ 7 h 8"/>
                  <a:gd name="T30" fmla="*/ 1 w 5"/>
                  <a:gd name="T3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" h="8">
                    <a:moveTo>
                      <a:pt x="1" y="8"/>
                    </a:moveTo>
                    <a:lnTo>
                      <a:pt x="2" y="8"/>
                    </a:lnTo>
                    <a:lnTo>
                      <a:pt x="3" y="8"/>
                    </a:lnTo>
                    <a:lnTo>
                      <a:pt x="4" y="7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Freeform 317"/>
              <p:cNvSpPr>
                <a:spLocks/>
              </p:cNvSpPr>
              <p:nvPr userDrawn="1"/>
            </p:nvSpPr>
            <p:spPr bwMode="auto">
              <a:xfrm>
                <a:off x="2234" y="2800"/>
                <a:ext cx="1" cy="1"/>
              </a:xfrm>
              <a:custGeom>
                <a:avLst/>
                <a:gdLst>
                  <a:gd name="T0" fmla="*/ 3 w 3"/>
                  <a:gd name="T1" fmla="*/ 1 h 2"/>
                  <a:gd name="T2" fmla="*/ 2 w 3"/>
                  <a:gd name="T3" fmla="*/ 1 h 2"/>
                  <a:gd name="T4" fmla="*/ 0 w 3"/>
                  <a:gd name="T5" fmla="*/ 0 h 2"/>
                  <a:gd name="T6" fmla="*/ 0 w 3"/>
                  <a:gd name="T7" fmla="*/ 2 h 2"/>
                  <a:gd name="T8" fmla="*/ 3 w 3"/>
                  <a:gd name="T9" fmla="*/ 2 h 2"/>
                  <a:gd name="T10" fmla="*/ 3 w 3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lnTo>
                      <a:pt x="2" y="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Freeform 318"/>
              <p:cNvSpPr>
                <a:spLocks/>
              </p:cNvSpPr>
              <p:nvPr userDrawn="1"/>
            </p:nvSpPr>
            <p:spPr bwMode="auto">
              <a:xfrm>
                <a:off x="2232" y="2805"/>
                <a:ext cx="2" cy="6"/>
              </a:xfrm>
              <a:custGeom>
                <a:avLst/>
                <a:gdLst>
                  <a:gd name="T0" fmla="*/ 4 w 5"/>
                  <a:gd name="T1" fmla="*/ 11 h 11"/>
                  <a:gd name="T2" fmla="*/ 5 w 5"/>
                  <a:gd name="T3" fmla="*/ 9 h 11"/>
                  <a:gd name="T4" fmla="*/ 5 w 5"/>
                  <a:gd name="T5" fmla="*/ 6 h 11"/>
                  <a:gd name="T6" fmla="*/ 5 w 5"/>
                  <a:gd name="T7" fmla="*/ 3 h 11"/>
                  <a:gd name="T8" fmla="*/ 4 w 5"/>
                  <a:gd name="T9" fmla="*/ 0 h 11"/>
                  <a:gd name="T10" fmla="*/ 3 w 5"/>
                  <a:gd name="T11" fmla="*/ 1 h 11"/>
                  <a:gd name="T12" fmla="*/ 2 w 5"/>
                  <a:gd name="T13" fmla="*/ 2 h 11"/>
                  <a:gd name="T14" fmla="*/ 0 w 5"/>
                  <a:gd name="T15" fmla="*/ 4 h 11"/>
                  <a:gd name="T16" fmla="*/ 0 w 5"/>
                  <a:gd name="T17" fmla="*/ 7 h 11"/>
                  <a:gd name="T18" fmla="*/ 0 w 5"/>
                  <a:gd name="T19" fmla="*/ 9 h 11"/>
                  <a:gd name="T20" fmla="*/ 0 w 5"/>
                  <a:gd name="T21" fmla="*/ 10 h 11"/>
                  <a:gd name="T22" fmla="*/ 2 w 5"/>
                  <a:gd name="T23" fmla="*/ 11 h 11"/>
                  <a:gd name="T24" fmla="*/ 2 w 5"/>
                  <a:gd name="T25" fmla="*/ 11 h 11"/>
                  <a:gd name="T26" fmla="*/ 4 w 5"/>
                  <a:gd name="T2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" h="11">
                    <a:moveTo>
                      <a:pt x="4" y="11"/>
                    </a:moveTo>
                    <a:lnTo>
                      <a:pt x="5" y="9"/>
                    </a:lnTo>
                    <a:lnTo>
                      <a:pt x="5" y="6"/>
                    </a:lnTo>
                    <a:lnTo>
                      <a:pt x="5" y="3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4" y="1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Freeform 319"/>
              <p:cNvSpPr>
                <a:spLocks/>
              </p:cNvSpPr>
              <p:nvPr userDrawn="1"/>
            </p:nvSpPr>
            <p:spPr bwMode="auto">
              <a:xfrm>
                <a:off x="2231" y="2803"/>
                <a:ext cx="1" cy="4"/>
              </a:xfrm>
              <a:custGeom>
                <a:avLst/>
                <a:gdLst>
                  <a:gd name="T0" fmla="*/ 0 w 2"/>
                  <a:gd name="T1" fmla="*/ 0 h 8"/>
                  <a:gd name="T2" fmla="*/ 0 w 2"/>
                  <a:gd name="T3" fmla="*/ 8 h 8"/>
                  <a:gd name="T4" fmla="*/ 1 w 2"/>
                  <a:gd name="T5" fmla="*/ 8 h 8"/>
                  <a:gd name="T6" fmla="*/ 1 w 2"/>
                  <a:gd name="T7" fmla="*/ 7 h 8"/>
                  <a:gd name="T8" fmla="*/ 1 w 2"/>
                  <a:gd name="T9" fmla="*/ 5 h 8"/>
                  <a:gd name="T10" fmla="*/ 1 w 2"/>
                  <a:gd name="T11" fmla="*/ 4 h 8"/>
                  <a:gd name="T12" fmla="*/ 1 w 2"/>
                  <a:gd name="T13" fmla="*/ 2 h 8"/>
                  <a:gd name="T14" fmla="*/ 2 w 2"/>
                  <a:gd name="T15" fmla="*/ 1 h 8"/>
                  <a:gd name="T16" fmla="*/ 1 w 2"/>
                  <a:gd name="T17" fmla="*/ 0 h 8"/>
                  <a:gd name="T18" fmla="*/ 0 w 2"/>
                  <a:gd name="T1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8">
                    <a:moveTo>
                      <a:pt x="0" y="0"/>
                    </a:moveTo>
                    <a:lnTo>
                      <a:pt x="0" y="8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Freeform 320"/>
              <p:cNvSpPr>
                <a:spLocks/>
              </p:cNvSpPr>
              <p:nvPr userDrawn="1"/>
            </p:nvSpPr>
            <p:spPr bwMode="auto">
              <a:xfrm>
                <a:off x="2229" y="2783"/>
                <a:ext cx="2" cy="9"/>
              </a:xfrm>
              <a:custGeom>
                <a:avLst/>
                <a:gdLst>
                  <a:gd name="T0" fmla="*/ 1 w 4"/>
                  <a:gd name="T1" fmla="*/ 17 h 17"/>
                  <a:gd name="T2" fmla="*/ 3 w 4"/>
                  <a:gd name="T3" fmla="*/ 17 h 17"/>
                  <a:gd name="T4" fmla="*/ 4 w 4"/>
                  <a:gd name="T5" fmla="*/ 16 h 17"/>
                  <a:gd name="T6" fmla="*/ 4 w 4"/>
                  <a:gd name="T7" fmla="*/ 7 h 17"/>
                  <a:gd name="T8" fmla="*/ 2 w 4"/>
                  <a:gd name="T9" fmla="*/ 0 h 17"/>
                  <a:gd name="T10" fmla="*/ 0 w 4"/>
                  <a:gd name="T11" fmla="*/ 8 h 17"/>
                  <a:gd name="T12" fmla="*/ 1 w 4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7">
                    <a:moveTo>
                      <a:pt x="1" y="17"/>
                    </a:moveTo>
                    <a:lnTo>
                      <a:pt x="3" y="17"/>
                    </a:lnTo>
                    <a:lnTo>
                      <a:pt x="4" y="16"/>
                    </a:lnTo>
                    <a:lnTo>
                      <a:pt x="4" y="7"/>
                    </a:lnTo>
                    <a:lnTo>
                      <a:pt x="2" y="0"/>
                    </a:lnTo>
                    <a:lnTo>
                      <a:pt x="0" y="8"/>
                    </a:lnTo>
                    <a:lnTo>
                      <a:pt x="1" y="1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Freeform 321"/>
              <p:cNvSpPr>
                <a:spLocks/>
              </p:cNvSpPr>
              <p:nvPr userDrawn="1"/>
            </p:nvSpPr>
            <p:spPr bwMode="auto">
              <a:xfrm>
                <a:off x="2229" y="2775"/>
                <a:ext cx="1" cy="3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5 h 5"/>
                  <a:gd name="T4" fmla="*/ 1 w 1"/>
                  <a:gd name="T5" fmla="*/ 3 h 5"/>
                  <a:gd name="T6" fmla="*/ 0 w 1"/>
                  <a:gd name="T7" fmla="*/ 1 h 5"/>
                  <a:gd name="T8" fmla="*/ 0 w 1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lnTo>
                      <a:pt x="0" y="5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Freeform 322"/>
              <p:cNvSpPr>
                <a:spLocks/>
              </p:cNvSpPr>
              <p:nvPr userDrawn="1"/>
            </p:nvSpPr>
            <p:spPr bwMode="auto">
              <a:xfrm>
                <a:off x="2230" y="2809"/>
                <a:ext cx="1" cy="2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0 h 3"/>
                  <a:gd name="T4" fmla="*/ 1 w 2"/>
                  <a:gd name="T5" fmla="*/ 0 h 3"/>
                  <a:gd name="T6" fmla="*/ 0 w 2"/>
                  <a:gd name="T7" fmla="*/ 1 h 3"/>
                  <a:gd name="T8" fmla="*/ 0 w 2"/>
                  <a:gd name="T9" fmla="*/ 2 h 3"/>
                  <a:gd name="T10" fmla="*/ 1 w 2"/>
                  <a:gd name="T11" fmla="*/ 3 h 3"/>
                  <a:gd name="T12" fmla="*/ 1 w 2"/>
                  <a:gd name="T13" fmla="*/ 3 h 3"/>
                  <a:gd name="T14" fmla="*/ 2 w 2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Freeform 323"/>
              <p:cNvSpPr>
                <a:spLocks/>
              </p:cNvSpPr>
              <p:nvPr userDrawn="1"/>
            </p:nvSpPr>
            <p:spPr bwMode="auto">
              <a:xfrm>
                <a:off x="2232" y="2797"/>
                <a:ext cx="1" cy="4"/>
              </a:xfrm>
              <a:custGeom>
                <a:avLst/>
                <a:gdLst>
                  <a:gd name="T0" fmla="*/ 3 w 3"/>
                  <a:gd name="T1" fmla="*/ 6 h 6"/>
                  <a:gd name="T2" fmla="*/ 3 w 3"/>
                  <a:gd name="T3" fmla="*/ 5 h 6"/>
                  <a:gd name="T4" fmla="*/ 3 w 3"/>
                  <a:gd name="T5" fmla="*/ 4 h 6"/>
                  <a:gd name="T6" fmla="*/ 3 w 3"/>
                  <a:gd name="T7" fmla="*/ 3 h 6"/>
                  <a:gd name="T8" fmla="*/ 2 w 3"/>
                  <a:gd name="T9" fmla="*/ 0 h 6"/>
                  <a:gd name="T10" fmla="*/ 0 w 3"/>
                  <a:gd name="T11" fmla="*/ 0 h 6"/>
                  <a:gd name="T12" fmla="*/ 0 w 3"/>
                  <a:gd name="T13" fmla="*/ 0 h 6"/>
                  <a:gd name="T14" fmla="*/ 0 w 3"/>
                  <a:gd name="T15" fmla="*/ 1 h 6"/>
                  <a:gd name="T16" fmla="*/ 0 w 3"/>
                  <a:gd name="T17" fmla="*/ 2 h 6"/>
                  <a:gd name="T18" fmla="*/ 0 w 3"/>
                  <a:gd name="T19" fmla="*/ 2 h 6"/>
                  <a:gd name="T20" fmla="*/ 0 w 3"/>
                  <a:gd name="T21" fmla="*/ 3 h 6"/>
                  <a:gd name="T22" fmla="*/ 0 w 3"/>
                  <a:gd name="T23" fmla="*/ 4 h 6"/>
                  <a:gd name="T24" fmla="*/ 0 w 3"/>
                  <a:gd name="T25" fmla="*/ 5 h 6"/>
                  <a:gd name="T26" fmla="*/ 2 w 3"/>
                  <a:gd name="T27" fmla="*/ 6 h 6"/>
                  <a:gd name="T28" fmla="*/ 3 w 3"/>
                  <a:gd name="T2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" h="6">
                    <a:moveTo>
                      <a:pt x="3" y="6"/>
                    </a:moveTo>
                    <a:lnTo>
                      <a:pt x="3" y="5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2" y="6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35" name="Freeform 324"/>
              <p:cNvSpPr>
                <a:spLocks/>
              </p:cNvSpPr>
              <p:nvPr userDrawn="1"/>
            </p:nvSpPr>
            <p:spPr bwMode="auto">
              <a:xfrm>
                <a:off x="2231" y="2778"/>
                <a:ext cx="3" cy="17"/>
              </a:xfrm>
              <a:custGeom>
                <a:avLst/>
                <a:gdLst>
                  <a:gd name="T0" fmla="*/ 6 w 7"/>
                  <a:gd name="T1" fmla="*/ 2 h 35"/>
                  <a:gd name="T2" fmla="*/ 5 w 7"/>
                  <a:gd name="T3" fmla="*/ 0 h 35"/>
                  <a:gd name="T4" fmla="*/ 4 w 7"/>
                  <a:gd name="T5" fmla="*/ 0 h 35"/>
                  <a:gd name="T6" fmla="*/ 2 w 7"/>
                  <a:gd name="T7" fmla="*/ 0 h 35"/>
                  <a:gd name="T8" fmla="*/ 1 w 7"/>
                  <a:gd name="T9" fmla="*/ 1 h 35"/>
                  <a:gd name="T10" fmla="*/ 0 w 7"/>
                  <a:gd name="T11" fmla="*/ 3 h 35"/>
                  <a:gd name="T12" fmla="*/ 0 w 7"/>
                  <a:gd name="T13" fmla="*/ 4 h 35"/>
                  <a:gd name="T14" fmla="*/ 1 w 7"/>
                  <a:gd name="T15" fmla="*/ 11 h 35"/>
                  <a:gd name="T16" fmla="*/ 1 w 7"/>
                  <a:gd name="T17" fmla="*/ 18 h 35"/>
                  <a:gd name="T18" fmla="*/ 2 w 7"/>
                  <a:gd name="T19" fmla="*/ 25 h 35"/>
                  <a:gd name="T20" fmla="*/ 1 w 7"/>
                  <a:gd name="T21" fmla="*/ 27 h 35"/>
                  <a:gd name="T22" fmla="*/ 1 w 7"/>
                  <a:gd name="T23" fmla="*/ 29 h 35"/>
                  <a:gd name="T24" fmla="*/ 0 w 7"/>
                  <a:gd name="T25" fmla="*/ 31 h 35"/>
                  <a:gd name="T26" fmla="*/ 1 w 7"/>
                  <a:gd name="T27" fmla="*/ 35 h 35"/>
                  <a:gd name="T28" fmla="*/ 4 w 7"/>
                  <a:gd name="T29" fmla="*/ 35 h 35"/>
                  <a:gd name="T30" fmla="*/ 4 w 7"/>
                  <a:gd name="T31" fmla="*/ 31 h 35"/>
                  <a:gd name="T32" fmla="*/ 4 w 7"/>
                  <a:gd name="T33" fmla="*/ 29 h 35"/>
                  <a:gd name="T34" fmla="*/ 5 w 7"/>
                  <a:gd name="T35" fmla="*/ 27 h 35"/>
                  <a:gd name="T36" fmla="*/ 6 w 7"/>
                  <a:gd name="T37" fmla="*/ 25 h 35"/>
                  <a:gd name="T38" fmla="*/ 6 w 7"/>
                  <a:gd name="T39" fmla="*/ 23 h 35"/>
                  <a:gd name="T40" fmla="*/ 6 w 7"/>
                  <a:gd name="T41" fmla="*/ 21 h 35"/>
                  <a:gd name="T42" fmla="*/ 7 w 7"/>
                  <a:gd name="T43" fmla="*/ 16 h 35"/>
                  <a:gd name="T44" fmla="*/ 6 w 7"/>
                  <a:gd name="T45" fmla="*/ 8 h 35"/>
                  <a:gd name="T46" fmla="*/ 6 w 7"/>
                  <a:gd name="T47" fmla="*/ 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" h="35">
                    <a:moveTo>
                      <a:pt x="6" y="2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11"/>
                    </a:lnTo>
                    <a:lnTo>
                      <a:pt x="1" y="18"/>
                    </a:lnTo>
                    <a:lnTo>
                      <a:pt x="2" y="25"/>
                    </a:lnTo>
                    <a:lnTo>
                      <a:pt x="1" y="27"/>
                    </a:lnTo>
                    <a:lnTo>
                      <a:pt x="1" y="29"/>
                    </a:lnTo>
                    <a:lnTo>
                      <a:pt x="0" y="31"/>
                    </a:lnTo>
                    <a:lnTo>
                      <a:pt x="1" y="35"/>
                    </a:lnTo>
                    <a:lnTo>
                      <a:pt x="4" y="35"/>
                    </a:lnTo>
                    <a:lnTo>
                      <a:pt x="4" y="31"/>
                    </a:lnTo>
                    <a:lnTo>
                      <a:pt x="4" y="29"/>
                    </a:lnTo>
                    <a:lnTo>
                      <a:pt x="5" y="27"/>
                    </a:lnTo>
                    <a:lnTo>
                      <a:pt x="6" y="25"/>
                    </a:lnTo>
                    <a:lnTo>
                      <a:pt x="6" y="23"/>
                    </a:lnTo>
                    <a:lnTo>
                      <a:pt x="6" y="21"/>
                    </a:lnTo>
                    <a:lnTo>
                      <a:pt x="7" y="16"/>
                    </a:lnTo>
                    <a:lnTo>
                      <a:pt x="6" y="8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36" name="Freeform 325"/>
              <p:cNvSpPr>
                <a:spLocks/>
              </p:cNvSpPr>
              <p:nvPr userDrawn="1"/>
            </p:nvSpPr>
            <p:spPr bwMode="auto">
              <a:xfrm>
                <a:off x="2231" y="2772"/>
                <a:ext cx="2" cy="2"/>
              </a:xfrm>
              <a:custGeom>
                <a:avLst/>
                <a:gdLst>
                  <a:gd name="T0" fmla="*/ 5 w 5"/>
                  <a:gd name="T1" fmla="*/ 1 h 4"/>
                  <a:gd name="T2" fmla="*/ 4 w 5"/>
                  <a:gd name="T3" fmla="*/ 0 h 4"/>
                  <a:gd name="T4" fmla="*/ 1 w 5"/>
                  <a:gd name="T5" fmla="*/ 0 h 4"/>
                  <a:gd name="T6" fmla="*/ 1 w 5"/>
                  <a:gd name="T7" fmla="*/ 0 h 4"/>
                  <a:gd name="T8" fmla="*/ 0 w 5"/>
                  <a:gd name="T9" fmla="*/ 1 h 4"/>
                  <a:gd name="T10" fmla="*/ 0 w 5"/>
                  <a:gd name="T11" fmla="*/ 2 h 4"/>
                  <a:gd name="T12" fmla="*/ 1 w 5"/>
                  <a:gd name="T13" fmla="*/ 3 h 4"/>
                  <a:gd name="T14" fmla="*/ 3 w 5"/>
                  <a:gd name="T15" fmla="*/ 4 h 4"/>
                  <a:gd name="T16" fmla="*/ 4 w 5"/>
                  <a:gd name="T17" fmla="*/ 3 h 4"/>
                  <a:gd name="T18" fmla="*/ 4 w 5"/>
                  <a:gd name="T19" fmla="*/ 2 h 4"/>
                  <a:gd name="T20" fmla="*/ 5 w 5"/>
                  <a:gd name="T2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4">
                    <a:moveTo>
                      <a:pt x="5" y="1"/>
                    </a:moveTo>
                    <a:lnTo>
                      <a:pt x="4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37" name="Freeform 326"/>
              <p:cNvSpPr>
                <a:spLocks/>
              </p:cNvSpPr>
              <p:nvPr userDrawn="1"/>
            </p:nvSpPr>
            <p:spPr bwMode="auto">
              <a:xfrm>
                <a:off x="2229" y="2765"/>
                <a:ext cx="4" cy="9"/>
              </a:xfrm>
              <a:custGeom>
                <a:avLst/>
                <a:gdLst>
                  <a:gd name="T0" fmla="*/ 3 w 10"/>
                  <a:gd name="T1" fmla="*/ 4 h 19"/>
                  <a:gd name="T2" fmla="*/ 1 w 10"/>
                  <a:gd name="T3" fmla="*/ 5 h 19"/>
                  <a:gd name="T4" fmla="*/ 0 w 10"/>
                  <a:gd name="T5" fmla="*/ 6 h 19"/>
                  <a:gd name="T6" fmla="*/ 0 w 10"/>
                  <a:gd name="T7" fmla="*/ 8 h 19"/>
                  <a:gd name="T8" fmla="*/ 1 w 10"/>
                  <a:gd name="T9" fmla="*/ 9 h 19"/>
                  <a:gd name="T10" fmla="*/ 1 w 10"/>
                  <a:gd name="T11" fmla="*/ 11 h 19"/>
                  <a:gd name="T12" fmla="*/ 2 w 10"/>
                  <a:gd name="T13" fmla="*/ 15 h 19"/>
                  <a:gd name="T14" fmla="*/ 2 w 10"/>
                  <a:gd name="T15" fmla="*/ 17 h 19"/>
                  <a:gd name="T16" fmla="*/ 2 w 10"/>
                  <a:gd name="T17" fmla="*/ 19 h 19"/>
                  <a:gd name="T18" fmla="*/ 3 w 10"/>
                  <a:gd name="T19" fmla="*/ 18 h 19"/>
                  <a:gd name="T20" fmla="*/ 4 w 10"/>
                  <a:gd name="T21" fmla="*/ 17 h 19"/>
                  <a:gd name="T22" fmla="*/ 4 w 10"/>
                  <a:gd name="T23" fmla="*/ 15 h 19"/>
                  <a:gd name="T24" fmla="*/ 4 w 10"/>
                  <a:gd name="T25" fmla="*/ 12 h 19"/>
                  <a:gd name="T26" fmla="*/ 4 w 10"/>
                  <a:gd name="T27" fmla="*/ 10 h 19"/>
                  <a:gd name="T28" fmla="*/ 4 w 10"/>
                  <a:gd name="T29" fmla="*/ 8 h 19"/>
                  <a:gd name="T30" fmla="*/ 5 w 10"/>
                  <a:gd name="T31" fmla="*/ 8 h 19"/>
                  <a:gd name="T32" fmla="*/ 5 w 10"/>
                  <a:gd name="T33" fmla="*/ 9 h 19"/>
                  <a:gd name="T34" fmla="*/ 5 w 10"/>
                  <a:gd name="T35" fmla="*/ 10 h 19"/>
                  <a:gd name="T36" fmla="*/ 5 w 10"/>
                  <a:gd name="T37" fmla="*/ 10 h 19"/>
                  <a:gd name="T38" fmla="*/ 6 w 10"/>
                  <a:gd name="T39" fmla="*/ 11 h 19"/>
                  <a:gd name="T40" fmla="*/ 8 w 10"/>
                  <a:gd name="T41" fmla="*/ 11 h 19"/>
                  <a:gd name="T42" fmla="*/ 9 w 10"/>
                  <a:gd name="T43" fmla="*/ 10 h 19"/>
                  <a:gd name="T44" fmla="*/ 10 w 10"/>
                  <a:gd name="T45" fmla="*/ 9 h 19"/>
                  <a:gd name="T46" fmla="*/ 10 w 10"/>
                  <a:gd name="T47" fmla="*/ 7 h 19"/>
                  <a:gd name="T48" fmla="*/ 10 w 10"/>
                  <a:gd name="T49" fmla="*/ 5 h 19"/>
                  <a:gd name="T50" fmla="*/ 9 w 10"/>
                  <a:gd name="T51" fmla="*/ 4 h 19"/>
                  <a:gd name="T52" fmla="*/ 10 w 10"/>
                  <a:gd name="T53" fmla="*/ 2 h 19"/>
                  <a:gd name="T54" fmla="*/ 9 w 10"/>
                  <a:gd name="T55" fmla="*/ 1 h 19"/>
                  <a:gd name="T56" fmla="*/ 6 w 10"/>
                  <a:gd name="T57" fmla="*/ 0 h 19"/>
                  <a:gd name="T58" fmla="*/ 5 w 10"/>
                  <a:gd name="T59" fmla="*/ 0 h 19"/>
                  <a:gd name="T60" fmla="*/ 4 w 10"/>
                  <a:gd name="T61" fmla="*/ 1 h 19"/>
                  <a:gd name="T62" fmla="*/ 4 w 10"/>
                  <a:gd name="T63" fmla="*/ 1 h 19"/>
                  <a:gd name="T64" fmla="*/ 4 w 10"/>
                  <a:gd name="T65" fmla="*/ 2 h 19"/>
                  <a:gd name="T66" fmla="*/ 4 w 10"/>
                  <a:gd name="T67" fmla="*/ 3 h 19"/>
                  <a:gd name="T68" fmla="*/ 3 w 10"/>
                  <a:gd name="T6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" h="19">
                    <a:moveTo>
                      <a:pt x="3" y="4"/>
                    </a:moveTo>
                    <a:lnTo>
                      <a:pt x="1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1" y="11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2" y="19"/>
                    </a:lnTo>
                    <a:lnTo>
                      <a:pt x="3" y="18"/>
                    </a:lnTo>
                    <a:lnTo>
                      <a:pt x="4" y="17"/>
                    </a:lnTo>
                    <a:lnTo>
                      <a:pt x="4" y="15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5" y="8"/>
                    </a:lnTo>
                    <a:lnTo>
                      <a:pt x="5" y="9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9" y="10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9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38" name="Freeform 327"/>
              <p:cNvSpPr>
                <a:spLocks/>
              </p:cNvSpPr>
              <p:nvPr userDrawn="1"/>
            </p:nvSpPr>
            <p:spPr bwMode="auto">
              <a:xfrm>
                <a:off x="2228" y="2796"/>
                <a:ext cx="2" cy="2"/>
              </a:xfrm>
              <a:custGeom>
                <a:avLst/>
                <a:gdLst>
                  <a:gd name="T0" fmla="*/ 3 w 3"/>
                  <a:gd name="T1" fmla="*/ 5 h 5"/>
                  <a:gd name="T2" fmla="*/ 3 w 3"/>
                  <a:gd name="T3" fmla="*/ 3 h 5"/>
                  <a:gd name="T4" fmla="*/ 3 w 3"/>
                  <a:gd name="T5" fmla="*/ 2 h 5"/>
                  <a:gd name="T6" fmla="*/ 2 w 3"/>
                  <a:gd name="T7" fmla="*/ 0 h 5"/>
                  <a:gd name="T8" fmla="*/ 0 w 3"/>
                  <a:gd name="T9" fmla="*/ 4 h 5"/>
                  <a:gd name="T10" fmla="*/ 1 w 3"/>
                  <a:gd name="T11" fmla="*/ 4 h 5"/>
                  <a:gd name="T12" fmla="*/ 2 w 3"/>
                  <a:gd name="T13" fmla="*/ 5 h 5"/>
                  <a:gd name="T14" fmla="*/ 3 w 3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lnTo>
                      <a:pt x="3" y="3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39" name="Freeform 328"/>
              <p:cNvSpPr>
                <a:spLocks/>
              </p:cNvSpPr>
              <p:nvPr userDrawn="1"/>
            </p:nvSpPr>
            <p:spPr bwMode="auto">
              <a:xfrm>
                <a:off x="2226" y="2800"/>
                <a:ext cx="3" cy="5"/>
              </a:xfrm>
              <a:custGeom>
                <a:avLst/>
                <a:gdLst>
                  <a:gd name="T0" fmla="*/ 2 w 4"/>
                  <a:gd name="T1" fmla="*/ 0 h 11"/>
                  <a:gd name="T2" fmla="*/ 1 w 4"/>
                  <a:gd name="T3" fmla="*/ 1 h 11"/>
                  <a:gd name="T4" fmla="*/ 0 w 4"/>
                  <a:gd name="T5" fmla="*/ 3 h 11"/>
                  <a:gd name="T6" fmla="*/ 0 w 4"/>
                  <a:gd name="T7" fmla="*/ 5 h 11"/>
                  <a:gd name="T8" fmla="*/ 0 w 4"/>
                  <a:gd name="T9" fmla="*/ 7 h 11"/>
                  <a:gd name="T10" fmla="*/ 0 w 4"/>
                  <a:gd name="T11" fmla="*/ 10 h 11"/>
                  <a:gd name="T12" fmla="*/ 0 w 4"/>
                  <a:gd name="T13" fmla="*/ 10 h 11"/>
                  <a:gd name="T14" fmla="*/ 1 w 4"/>
                  <a:gd name="T15" fmla="*/ 11 h 11"/>
                  <a:gd name="T16" fmla="*/ 1 w 4"/>
                  <a:gd name="T17" fmla="*/ 11 h 11"/>
                  <a:gd name="T18" fmla="*/ 2 w 4"/>
                  <a:gd name="T19" fmla="*/ 11 h 11"/>
                  <a:gd name="T20" fmla="*/ 2 w 4"/>
                  <a:gd name="T21" fmla="*/ 10 h 11"/>
                  <a:gd name="T22" fmla="*/ 3 w 4"/>
                  <a:gd name="T23" fmla="*/ 7 h 11"/>
                  <a:gd name="T24" fmla="*/ 4 w 4"/>
                  <a:gd name="T25" fmla="*/ 5 h 11"/>
                  <a:gd name="T26" fmla="*/ 4 w 4"/>
                  <a:gd name="T27" fmla="*/ 3 h 11"/>
                  <a:gd name="T28" fmla="*/ 3 w 4"/>
                  <a:gd name="T29" fmla="*/ 1 h 11"/>
                  <a:gd name="T30" fmla="*/ 2 w 4"/>
                  <a:gd name="T3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" h="11">
                    <a:moveTo>
                      <a:pt x="2" y="0"/>
                    </a:move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2" y="11"/>
                    </a:lnTo>
                    <a:lnTo>
                      <a:pt x="2" y="10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4" y="3"/>
                    </a:ln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40" name="Freeform 329"/>
              <p:cNvSpPr>
                <a:spLocks/>
              </p:cNvSpPr>
              <p:nvPr userDrawn="1"/>
            </p:nvSpPr>
            <p:spPr bwMode="auto">
              <a:xfrm>
                <a:off x="2227" y="2817"/>
                <a:ext cx="1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41" name="Freeform 330"/>
              <p:cNvSpPr>
                <a:spLocks/>
              </p:cNvSpPr>
              <p:nvPr userDrawn="1"/>
            </p:nvSpPr>
            <p:spPr bwMode="auto">
              <a:xfrm>
                <a:off x="2225" y="2820"/>
                <a:ext cx="1" cy="1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0 w 1"/>
                  <a:gd name="T5" fmla="*/ 2 h 2"/>
                  <a:gd name="T6" fmla="*/ 1 w 1"/>
                  <a:gd name="T7" fmla="*/ 2 h 2"/>
                  <a:gd name="T8" fmla="*/ 1 w 1"/>
                  <a:gd name="T9" fmla="*/ 2 h 2"/>
                  <a:gd name="T10" fmla="*/ 1 w 1"/>
                  <a:gd name="T11" fmla="*/ 1 h 2"/>
                  <a:gd name="T12" fmla="*/ 1 w 1"/>
                  <a:gd name="T13" fmla="*/ 0 h 2"/>
                  <a:gd name="T14" fmla="*/ 1 w 1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42" name="Freeform 331"/>
              <p:cNvSpPr>
                <a:spLocks/>
              </p:cNvSpPr>
              <p:nvPr userDrawn="1"/>
            </p:nvSpPr>
            <p:spPr bwMode="auto">
              <a:xfrm>
                <a:off x="2232" y="2858"/>
                <a:ext cx="2" cy="5"/>
              </a:xfrm>
              <a:custGeom>
                <a:avLst/>
                <a:gdLst>
                  <a:gd name="T0" fmla="*/ 3 w 4"/>
                  <a:gd name="T1" fmla="*/ 0 h 11"/>
                  <a:gd name="T2" fmla="*/ 2 w 4"/>
                  <a:gd name="T3" fmla="*/ 0 h 11"/>
                  <a:gd name="T4" fmla="*/ 2 w 4"/>
                  <a:gd name="T5" fmla="*/ 0 h 11"/>
                  <a:gd name="T6" fmla="*/ 1 w 4"/>
                  <a:gd name="T7" fmla="*/ 1 h 11"/>
                  <a:gd name="T8" fmla="*/ 1 w 4"/>
                  <a:gd name="T9" fmla="*/ 3 h 11"/>
                  <a:gd name="T10" fmla="*/ 1 w 4"/>
                  <a:gd name="T11" fmla="*/ 4 h 11"/>
                  <a:gd name="T12" fmla="*/ 0 w 4"/>
                  <a:gd name="T13" fmla="*/ 5 h 11"/>
                  <a:gd name="T14" fmla="*/ 0 w 4"/>
                  <a:gd name="T15" fmla="*/ 11 h 11"/>
                  <a:gd name="T16" fmla="*/ 1 w 4"/>
                  <a:gd name="T17" fmla="*/ 11 h 11"/>
                  <a:gd name="T18" fmla="*/ 2 w 4"/>
                  <a:gd name="T19" fmla="*/ 10 h 11"/>
                  <a:gd name="T20" fmla="*/ 2 w 4"/>
                  <a:gd name="T21" fmla="*/ 9 h 11"/>
                  <a:gd name="T22" fmla="*/ 3 w 4"/>
                  <a:gd name="T23" fmla="*/ 7 h 11"/>
                  <a:gd name="T24" fmla="*/ 3 w 4"/>
                  <a:gd name="T25" fmla="*/ 6 h 11"/>
                  <a:gd name="T26" fmla="*/ 4 w 4"/>
                  <a:gd name="T27" fmla="*/ 4 h 11"/>
                  <a:gd name="T28" fmla="*/ 4 w 4"/>
                  <a:gd name="T29" fmla="*/ 3 h 11"/>
                  <a:gd name="T30" fmla="*/ 3 w 4"/>
                  <a:gd name="T3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" h="11">
                    <a:moveTo>
                      <a:pt x="3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1" y="11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43" name="Rectangle 332"/>
              <p:cNvSpPr>
                <a:spLocks noChangeArrowheads="1"/>
              </p:cNvSpPr>
              <p:nvPr userDrawn="1"/>
            </p:nvSpPr>
            <p:spPr bwMode="auto">
              <a:xfrm>
                <a:off x="2232" y="2857"/>
                <a:ext cx="1" cy="1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44" name="Freeform 333"/>
              <p:cNvSpPr>
                <a:spLocks/>
              </p:cNvSpPr>
              <p:nvPr userDrawn="1"/>
            </p:nvSpPr>
            <p:spPr bwMode="auto">
              <a:xfrm>
                <a:off x="2233" y="2856"/>
                <a:ext cx="1" cy="1"/>
              </a:xfrm>
              <a:custGeom>
                <a:avLst/>
                <a:gdLst>
                  <a:gd name="T0" fmla="*/ 0 w 3"/>
                  <a:gd name="T1" fmla="*/ 2 h 2"/>
                  <a:gd name="T2" fmla="*/ 1 w 3"/>
                  <a:gd name="T3" fmla="*/ 1 h 2"/>
                  <a:gd name="T4" fmla="*/ 3 w 3"/>
                  <a:gd name="T5" fmla="*/ 0 h 2"/>
                  <a:gd name="T6" fmla="*/ 1 w 3"/>
                  <a:gd name="T7" fmla="*/ 0 h 2"/>
                  <a:gd name="T8" fmla="*/ 0 w 3"/>
                  <a:gd name="T9" fmla="*/ 0 h 2"/>
                  <a:gd name="T10" fmla="*/ 0 w 3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1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45" name="Freeform 334"/>
              <p:cNvSpPr>
                <a:spLocks/>
              </p:cNvSpPr>
              <p:nvPr userDrawn="1"/>
            </p:nvSpPr>
            <p:spPr bwMode="auto">
              <a:xfrm>
                <a:off x="2234" y="2887"/>
                <a:ext cx="1" cy="1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0 h 2"/>
                  <a:gd name="T4" fmla="*/ 0 w 2"/>
                  <a:gd name="T5" fmla="*/ 0 h 2"/>
                  <a:gd name="T6" fmla="*/ 1 w 2"/>
                  <a:gd name="T7" fmla="*/ 2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46" name="Freeform 335"/>
              <p:cNvSpPr>
                <a:spLocks/>
              </p:cNvSpPr>
              <p:nvPr userDrawn="1"/>
            </p:nvSpPr>
            <p:spPr bwMode="auto">
              <a:xfrm>
                <a:off x="2230" y="2886"/>
                <a:ext cx="2" cy="7"/>
              </a:xfrm>
              <a:custGeom>
                <a:avLst/>
                <a:gdLst>
                  <a:gd name="T0" fmla="*/ 5 w 5"/>
                  <a:gd name="T1" fmla="*/ 0 h 14"/>
                  <a:gd name="T2" fmla="*/ 2 w 5"/>
                  <a:gd name="T3" fmla="*/ 0 h 14"/>
                  <a:gd name="T4" fmla="*/ 1 w 5"/>
                  <a:gd name="T5" fmla="*/ 3 h 14"/>
                  <a:gd name="T6" fmla="*/ 0 w 5"/>
                  <a:gd name="T7" fmla="*/ 5 h 14"/>
                  <a:gd name="T8" fmla="*/ 0 w 5"/>
                  <a:gd name="T9" fmla="*/ 8 h 14"/>
                  <a:gd name="T10" fmla="*/ 0 w 5"/>
                  <a:gd name="T11" fmla="*/ 10 h 14"/>
                  <a:gd name="T12" fmla="*/ 0 w 5"/>
                  <a:gd name="T13" fmla="*/ 14 h 14"/>
                  <a:gd name="T14" fmla="*/ 2 w 5"/>
                  <a:gd name="T15" fmla="*/ 14 h 14"/>
                  <a:gd name="T16" fmla="*/ 3 w 5"/>
                  <a:gd name="T17" fmla="*/ 13 h 14"/>
                  <a:gd name="T18" fmla="*/ 3 w 5"/>
                  <a:gd name="T19" fmla="*/ 13 h 14"/>
                  <a:gd name="T20" fmla="*/ 5 w 5"/>
                  <a:gd name="T21" fmla="*/ 11 h 14"/>
                  <a:gd name="T22" fmla="*/ 5 w 5"/>
                  <a:gd name="T23" fmla="*/ 9 h 14"/>
                  <a:gd name="T24" fmla="*/ 3 w 5"/>
                  <a:gd name="T25" fmla="*/ 8 h 14"/>
                  <a:gd name="T26" fmla="*/ 5 w 5"/>
                  <a:gd name="T27" fmla="*/ 6 h 14"/>
                  <a:gd name="T28" fmla="*/ 5 w 5"/>
                  <a:gd name="T29" fmla="*/ 4 h 14"/>
                  <a:gd name="T30" fmla="*/ 5 w 5"/>
                  <a:gd name="T31" fmla="*/ 2 h 14"/>
                  <a:gd name="T32" fmla="*/ 5 w 5"/>
                  <a:gd name="T3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" h="14">
                    <a:moveTo>
                      <a:pt x="5" y="0"/>
                    </a:moveTo>
                    <a:lnTo>
                      <a:pt x="2" y="0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5" y="11"/>
                    </a:lnTo>
                    <a:lnTo>
                      <a:pt x="5" y="9"/>
                    </a:lnTo>
                    <a:lnTo>
                      <a:pt x="3" y="8"/>
                    </a:lnTo>
                    <a:lnTo>
                      <a:pt x="5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47" name="Freeform 336"/>
              <p:cNvSpPr>
                <a:spLocks/>
              </p:cNvSpPr>
              <p:nvPr userDrawn="1"/>
            </p:nvSpPr>
            <p:spPr bwMode="auto">
              <a:xfrm>
                <a:off x="2229" y="2903"/>
                <a:ext cx="4" cy="6"/>
              </a:xfrm>
              <a:custGeom>
                <a:avLst/>
                <a:gdLst>
                  <a:gd name="T0" fmla="*/ 0 w 8"/>
                  <a:gd name="T1" fmla="*/ 5 h 13"/>
                  <a:gd name="T2" fmla="*/ 1 w 8"/>
                  <a:gd name="T3" fmla="*/ 7 h 13"/>
                  <a:gd name="T4" fmla="*/ 2 w 8"/>
                  <a:gd name="T5" fmla="*/ 9 h 13"/>
                  <a:gd name="T6" fmla="*/ 3 w 8"/>
                  <a:gd name="T7" fmla="*/ 11 h 13"/>
                  <a:gd name="T8" fmla="*/ 4 w 8"/>
                  <a:gd name="T9" fmla="*/ 12 h 13"/>
                  <a:gd name="T10" fmla="*/ 5 w 8"/>
                  <a:gd name="T11" fmla="*/ 13 h 13"/>
                  <a:gd name="T12" fmla="*/ 8 w 8"/>
                  <a:gd name="T13" fmla="*/ 13 h 13"/>
                  <a:gd name="T14" fmla="*/ 2 w 8"/>
                  <a:gd name="T15" fmla="*/ 8 h 13"/>
                  <a:gd name="T16" fmla="*/ 2 w 8"/>
                  <a:gd name="T17" fmla="*/ 5 h 13"/>
                  <a:gd name="T18" fmla="*/ 3 w 8"/>
                  <a:gd name="T19" fmla="*/ 4 h 13"/>
                  <a:gd name="T20" fmla="*/ 5 w 8"/>
                  <a:gd name="T21" fmla="*/ 2 h 13"/>
                  <a:gd name="T22" fmla="*/ 7 w 8"/>
                  <a:gd name="T23" fmla="*/ 0 h 13"/>
                  <a:gd name="T24" fmla="*/ 4 w 8"/>
                  <a:gd name="T25" fmla="*/ 0 h 13"/>
                  <a:gd name="T26" fmla="*/ 2 w 8"/>
                  <a:gd name="T27" fmla="*/ 2 h 13"/>
                  <a:gd name="T28" fmla="*/ 1 w 8"/>
                  <a:gd name="T29" fmla="*/ 3 h 13"/>
                  <a:gd name="T30" fmla="*/ 0 w 8"/>
                  <a:gd name="T31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" h="13">
                    <a:moveTo>
                      <a:pt x="0" y="5"/>
                    </a:moveTo>
                    <a:lnTo>
                      <a:pt x="1" y="7"/>
                    </a:lnTo>
                    <a:lnTo>
                      <a:pt x="2" y="9"/>
                    </a:lnTo>
                    <a:lnTo>
                      <a:pt x="3" y="11"/>
                    </a:lnTo>
                    <a:lnTo>
                      <a:pt x="4" y="12"/>
                    </a:lnTo>
                    <a:lnTo>
                      <a:pt x="5" y="13"/>
                    </a:lnTo>
                    <a:lnTo>
                      <a:pt x="8" y="13"/>
                    </a:lnTo>
                    <a:lnTo>
                      <a:pt x="2" y="8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48" name="Freeform 337"/>
              <p:cNvSpPr>
                <a:spLocks/>
              </p:cNvSpPr>
              <p:nvPr userDrawn="1"/>
            </p:nvSpPr>
            <p:spPr bwMode="auto">
              <a:xfrm>
                <a:off x="2234" y="2910"/>
                <a:ext cx="1" cy="3"/>
              </a:xfrm>
              <a:custGeom>
                <a:avLst/>
                <a:gdLst>
                  <a:gd name="T0" fmla="*/ 0 w 2"/>
                  <a:gd name="T1" fmla="*/ 6 h 6"/>
                  <a:gd name="T2" fmla="*/ 1 w 2"/>
                  <a:gd name="T3" fmla="*/ 5 h 6"/>
                  <a:gd name="T4" fmla="*/ 2 w 2"/>
                  <a:gd name="T5" fmla="*/ 3 h 6"/>
                  <a:gd name="T6" fmla="*/ 2 w 2"/>
                  <a:gd name="T7" fmla="*/ 2 h 6"/>
                  <a:gd name="T8" fmla="*/ 2 w 2"/>
                  <a:gd name="T9" fmla="*/ 0 h 6"/>
                  <a:gd name="T10" fmla="*/ 1 w 2"/>
                  <a:gd name="T11" fmla="*/ 0 h 6"/>
                  <a:gd name="T12" fmla="*/ 1 w 2"/>
                  <a:gd name="T13" fmla="*/ 2 h 6"/>
                  <a:gd name="T14" fmla="*/ 1 w 2"/>
                  <a:gd name="T15" fmla="*/ 3 h 6"/>
                  <a:gd name="T16" fmla="*/ 0 w 2"/>
                  <a:gd name="T17" fmla="*/ 4 h 6"/>
                  <a:gd name="T18" fmla="*/ 0 w 2"/>
                  <a:gd name="T19" fmla="*/ 5 h 6"/>
                  <a:gd name="T20" fmla="*/ 0 w 2"/>
                  <a:gd name="T2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" h="6">
                    <a:moveTo>
                      <a:pt x="0" y="6"/>
                    </a:moveTo>
                    <a:lnTo>
                      <a:pt x="1" y="5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49" name="Freeform 338"/>
              <p:cNvSpPr>
                <a:spLocks/>
              </p:cNvSpPr>
              <p:nvPr userDrawn="1"/>
            </p:nvSpPr>
            <p:spPr bwMode="auto">
              <a:xfrm>
                <a:off x="2233" y="2904"/>
                <a:ext cx="2" cy="3"/>
              </a:xfrm>
              <a:custGeom>
                <a:avLst/>
                <a:gdLst>
                  <a:gd name="T0" fmla="*/ 3 w 4"/>
                  <a:gd name="T1" fmla="*/ 0 h 6"/>
                  <a:gd name="T2" fmla="*/ 2 w 4"/>
                  <a:gd name="T3" fmla="*/ 1 h 6"/>
                  <a:gd name="T4" fmla="*/ 1 w 4"/>
                  <a:gd name="T5" fmla="*/ 3 h 6"/>
                  <a:gd name="T6" fmla="*/ 0 w 4"/>
                  <a:gd name="T7" fmla="*/ 4 h 6"/>
                  <a:gd name="T8" fmla="*/ 0 w 4"/>
                  <a:gd name="T9" fmla="*/ 6 h 6"/>
                  <a:gd name="T10" fmla="*/ 1 w 4"/>
                  <a:gd name="T11" fmla="*/ 6 h 6"/>
                  <a:gd name="T12" fmla="*/ 2 w 4"/>
                  <a:gd name="T13" fmla="*/ 6 h 6"/>
                  <a:gd name="T14" fmla="*/ 3 w 4"/>
                  <a:gd name="T15" fmla="*/ 5 h 6"/>
                  <a:gd name="T16" fmla="*/ 3 w 4"/>
                  <a:gd name="T17" fmla="*/ 4 h 6"/>
                  <a:gd name="T18" fmla="*/ 3 w 4"/>
                  <a:gd name="T19" fmla="*/ 3 h 6"/>
                  <a:gd name="T20" fmla="*/ 3 w 4"/>
                  <a:gd name="T21" fmla="*/ 2 h 6"/>
                  <a:gd name="T22" fmla="*/ 4 w 4"/>
                  <a:gd name="T23" fmla="*/ 1 h 6"/>
                  <a:gd name="T24" fmla="*/ 3 w 4"/>
                  <a:gd name="T25" fmla="*/ 0 h 6"/>
                  <a:gd name="T26" fmla="*/ 3 w 4"/>
                  <a:gd name="T2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6">
                    <a:moveTo>
                      <a:pt x="3" y="0"/>
                    </a:moveTo>
                    <a:lnTo>
                      <a:pt x="2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50" name="Freeform 339"/>
              <p:cNvSpPr>
                <a:spLocks/>
              </p:cNvSpPr>
              <p:nvPr userDrawn="1"/>
            </p:nvSpPr>
            <p:spPr bwMode="auto">
              <a:xfrm>
                <a:off x="2226" y="2911"/>
                <a:ext cx="7" cy="9"/>
              </a:xfrm>
              <a:custGeom>
                <a:avLst/>
                <a:gdLst>
                  <a:gd name="T0" fmla="*/ 7 w 13"/>
                  <a:gd name="T1" fmla="*/ 3 h 18"/>
                  <a:gd name="T2" fmla="*/ 5 w 13"/>
                  <a:gd name="T3" fmla="*/ 3 h 18"/>
                  <a:gd name="T4" fmla="*/ 3 w 13"/>
                  <a:gd name="T5" fmla="*/ 2 h 18"/>
                  <a:gd name="T6" fmla="*/ 1 w 13"/>
                  <a:gd name="T7" fmla="*/ 1 h 18"/>
                  <a:gd name="T8" fmla="*/ 0 w 13"/>
                  <a:gd name="T9" fmla="*/ 0 h 18"/>
                  <a:gd name="T10" fmla="*/ 1 w 13"/>
                  <a:gd name="T11" fmla="*/ 2 h 18"/>
                  <a:gd name="T12" fmla="*/ 2 w 13"/>
                  <a:gd name="T13" fmla="*/ 3 h 18"/>
                  <a:gd name="T14" fmla="*/ 4 w 13"/>
                  <a:gd name="T15" fmla="*/ 4 h 18"/>
                  <a:gd name="T16" fmla="*/ 5 w 13"/>
                  <a:gd name="T17" fmla="*/ 7 h 18"/>
                  <a:gd name="T18" fmla="*/ 6 w 13"/>
                  <a:gd name="T19" fmla="*/ 9 h 18"/>
                  <a:gd name="T20" fmla="*/ 6 w 13"/>
                  <a:gd name="T21" fmla="*/ 12 h 18"/>
                  <a:gd name="T22" fmla="*/ 6 w 13"/>
                  <a:gd name="T23" fmla="*/ 14 h 18"/>
                  <a:gd name="T24" fmla="*/ 5 w 13"/>
                  <a:gd name="T25" fmla="*/ 16 h 18"/>
                  <a:gd name="T26" fmla="*/ 4 w 13"/>
                  <a:gd name="T27" fmla="*/ 18 h 18"/>
                  <a:gd name="T28" fmla="*/ 6 w 13"/>
                  <a:gd name="T29" fmla="*/ 18 h 18"/>
                  <a:gd name="T30" fmla="*/ 7 w 13"/>
                  <a:gd name="T31" fmla="*/ 18 h 18"/>
                  <a:gd name="T32" fmla="*/ 8 w 13"/>
                  <a:gd name="T33" fmla="*/ 17 h 18"/>
                  <a:gd name="T34" fmla="*/ 8 w 13"/>
                  <a:gd name="T35" fmla="*/ 15 h 18"/>
                  <a:gd name="T36" fmla="*/ 9 w 13"/>
                  <a:gd name="T37" fmla="*/ 14 h 18"/>
                  <a:gd name="T38" fmla="*/ 10 w 13"/>
                  <a:gd name="T39" fmla="*/ 12 h 18"/>
                  <a:gd name="T40" fmla="*/ 9 w 13"/>
                  <a:gd name="T41" fmla="*/ 10 h 18"/>
                  <a:gd name="T42" fmla="*/ 8 w 13"/>
                  <a:gd name="T43" fmla="*/ 9 h 18"/>
                  <a:gd name="T44" fmla="*/ 9 w 13"/>
                  <a:gd name="T45" fmla="*/ 8 h 18"/>
                  <a:gd name="T46" fmla="*/ 10 w 13"/>
                  <a:gd name="T47" fmla="*/ 8 h 18"/>
                  <a:gd name="T48" fmla="*/ 12 w 13"/>
                  <a:gd name="T49" fmla="*/ 9 h 18"/>
                  <a:gd name="T50" fmla="*/ 12 w 13"/>
                  <a:gd name="T51" fmla="*/ 9 h 18"/>
                  <a:gd name="T52" fmla="*/ 13 w 13"/>
                  <a:gd name="T53" fmla="*/ 9 h 18"/>
                  <a:gd name="T54" fmla="*/ 13 w 13"/>
                  <a:gd name="T55" fmla="*/ 8 h 18"/>
                  <a:gd name="T56" fmla="*/ 12 w 13"/>
                  <a:gd name="T57" fmla="*/ 7 h 18"/>
                  <a:gd name="T58" fmla="*/ 10 w 13"/>
                  <a:gd name="T59" fmla="*/ 7 h 18"/>
                  <a:gd name="T60" fmla="*/ 9 w 13"/>
                  <a:gd name="T61" fmla="*/ 5 h 18"/>
                  <a:gd name="T62" fmla="*/ 8 w 13"/>
                  <a:gd name="T63" fmla="*/ 4 h 18"/>
                  <a:gd name="T64" fmla="*/ 7 w 13"/>
                  <a:gd name="T65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" h="18">
                    <a:moveTo>
                      <a:pt x="7" y="3"/>
                    </a:moveTo>
                    <a:lnTo>
                      <a:pt x="5" y="3"/>
                    </a:lnTo>
                    <a:lnTo>
                      <a:pt x="3" y="2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4" y="4"/>
                    </a:lnTo>
                    <a:lnTo>
                      <a:pt x="5" y="7"/>
                    </a:lnTo>
                    <a:lnTo>
                      <a:pt x="6" y="9"/>
                    </a:lnTo>
                    <a:lnTo>
                      <a:pt x="6" y="12"/>
                    </a:lnTo>
                    <a:lnTo>
                      <a:pt x="6" y="14"/>
                    </a:lnTo>
                    <a:lnTo>
                      <a:pt x="5" y="16"/>
                    </a:lnTo>
                    <a:lnTo>
                      <a:pt x="4" y="18"/>
                    </a:lnTo>
                    <a:lnTo>
                      <a:pt x="6" y="18"/>
                    </a:lnTo>
                    <a:lnTo>
                      <a:pt x="7" y="18"/>
                    </a:lnTo>
                    <a:lnTo>
                      <a:pt x="8" y="17"/>
                    </a:lnTo>
                    <a:lnTo>
                      <a:pt x="8" y="15"/>
                    </a:lnTo>
                    <a:lnTo>
                      <a:pt x="9" y="14"/>
                    </a:lnTo>
                    <a:lnTo>
                      <a:pt x="10" y="12"/>
                    </a:lnTo>
                    <a:lnTo>
                      <a:pt x="9" y="10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10" y="8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3" y="9"/>
                    </a:lnTo>
                    <a:lnTo>
                      <a:pt x="13" y="8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9" y="5"/>
                    </a:lnTo>
                    <a:lnTo>
                      <a:pt x="8" y="4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51" name="Freeform 340"/>
              <p:cNvSpPr>
                <a:spLocks/>
              </p:cNvSpPr>
              <p:nvPr userDrawn="1"/>
            </p:nvSpPr>
            <p:spPr bwMode="auto">
              <a:xfrm>
                <a:off x="2226" y="2917"/>
                <a:ext cx="3" cy="1"/>
              </a:xfrm>
              <a:custGeom>
                <a:avLst/>
                <a:gdLst>
                  <a:gd name="T0" fmla="*/ 2 w 4"/>
                  <a:gd name="T1" fmla="*/ 3 h 3"/>
                  <a:gd name="T2" fmla="*/ 2 w 4"/>
                  <a:gd name="T3" fmla="*/ 2 h 3"/>
                  <a:gd name="T4" fmla="*/ 3 w 4"/>
                  <a:gd name="T5" fmla="*/ 2 h 3"/>
                  <a:gd name="T6" fmla="*/ 3 w 4"/>
                  <a:gd name="T7" fmla="*/ 1 h 3"/>
                  <a:gd name="T8" fmla="*/ 4 w 4"/>
                  <a:gd name="T9" fmla="*/ 0 h 3"/>
                  <a:gd name="T10" fmla="*/ 2 w 4"/>
                  <a:gd name="T11" fmla="*/ 1 h 3"/>
                  <a:gd name="T12" fmla="*/ 1 w 4"/>
                  <a:gd name="T13" fmla="*/ 1 h 3"/>
                  <a:gd name="T14" fmla="*/ 0 w 4"/>
                  <a:gd name="T15" fmla="*/ 2 h 3"/>
                  <a:gd name="T16" fmla="*/ 2 w 4"/>
                  <a:gd name="T1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52" name="Freeform 341"/>
              <p:cNvSpPr>
                <a:spLocks/>
              </p:cNvSpPr>
              <p:nvPr userDrawn="1"/>
            </p:nvSpPr>
            <p:spPr bwMode="auto">
              <a:xfrm>
                <a:off x="2223" y="2903"/>
                <a:ext cx="2" cy="4"/>
              </a:xfrm>
              <a:custGeom>
                <a:avLst/>
                <a:gdLst>
                  <a:gd name="T0" fmla="*/ 3 w 3"/>
                  <a:gd name="T1" fmla="*/ 8 h 9"/>
                  <a:gd name="T2" fmla="*/ 3 w 3"/>
                  <a:gd name="T3" fmla="*/ 5 h 9"/>
                  <a:gd name="T4" fmla="*/ 3 w 3"/>
                  <a:gd name="T5" fmla="*/ 3 h 9"/>
                  <a:gd name="T6" fmla="*/ 1 w 3"/>
                  <a:gd name="T7" fmla="*/ 0 h 9"/>
                  <a:gd name="T8" fmla="*/ 0 w 3"/>
                  <a:gd name="T9" fmla="*/ 2 h 9"/>
                  <a:gd name="T10" fmla="*/ 0 w 3"/>
                  <a:gd name="T11" fmla="*/ 4 h 9"/>
                  <a:gd name="T12" fmla="*/ 1 w 3"/>
                  <a:gd name="T13" fmla="*/ 5 h 9"/>
                  <a:gd name="T14" fmla="*/ 1 w 3"/>
                  <a:gd name="T15" fmla="*/ 7 h 9"/>
                  <a:gd name="T16" fmla="*/ 1 w 3"/>
                  <a:gd name="T17" fmla="*/ 9 h 9"/>
                  <a:gd name="T18" fmla="*/ 2 w 3"/>
                  <a:gd name="T19" fmla="*/ 9 h 9"/>
                  <a:gd name="T20" fmla="*/ 3 w 3"/>
                  <a:gd name="T21" fmla="*/ 8 h 9"/>
                  <a:gd name="T22" fmla="*/ 3 w 3"/>
                  <a:gd name="T23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9">
                    <a:moveTo>
                      <a:pt x="3" y="8"/>
                    </a:moveTo>
                    <a:lnTo>
                      <a:pt x="3" y="5"/>
                    </a:lnTo>
                    <a:lnTo>
                      <a:pt x="3" y="3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1" y="7"/>
                    </a:lnTo>
                    <a:lnTo>
                      <a:pt x="1" y="9"/>
                    </a:lnTo>
                    <a:lnTo>
                      <a:pt x="2" y="9"/>
                    </a:lnTo>
                    <a:lnTo>
                      <a:pt x="3" y="8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53" name="Freeform 342"/>
              <p:cNvSpPr>
                <a:spLocks/>
              </p:cNvSpPr>
              <p:nvPr userDrawn="1"/>
            </p:nvSpPr>
            <p:spPr bwMode="auto">
              <a:xfrm>
                <a:off x="2224" y="2893"/>
                <a:ext cx="5" cy="9"/>
              </a:xfrm>
              <a:custGeom>
                <a:avLst/>
                <a:gdLst>
                  <a:gd name="T0" fmla="*/ 6 w 8"/>
                  <a:gd name="T1" fmla="*/ 1 h 16"/>
                  <a:gd name="T2" fmla="*/ 6 w 8"/>
                  <a:gd name="T3" fmla="*/ 4 h 16"/>
                  <a:gd name="T4" fmla="*/ 5 w 8"/>
                  <a:gd name="T5" fmla="*/ 7 h 16"/>
                  <a:gd name="T6" fmla="*/ 3 w 8"/>
                  <a:gd name="T7" fmla="*/ 10 h 16"/>
                  <a:gd name="T8" fmla="*/ 1 w 8"/>
                  <a:gd name="T9" fmla="*/ 13 h 16"/>
                  <a:gd name="T10" fmla="*/ 0 w 8"/>
                  <a:gd name="T11" fmla="*/ 16 h 16"/>
                  <a:gd name="T12" fmla="*/ 1 w 8"/>
                  <a:gd name="T13" fmla="*/ 16 h 16"/>
                  <a:gd name="T14" fmla="*/ 4 w 8"/>
                  <a:gd name="T15" fmla="*/ 11 h 16"/>
                  <a:gd name="T16" fmla="*/ 7 w 8"/>
                  <a:gd name="T17" fmla="*/ 6 h 16"/>
                  <a:gd name="T18" fmla="*/ 8 w 8"/>
                  <a:gd name="T19" fmla="*/ 0 h 16"/>
                  <a:gd name="T20" fmla="*/ 7 w 8"/>
                  <a:gd name="T21" fmla="*/ 0 h 16"/>
                  <a:gd name="T22" fmla="*/ 7 w 8"/>
                  <a:gd name="T23" fmla="*/ 1 h 16"/>
                  <a:gd name="T24" fmla="*/ 6 w 8"/>
                  <a:gd name="T25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16">
                    <a:moveTo>
                      <a:pt x="6" y="1"/>
                    </a:moveTo>
                    <a:lnTo>
                      <a:pt x="6" y="4"/>
                    </a:lnTo>
                    <a:lnTo>
                      <a:pt x="5" y="7"/>
                    </a:lnTo>
                    <a:lnTo>
                      <a:pt x="3" y="10"/>
                    </a:lnTo>
                    <a:lnTo>
                      <a:pt x="1" y="13"/>
                    </a:lnTo>
                    <a:lnTo>
                      <a:pt x="0" y="16"/>
                    </a:lnTo>
                    <a:lnTo>
                      <a:pt x="1" y="16"/>
                    </a:lnTo>
                    <a:lnTo>
                      <a:pt x="4" y="11"/>
                    </a:lnTo>
                    <a:lnTo>
                      <a:pt x="7" y="6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54" name="Freeform 343"/>
              <p:cNvSpPr>
                <a:spLocks/>
              </p:cNvSpPr>
              <p:nvPr userDrawn="1"/>
            </p:nvSpPr>
            <p:spPr bwMode="auto">
              <a:xfrm>
                <a:off x="2223" y="2877"/>
                <a:ext cx="3" cy="8"/>
              </a:xfrm>
              <a:custGeom>
                <a:avLst/>
                <a:gdLst>
                  <a:gd name="T0" fmla="*/ 4 w 6"/>
                  <a:gd name="T1" fmla="*/ 0 h 16"/>
                  <a:gd name="T2" fmla="*/ 3 w 6"/>
                  <a:gd name="T3" fmla="*/ 2 h 16"/>
                  <a:gd name="T4" fmla="*/ 2 w 6"/>
                  <a:gd name="T5" fmla="*/ 4 h 16"/>
                  <a:gd name="T6" fmla="*/ 2 w 6"/>
                  <a:gd name="T7" fmla="*/ 6 h 16"/>
                  <a:gd name="T8" fmla="*/ 0 w 6"/>
                  <a:gd name="T9" fmla="*/ 7 h 16"/>
                  <a:gd name="T10" fmla="*/ 2 w 6"/>
                  <a:gd name="T11" fmla="*/ 10 h 16"/>
                  <a:gd name="T12" fmla="*/ 2 w 6"/>
                  <a:gd name="T13" fmla="*/ 11 h 16"/>
                  <a:gd name="T14" fmla="*/ 1 w 6"/>
                  <a:gd name="T15" fmla="*/ 13 h 16"/>
                  <a:gd name="T16" fmla="*/ 1 w 6"/>
                  <a:gd name="T17" fmla="*/ 14 h 16"/>
                  <a:gd name="T18" fmla="*/ 1 w 6"/>
                  <a:gd name="T19" fmla="*/ 16 h 16"/>
                  <a:gd name="T20" fmla="*/ 3 w 6"/>
                  <a:gd name="T21" fmla="*/ 16 h 16"/>
                  <a:gd name="T22" fmla="*/ 4 w 6"/>
                  <a:gd name="T23" fmla="*/ 14 h 16"/>
                  <a:gd name="T24" fmla="*/ 4 w 6"/>
                  <a:gd name="T25" fmla="*/ 12 h 16"/>
                  <a:gd name="T26" fmla="*/ 5 w 6"/>
                  <a:gd name="T27" fmla="*/ 10 h 16"/>
                  <a:gd name="T28" fmla="*/ 5 w 6"/>
                  <a:gd name="T29" fmla="*/ 7 h 16"/>
                  <a:gd name="T30" fmla="*/ 5 w 6"/>
                  <a:gd name="T31" fmla="*/ 6 h 16"/>
                  <a:gd name="T32" fmla="*/ 5 w 6"/>
                  <a:gd name="T33" fmla="*/ 4 h 16"/>
                  <a:gd name="T34" fmla="*/ 6 w 6"/>
                  <a:gd name="T35" fmla="*/ 3 h 16"/>
                  <a:gd name="T36" fmla="*/ 5 w 6"/>
                  <a:gd name="T37" fmla="*/ 2 h 16"/>
                  <a:gd name="T38" fmla="*/ 5 w 6"/>
                  <a:gd name="T39" fmla="*/ 1 h 16"/>
                  <a:gd name="T40" fmla="*/ 4 w 6"/>
                  <a:gd name="T4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" h="16">
                    <a:moveTo>
                      <a:pt x="4" y="0"/>
                    </a:moveTo>
                    <a:lnTo>
                      <a:pt x="3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2" y="10"/>
                    </a:lnTo>
                    <a:lnTo>
                      <a:pt x="2" y="11"/>
                    </a:lnTo>
                    <a:lnTo>
                      <a:pt x="1" y="13"/>
                    </a:lnTo>
                    <a:lnTo>
                      <a:pt x="1" y="14"/>
                    </a:lnTo>
                    <a:lnTo>
                      <a:pt x="1" y="16"/>
                    </a:lnTo>
                    <a:lnTo>
                      <a:pt x="3" y="16"/>
                    </a:lnTo>
                    <a:lnTo>
                      <a:pt x="4" y="14"/>
                    </a:lnTo>
                    <a:lnTo>
                      <a:pt x="4" y="12"/>
                    </a:lnTo>
                    <a:lnTo>
                      <a:pt x="5" y="10"/>
                    </a:lnTo>
                    <a:lnTo>
                      <a:pt x="5" y="7"/>
                    </a:lnTo>
                    <a:lnTo>
                      <a:pt x="5" y="6"/>
                    </a:lnTo>
                    <a:lnTo>
                      <a:pt x="5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55" name="Freeform 344"/>
              <p:cNvSpPr>
                <a:spLocks/>
              </p:cNvSpPr>
              <p:nvPr userDrawn="1"/>
            </p:nvSpPr>
            <p:spPr bwMode="auto">
              <a:xfrm>
                <a:off x="2222" y="2890"/>
                <a:ext cx="3" cy="5"/>
              </a:xfrm>
              <a:custGeom>
                <a:avLst/>
                <a:gdLst>
                  <a:gd name="T0" fmla="*/ 2 w 6"/>
                  <a:gd name="T1" fmla="*/ 11 h 11"/>
                  <a:gd name="T2" fmla="*/ 4 w 6"/>
                  <a:gd name="T3" fmla="*/ 8 h 11"/>
                  <a:gd name="T4" fmla="*/ 5 w 6"/>
                  <a:gd name="T5" fmla="*/ 6 h 11"/>
                  <a:gd name="T6" fmla="*/ 6 w 6"/>
                  <a:gd name="T7" fmla="*/ 2 h 11"/>
                  <a:gd name="T8" fmla="*/ 5 w 6"/>
                  <a:gd name="T9" fmla="*/ 0 h 11"/>
                  <a:gd name="T10" fmla="*/ 4 w 6"/>
                  <a:gd name="T11" fmla="*/ 0 h 11"/>
                  <a:gd name="T12" fmla="*/ 3 w 6"/>
                  <a:gd name="T13" fmla="*/ 2 h 11"/>
                  <a:gd name="T14" fmla="*/ 2 w 6"/>
                  <a:gd name="T15" fmla="*/ 5 h 11"/>
                  <a:gd name="T16" fmla="*/ 2 w 6"/>
                  <a:gd name="T17" fmla="*/ 7 h 11"/>
                  <a:gd name="T18" fmla="*/ 1 w 6"/>
                  <a:gd name="T19" fmla="*/ 9 h 11"/>
                  <a:gd name="T20" fmla="*/ 0 w 6"/>
                  <a:gd name="T21" fmla="*/ 11 h 11"/>
                  <a:gd name="T22" fmla="*/ 2 w 6"/>
                  <a:gd name="T2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11">
                    <a:moveTo>
                      <a:pt x="2" y="11"/>
                    </a:moveTo>
                    <a:lnTo>
                      <a:pt x="4" y="8"/>
                    </a:lnTo>
                    <a:lnTo>
                      <a:pt x="5" y="6"/>
                    </a:lnTo>
                    <a:lnTo>
                      <a:pt x="6" y="2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1" y="9"/>
                    </a:lnTo>
                    <a:lnTo>
                      <a:pt x="0" y="11"/>
                    </a:lnTo>
                    <a:lnTo>
                      <a:pt x="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56" name="Freeform 345"/>
              <p:cNvSpPr>
                <a:spLocks/>
              </p:cNvSpPr>
              <p:nvPr userDrawn="1"/>
            </p:nvSpPr>
            <p:spPr bwMode="auto">
              <a:xfrm>
                <a:off x="2225" y="2884"/>
                <a:ext cx="4" cy="7"/>
              </a:xfrm>
              <a:custGeom>
                <a:avLst/>
                <a:gdLst>
                  <a:gd name="T0" fmla="*/ 0 w 8"/>
                  <a:gd name="T1" fmla="*/ 5 h 12"/>
                  <a:gd name="T2" fmla="*/ 1 w 8"/>
                  <a:gd name="T3" fmla="*/ 5 h 12"/>
                  <a:gd name="T4" fmla="*/ 2 w 8"/>
                  <a:gd name="T5" fmla="*/ 5 h 12"/>
                  <a:gd name="T6" fmla="*/ 3 w 8"/>
                  <a:gd name="T7" fmla="*/ 5 h 12"/>
                  <a:gd name="T8" fmla="*/ 3 w 8"/>
                  <a:gd name="T9" fmla="*/ 12 h 12"/>
                  <a:gd name="T10" fmla="*/ 5 w 8"/>
                  <a:gd name="T11" fmla="*/ 12 h 12"/>
                  <a:gd name="T12" fmla="*/ 6 w 8"/>
                  <a:gd name="T13" fmla="*/ 12 h 12"/>
                  <a:gd name="T14" fmla="*/ 6 w 8"/>
                  <a:gd name="T15" fmla="*/ 11 h 12"/>
                  <a:gd name="T16" fmla="*/ 7 w 8"/>
                  <a:gd name="T17" fmla="*/ 10 h 12"/>
                  <a:gd name="T18" fmla="*/ 8 w 8"/>
                  <a:gd name="T19" fmla="*/ 9 h 12"/>
                  <a:gd name="T20" fmla="*/ 8 w 8"/>
                  <a:gd name="T21" fmla="*/ 7 h 12"/>
                  <a:gd name="T22" fmla="*/ 7 w 8"/>
                  <a:gd name="T23" fmla="*/ 4 h 12"/>
                  <a:gd name="T24" fmla="*/ 6 w 8"/>
                  <a:gd name="T25" fmla="*/ 2 h 12"/>
                  <a:gd name="T26" fmla="*/ 4 w 8"/>
                  <a:gd name="T27" fmla="*/ 0 h 12"/>
                  <a:gd name="T28" fmla="*/ 2 w 8"/>
                  <a:gd name="T29" fmla="*/ 1 h 12"/>
                  <a:gd name="T30" fmla="*/ 1 w 8"/>
                  <a:gd name="T31" fmla="*/ 2 h 12"/>
                  <a:gd name="T32" fmla="*/ 1 w 8"/>
                  <a:gd name="T33" fmla="*/ 3 h 12"/>
                  <a:gd name="T34" fmla="*/ 0 w 8"/>
                  <a:gd name="T35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" h="12">
                    <a:moveTo>
                      <a:pt x="0" y="5"/>
                    </a:moveTo>
                    <a:lnTo>
                      <a:pt x="1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6" y="12"/>
                    </a:lnTo>
                    <a:lnTo>
                      <a:pt x="6" y="11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8" y="7"/>
                    </a:lnTo>
                    <a:lnTo>
                      <a:pt x="7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Freeform 346"/>
              <p:cNvSpPr>
                <a:spLocks/>
              </p:cNvSpPr>
              <p:nvPr userDrawn="1"/>
            </p:nvSpPr>
            <p:spPr bwMode="auto">
              <a:xfrm>
                <a:off x="2226" y="2878"/>
                <a:ext cx="2" cy="5"/>
              </a:xfrm>
              <a:custGeom>
                <a:avLst/>
                <a:gdLst>
                  <a:gd name="T0" fmla="*/ 1 w 3"/>
                  <a:gd name="T1" fmla="*/ 0 h 10"/>
                  <a:gd name="T2" fmla="*/ 0 w 3"/>
                  <a:gd name="T3" fmla="*/ 3 h 10"/>
                  <a:gd name="T4" fmla="*/ 0 w 3"/>
                  <a:gd name="T5" fmla="*/ 7 h 10"/>
                  <a:gd name="T6" fmla="*/ 0 w 3"/>
                  <a:gd name="T7" fmla="*/ 10 h 10"/>
                  <a:gd name="T8" fmla="*/ 1 w 3"/>
                  <a:gd name="T9" fmla="*/ 10 h 10"/>
                  <a:gd name="T10" fmla="*/ 2 w 3"/>
                  <a:gd name="T11" fmla="*/ 10 h 10"/>
                  <a:gd name="T12" fmla="*/ 3 w 3"/>
                  <a:gd name="T13" fmla="*/ 9 h 10"/>
                  <a:gd name="T14" fmla="*/ 3 w 3"/>
                  <a:gd name="T15" fmla="*/ 8 h 10"/>
                  <a:gd name="T16" fmla="*/ 3 w 3"/>
                  <a:gd name="T17" fmla="*/ 5 h 10"/>
                  <a:gd name="T18" fmla="*/ 3 w 3"/>
                  <a:gd name="T19" fmla="*/ 4 h 10"/>
                  <a:gd name="T20" fmla="*/ 3 w 3"/>
                  <a:gd name="T21" fmla="*/ 2 h 10"/>
                  <a:gd name="T22" fmla="*/ 2 w 3"/>
                  <a:gd name="T23" fmla="*/ 1 h 10"/>
                  <a:gd name="T24" fmla="*/ 1 w 3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10">
                    <a:moveTo>
                      <a:pt x="1" y="0"/>
                    </a:moveTo>
                    <a:lnTo>
                      <a:pt x="0" y="3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1" y="10"/>
                    </a:lnTo>
                    <a:lnTo>
                      <a:pt x="2" y="10"/>
                    </a:lnTo>
                    <a:lnTo>
                      <a:pt x="3" y="9"/>
                    </a:lnTo>
                    <a:lnTo>
                      <a:pt x="3" y="8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Freeform 347"/>
              <p:cNvSpPr>
                <a:spLocks/>
              </p:cNvSpPr>
              <p:nvPr userDrawn="1"/>
            </p:nvSpPr>
            <p:spPr bwMode="auto">
              <a:xfrm>
                <a:off x="2226" y="2900"/>
                <a:ext cx="3" cy="5"/>
              </a:xfrm>
              <a:custGeom>
                <a:avLst/>
                <a:gdLst>
                  <a:gd name="T0" fmla="*/ 6 w 6"/>
                  <a:gd name="T1" fmla="*/ 0 h 11"/>
                  <a:gd name="T2" fmla="*/ 5 w 6"/>
                  <a:gd name="T3" fmla="*/ 1 h 11"/>
                  <a:gd name="T4" fmla="*/ 4 w 6"/>
                  <a:gd name="T5" fmla="*/ 2 h 11"/>
                  <a:gd name="T6" fmla="*/ 2 w 6"/>
                  <a:gd name="T7" fmla="*/ 4 h 11"/>
                  <a:gd name="T8" fmla="*/ 1 w 6"/>
                  <a:gd name="T9" fmla="*/ 7 h 11"/>
                  <a:gd name="T10" fmla="*/ 0 w 6"/>
                  <a:gd name="T11" fmla="*/ 9 h 11"/>
                  <a:gd name="T12" fmla="*/ 0 w 6"/>
                  <a:gd name="T13" fmla="*/ 11 h 11"/>
                  <a:gd name="T14" fmla="*/ 1 w 6"/>
                  <a:gd name="T15" fmla="*/ 11 h 11"/>
                  <a:gd name="T16" fmla="*/ 2 w 6"/>
                  <a:gd name="T17" fmla="*/ 11 h 11"/>
                  <a:gd name="T18" fmla="*/ 3 w 6"/>
                  <a:gd name="T19" fmla="*/ 11 h 11"/>
                  <a:gd name="T20" fmla="*/ 4 w 6"/>
                  <a:gd name="T21" fmla="*/ 8 h 11"/>
                  <a:gd name="T22" fmla="*/ 5 w 6"/>
                  <a:gd name="T23" fmla="*/ 5 h 11"/>
                  <a:gd name="T24" fmla="*/ 6 w 6"/>
                  <a:gd name="T25" fmla="*/ 3 h 11"/>
                  <a:gd name="T26" fmla="*/ 6 w 6"/>
                  <a:gd name="T2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11">
                    <a:moveTo>
                      <a:pt x="6" y="0"/>
                    </a:moveTo>
                    <a:lnTo>
                      <a:pt x="5" y="1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1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8"/>
                    </a:lnTo>
                    <a:lnTo>
                      <a:pt x="5" y="5"/>
                    </a:lnTo>
                    <a:lnTo>
                      <a:pt x="6" y="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59" name="Freeform 348"/>
              <p:cNvSpPr>
                <a:spLocks/>
              </p:cNvSpPr>
              <p:nvPr userDrawn="1"/>
            </p:nvSpPr>
            <p:spPr bwMode="auto">
              <a:xfrm>
                <a:off x="2228" y="2907"/>
                <a:ext cx="4" cy="5"/>
              </a:xfrm>
              <a:custGeom>
                <a:avLst/>
                <a:gdLst>
                  <a:gd name="T0" fmla="*/ 10 w 10"/>
                  <a:gd name="T1" fmla="*/ 10 h 10"/>
                  <a:gd name="T2" fmla="*/ 10 w 10"/>
                  <a:gd name="T3" fmla="*/ 9 h 10"/>
                  <a:gd name="T4" fmla="*/ 8 w 10"/>
                  <a:gd name="T5" fmla="*/ 8 h 10"/>
                  <a:gd name="T6" fmla="*/ 7 w 10"/>
                  <a:gd name="T7" fmla="*/ 6 h 10"/>
                  <a:gd name="T8" fmla="*/ 5 w 10"/>
                  <a:gd name="T9" fmla="*/ 5 h 10"/>
                  <a:gd name="T10" fmla="*/ 4 w 10"/>
                  <a:gd name="T11" fmla="*/ 4 h 10"/>
                  <a:gd name="T12" fmla="*/ 4 w 10"/>
                  <a:gd name="T13" fmla="*/ 2 h 10"/>
                  <a:gd name="T14" fmla="*/ 3 w 10"/>
                  <a:gd name="T15" fmla="*/ 1 h 10"/>
                  <a:gd name="T16" fmla="*/ 1 w 10"/>
                  <a:gd name="T17" fmla="*/ 0 h 10"/>
                  <a:gd name="T18" fmla="*/ 0 w 10"/>
                  <a:gd name="T19" fmla="*/ 0 h 10"/>
                  <a:gd name="T20" fmla="*/ 1 w 10"/>
                  <a:gd name="T21" fmla="*/ 2 h 10"/>
                  <a:gd name="T22" fmla="*/ 2 w 10"/>
                  <a:gd name="T23" fmla="*/ 5 h 10"/>
                  <a:gd name="T24" fmla="*/ 4 w 10"/>
                  <a:gd name="T25" fmla="*/ 7 h 10"/>
                  <a:gd name="T26" fmla="*/ 6 w 10"/>
                  <a:gd name="T27" fmla="*/ 9 h 10"/>
                  <a:gd name="T28" fmla="*/ 10 w 10"/>
                  <a:gd name="T2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" h="10">
                    <a:moveTo>
                      <a:pt x="10" y="10"/>
                    </a:moveTo>
                    <a:lnTo>
                      <a:pt x="10" y="9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5" y="5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2" y="5"/>
                    </a:lnTo>
                    <a:lnTo>
                      <a:pt x="4" y="7"/>
                    </a:lnTo>
                    <a:lnTo>
                      <a:pt x="6" y="9"/>
                    </a:lnTo>
                    <a:lnTo>
                      <a:pt x="10" y="1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60" name="Freeform 349"/>
              <p:cNvSpPr>
                <a:spLocks/>
              </p:cNvSpPr>
              <p:nvPr userDrawn="1"/>
            </p:nvSpPr>
            <p:spPr bwMode="auto">
              <a:xfrm>
                <a:off x="2225" y="2908"/>
                <a:ext cx="1" cy="1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0 h 2"/>
                  <a:gd name="T4" fmla="*/ 0 w 2"/>
                  <a:gd name="T5" fmla="*/ 0 h 2"/>
                  <a:gd name="T6" fmla="*/ 0 w 2"/>
                  <a:gd name="T7" fmla="*/ 2 h 2"/>
                  <a:gd name="T8" fmla="*/ 1 w 2"/>
                  <a:gd name="T9" fmla="*/ 2 h 2"/>
                  <a:gd name="T10" fmla="*/ 2 w 2"/>
                  <a:gd name="T11" fmla="*/ 2 h 2"/>
                  <a:gd name="T12" fmla="*/ 2 w 2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61" name="Freeform 350"/>
              <p:cNvSpPr>
                <a:spLocks/>
              </p:cNvSpPr>
              <p:nvPr userDrawn="1"/>
            </p:nvSpPr>
            <p:spPr bwMode="auto">
              <a:xfrm>
                <a:off x="2220" y="2890"/>
                <a:ext cx="3" cy="4"/>
              </a:xfrm>
              <a:custGeom>
                <a:avLst/>
                <a:gdLst>
                  <a:gd name="T0" fmla="*/ 6 w 6"/>
                  <a:gd name="T1" fmla="*/ 0 h 9"/>
                  <a:gd name="T2" fmla="*/ 4 w 6"/>
                  <a:gd name="T3" fmla="*/ 0 h 9"/>
                  <a:gd name="T4" fmla="*/ 2 w 6"/>
                  <a:gd name="T5" fmla="*/ 1 h 9"/>
                  <a:gd name="T6" fmla="*/ 1 w 6"/>
                  <a:gd name="T7" fmla="*/ 3 h 9"/>
                  <a:gd name="T8" fmla="*/ 0 w 6"/>
                  <a:gd name="T9" fmla="*/ 6 h 9"/>
                  <a:gd name="T10" fmla="*/ 0 w 6"/>
                  <a:gd name="T11" fmla="*/ 8 h 9"/>
                  <a:gd name="T12" fmla="*/ 1 w 6"/>
                  <a:gd name="T13" fmla="*/ 9 h 9"/>
                  <a:gd name="T14" fmla="*/ 2 w 6"/>
                  <a:gd name="T15" fmla="*/ 9 h 9"/>
                  <a:gd name="T16" fmla="*/ 4 w 6"/>
                  <a:gd name="T17" fmla="*/ 8 h 9"/>
                  <a:gd name="T18" fmla="*/ 5 w 6"/>
                  <a:gd name="T19" fmla="*/ 7 h 9"/>
                  <a:gd name="T20" fmla="*/ 5 w 6"/>
                  <a:gd name="T21" fmla="*/ 5 h 9"/>
                  <a:gd name="T22" fmla="*/ 6 w 6"/>
                  <a:gd name="T23" fmla="*/ 3 h 9"/>
                  <a:gd name="T24" fmla="*/ 6 w 6"/>
                  <a:gd name="T25" fmla="*/ 1 h 9"/>
                  <a:gd name="T26" fmla="*/ 6 w 6"/>
                  <a:gd name="T2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9">
                    <a:moveTo>
                      <a:pt x="6" y="0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9"/>
                    </a:lnTo>
                    <a:lnTo>
                      <a:pt x="4" y="8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62" name="Freeform 351"/>
              <p:cNvSpPr>
                <a:spLocks/>
              </p:cNvSpPr>
              <p:nvPr userDrawn="1"/>
            </p:nvSpPr>
            <p:spPr bwMode="auto">
              <a:xfrm>
                <a:off x="2220" y="2895"/>
                <a:ext cx="6" cy="9"/>
              </a:xfrm>
              <a:custGeom>
                <a:avLst/>
                <a:gdLst>
                  <a:gd name="T0" fmla="*/ 1 w 12"/>
                  <a:gd name="T1" fmla="*/ 17 h 17"/>
                  <a:gd name="T2" fmla="*/ 4 w 12"/>
                  <a:gd name="T3" fmla="*/ 16 h 17"/>
                  <a:gd name="T4" fmla="*/ 6 w 12"/>
                  <a:gd name="T5" fmla="*/ 12 h 17"/>
                  <a:gd name="T6" fmla="*/ 7 w 12"/>
                  <a:gd name="T7" fmla="*/ 10 h 17"/>
                  <a:gd name="T8" fmla="*/ 8 w 12"/>
                  <a:gd name="T9" fmla="*/ 7 h 17"/>
                  <a:gd name="T10" fmla="*/ 10 w 12"/>
                  <a:gd name="T11" fmla="*/ 5 h 17"/>
                  <a:gd name="T12" fmla="*/ 11 w 12"/>
                  <a:gd name="T13" fmla="*/ 3 h 17"/>
                  <a:gd name="T14" fmla="*/ 12 w 12"/>
                  <a:gd name="T15" fmla="*/ 2 h 17"/>
                  <a:gd name="T16" fmla="*/ 12 w 12"/>
                  <a:gd name="T17" fmla="*/ 1 h 17"/>
                  <a:gd name="T18" fmla="*/ 11 w 12"/>
                  <a:gd name="T19" fmla="*/ 0 h 17"/>
                  <a:gd name="T20" fmla="*/ 10 w 12"/>
                  <a:gd name="T21" fmla="*/ 0 h 17"/>
                  <a:gd name="T22" fmla="*/ 9 w 12"/>
                  <a:gd name="T23" fmla="*/ 1 h 17"/>
                  <a:gd name="T24" fmla="*/ 8 w 12"/>
                  <a:gd name="T25" fmla="*/ 1 h 17"/>
                  <a:gd name="T26" fmla="*/ 6 w 12"/>
                  <a:gd name="T27" fmla="*/ 3 h 17"/>
                  <a:gd name="T28" fmla="*/ 5 w 12"/>
                  <a:gd name="T29" fmla="*/ 5 h 17"/>
                  <a:gd name="T30" fmla="*/ 5 w 12"/>
                  <a:gd name="T31" fmla="*/ 7 h 17"/>
                  <a:gd name="T32" fmla="*/ 4 w 12"/>
                  <a:gd name="T33" fmla="*/ 9 h 17"/>
                  <a:gd name="T34" fmla="*/ 2 w 12"/>
                  <a:gd name="T35" fmla="*/ 11 h 17"/>
                  <a:gd name="T36" fmla="*/ 1 w 12"/>
                  <a:gd name="T37" fmla="*/ 14 h 17"/>
                  <a:gd name="T38" fmla="*/ 0 w 12"/>
                  <a:gd name="T39" fmla="*/ 17 h 17"/>
                  <a:gd name="T40" fmla="*/ 0 w 12"/>
                  <a:gd name="T41" fmla="*/ 17 h 17"/>
                  <a:gd name="T42" fmla="*/ 1 w 12"/>
                  <a:gd name="T4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" h="17">
                    <a:moveTo>
                      <a:pt x="1" y="17"/>
                    </a:moveTo>
                    <a:lnTo>
                      <a:pt x="4" y="16"/>
                    </a:lnTo>
                    <a:lnTo>
                      <a:pt x="6" y="12"/>
                    </a:lnTo>
                    <a:lnTo>
                      <a:pt x="7" y="10"/>
                    </a:lnTo>
                    <a:lnTo>
                      <a:pt x="8" y="7"/>
                    </a:lnTo>
                    <a:lnTo>
                      <a:pt x="10" y="5"/>
                    </a:lnTo>
                    <a:lnTo>
                      <a:pt x="11" y="3"/>
                    </a:lnTo>
                    <a:lnTo>
                      <a:pt x="12" y="2"/>
                    </a:lnTo>
                    <a:lnTo>
                      <a:pt x="12" y="1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3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4" y="9"/>
                    </a:lnTo>
                    <a:lnTo>
                      <a:pt x="2" y="11"/>
                    </a:lnTo>
                    <a:lnTo>
                      <a:pt x="1" y="14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1" y="1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63" name="Freeform 352"/>
              <p:cNvSpPr>
                <a:spLocks/>
              </p:cNvSpPr>
              <p:nvPr userDrawn="1"/>
            </p:nvSpPr>
            <p:spPr bwMode="auto">
              <a:xfrm>
                <a:off x="2205" y="2912"/>
                <a:ext cx="19" cy="8"/>
              </a:xfrm>
              <a:custGeom>
                <a:avLst/>
                <a:gdLst>
                  <a:gd name="T0" fmla="*/ 2 w 38"/>
                  <a:gd name="T1" fmla="*/ 17 h 17"/>
                  <a:gd name="T2" fmla="*/ 6 w 38"/>
                  <a:gd name="T3" fmla="*/ 13 h 17"/>
                  <a:gd name="T4" fmla="*/ 13 w 38"/>
                  <a:gd name="T5" fmla="*/ 10 h 17"/>
                  <a:gd name="T6" fmla="*/ 19 w 38"/>
                  <a:gd name="T7" fmla="*/ 9 h 17"/>
                  <a:gd name="T8" fmla="*/ 25 w 38"/>
                  <a:gd name="T9" fmla="*/ 8 h 17"/>
                  <a:gd name="T10" fmla="*/ 30 w 38"/>
                  <a:gd name="T11" fmla="*/ 3 h 17"/>
                  <a:gd name="T12" fmla="*/ 33 w 38"/>
                  <a:gd name="T13" fmla="*/ 3 h 17"/>
                  <a:gd name="T14" fmla="*/ 35 w 38"/>
                  <a:gd name="T15" fmla="*/ 3 h 17"/>
                  <a:gd name="T16" fmla="*/ 37 w 38"/>
                  <a:gd name="T17" fmla="*/ 2 h 17"/>
                  <a:gd name="T18" fmla="*/ 38 w 38"/>
                  <a:gd name="T19" fmla="*/ 1 h 17"/>
                  <a:gd name="T20" fmla="*/ 31 w 38"/>
                  <a:gd name="T21" fmla="*/ 0 h 17"/>
                  <a:gd name="T22" fmla="*/ 25 w 38"/>
                  <a:gd name="T23" fmla="*/ 1 h 17"/>
                  <a:gd name="T24" fmla="*/ 19 w 38"/>
                  <a:gd name="T25" fmla="*/ 2 h 17"/>
                  <a:gd name="T26" fmla="*/ 14 w 38"/>
                  <a:gd name="T27" fmla="*/ 7 h 17"/>
                  <a:gd name="T28" fmla="*/ 8 w 38"/>
                  <a:gd name="T29" fmla="*/ 9 h 17"/>
                  <a:gd name="T30" fmla="*/ 3 w 38"/>
                  <a:gd name="T31" fmla="*/ 11 h 17"/>
                  <a:gd name="T32" fmla="*/ 0 w 38"/>
                  <a:gd name="T33" fmla="*/ 15 h 17"/>
                  <a:gd name="T34" fmla="*/ 0 w 38"/>
                  <a:gd name="T35" fmla="*/ 16 h 17"/>
                  <a:gd name="T36" fmla="*/ 0 w 38"/>
                  <a:gd name="T37" fmla="*/ 17 h 17"/>
                  <a:gd name="T38" fmla="*/ 2 w 38"/>
                  <a:gd name="T3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" h="17">
                    <a:moveTo>
                      <a:pt x="2" y="17"/>
                    </a:moveTo>
                    <a:lnTo>
                      <a:pt x="6" y="13"/>
                    </a:lnTo>
                    <a:lnTo>
                      <a:pt x="13" y="10"/>
                    </a:lnTo>
                    <a:lnTo>
                      <a:pt x="19" y="9"/>
                    </a:lnTo>
                    <a:lnTo>
                      <a:pt x="25" y="8"/>
                    </a:lnTo>
                    <a:lnTo>
                      <a:pt x="30" y="3"/>
                    </a:lnTo>
                    <a:lnTo>
                      <a:pt x="33" y="3"/>
                    </a:lnTo>
                    <a:lnTo>
                      <a:pt x="35" y="3"/>
                    </a:lnTo>
                    <a:lnTo>
                      <a:pt x="37" y="2"/>
                    </a:lnTo>
                    <a:lnTo>
                      <a:pt x="38" y="1"/>
                    </a:lnTo>
                    <a:lnTo>
                      <a:pt x="31" y="0"/>
                    </a:lnTo>
                    <a:lnTo>
                      <a:pt x="25" y="1"/>
                    </a:lnTo>
                    <a:lnTo>
                      <a:pt x="19" y="2"/>
                    </a:lnTo>
                    <a:lnTo>
                      <a:pt x="14" y="7"/>
                    </a:lnTo>
                    <a:lnTo>
                      <a:pt x="8" y="9"/>
                    </a:lnTo>
                    <a:lnTo>
                      <a:pt x="3" y="11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2" y="1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64" name="Freeform 353"/>
              <p:cNvSpPr>
                <a:spLocks/>
              </p:cNvSpPr>
              <p:nvPr userDrawn="1"/>
            </p:nvSpPr>
            <p:spPr bwMode="auto">
              <a:xfrm>
                <a:off x="2208" y="2914"/>
                <a:ext cx="32" cy="10"/>
              </a:xfrm>
              <a:custGeom>
                <a:avLst/>
                <a:gdLst>
                  <a:gd name="T0" fmla="*/ 12 w 64"/>
                  <a:gd name="T1" fmla="*/ 19 h 19"/>
                  <a:gd name="T2" fmla="*/ 17 w 64"/>
                  <a:gd name="T3" fmla="*/ 18 h 19"/>
                  <a:gd name="T4" fmla="*/ 39 w 64"/>
                  <a:gd name="T5" fmla="*/ 16 h 19"/>
                  <a:gd name="T6" fmla="*/ 61 w 64"/>
                  <a:gd name="T7" fmla="*/ 15 h 19"/>
                  <a:gd name="T8" fmla="*/ 63 w 64"/>
                  <a:gd name="T9" fmla="*/ 13 h 19"/>
                  <a:gd name="T10" fmla="*/ 63 w 64"/>
                  <a:gd name="T11" fmla="*/ 10 h 19"/>
                  <a:gd name="T12" fmla="*/ 60 w 64"/>
                  <a:gd name="T13" fmla="*/ 8 h 19"/>
                  <a:gd name="T14" fmla="*/ 57 w 64"/>
                  <a:gd name="T15" fmla="*/ 6 h 19"/>
                  <a:gd name="T16" fmla="*/ 55 w 64"/>
                  <a:gd name="T17" fmla="*/ 8 h 19"/>
                  <a:gd name="T18" fmla="*/ 58 w 64"/>
                  <a:gd name="T19" fmla="*/ 9 h 19"/>
                  <a:gd name="T20" fmla="*/ 59 w 64"/>
                  <a:gd name="T21" fmla="*/ 11 h 19"/>
                  <a:gd name="T22" fmla="*/ 56 w 64"/>
                  <a:gd name="T23" fmla="*/ 12 h 19"/>
                  <a:gd name="T24" fmla="*/ 52 w 64"/>
                  <a:gd name="T25" fmla="*/ 10 h 19"/>
                  <a:gd name="T26" fmla="*/ 49 w 64"/>
                  <a:gd name="T27" fmla="*/ 9 h 19"/>
                  <a:gd name="T28" fmla="*/ 46 w 64"/>
                  <a:gd name="T29" fmla="*/ 13 h 19"/>
                  <a:gd name="T30" fmla="*/ 43 w 64"/>
                  <a:gd name="T31" fmla="*/ 15 h 19"/>
                  <a:gd name="T32" fmla="*/ 39 w 64"/>
                  <a:gd name="T33" fmla="*/ 13 h 19"/>
                  <a:gd name="T34" fmla="*/ 34 w 64"/>
                  <a:gd name="T35" fmla="*/ 13 h 19"/>
                  <a:gd name="T36" fmla="*/ 29 w 64"/>
                  <a:gd name="T37" fmla="*/ 15 h 19"/>
                  <a:gd name="T38" fmla="*/ 24 w 64"/>
                  <a:gd name="T39" fmla="*/ 14 h 19"/>
                  <a:gd name="T40" fmla="*/ 25 w 64"/>
                  <a:gd name="T41" fmla="*/ 12 h 19"/>
                  <a:gd name="T42" fmla="*/ 28 w 64"/>
                  <a:gd name="T43" fmla="*/ 11 h 19"/>
                  <a:gd name="T44" fmla="*/ 31 w 64"/>
                  <a:gd name="T45" fmla="*/ 10 h 19"/>
                  <a:gd name="T46" fmla="*/ 33 w 64"/>
                  <a:gd name="T47" fmla="*/ 8 h 19"/>
                  <a:gd name="T48" fmla="*/ 31 w 64"/>
                  <a:gd name="T49" fmla="*/ 8 h 19"/>
                  <a:gd name="T50" fmla="*/ 13 w 64"/>
                  <a:gd name="T51" fmla="*/ 13 h 19"/>
                  <a:gd name="T52" fmla="*/ 12 w 64"/>
                  <a:gd name="T53" fmla="*/ 12 h 19"/>
                  <a:gd name="T54" fmla="*/ 18 w 64"/>
                  <a:gd name="T55" fmla="*/ 9 h 19"/>
                  <a:gd name="T56" fmla="*/ 30 w 64"/>
                  <a:gd name="T57" fmla="*/ 3 h 19"/>
                  <a:gd name="T58" fmla="*/ 35 w 64"/>
                  <a:gd name="T59" fmla="*/ 1 h 19"/>
                  <a:gd name="T60" fmla="*/ 31 w 64"/>
                  <a:gd name="T61" fmla="*/ 0 h 19"/>
                  <a:gd name="T62" fmla="*/ 25 w 64"/>
                  <a:gd name="T63" fmla="*/ 2 h 19"/>
                  <a:gd name="T64" fmla="*/ 17 w 64"/>
                  <a:gd name="T65" fmla="*/ 5 h 19"/>
                  <a:gd name="T66" fmla="*/ 8 w 64"/>
                  <a:gd name="T67" fmla="*/ 7 h 19"/>
                  <a:gd name="T68" fmla="*/ 4 w 64"/>
                  <a:gd name="T69" fmla="*/ 10 h 19"/>
                  <a:gd name="T70" fmla="*/ 0 w 64"/>
                  <a:gd name="T71" fmla="*/ 12 h 19"/>
                  <a:gd name="T72" fmla="*/ 1 w 64"/>
                  <a:gd name="T73" fmla="*/ 15 h 19"/>
                  <a:gd name="T74" fmla="*/ 3 w 64"/>
                  <a:gd name="T75" fmla="*/ 15 h 19"/>
                  <a:gd name="T76" fmla="*/ 8 w 64"/>
                  <a:gd name="T77" fmla="*/ 16 h 19"/>
                  <a:gd name="T78" fmla="*/ 10 w 64"/>
                  <a:gd name="T79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4" h="19">
                    <a:moveTo>
                      <a:pt x="10" y="18"/>
                    </a:moveTo>
                    <a:lnTo>
                      <a:pt x="12" y="19"/>
                    </a:lnTo>
                    <a:lnTo>
                      <a:pt x="14" y="19"/>
                    </a:lnTo>
                    <a:lnTo>
                      <a:pt x="17" y="18"/>
                    </a:lnTo>
                    <a:lnTo>
                      <a:pt x="19" y="17"/>
                    </a:lnTo>
                    <a:lnTo>
                      <a:pt x="39" y="16"/>
                    </a:lnTo>
                    <a:lnTo>
                      <a:pt x="60" y="15"/>
                    </a:lnTo>
                    <a:lnTo>
                      <a:pt x="61" y="15"/>
                    </a:lnTo>
                    <a:lnTo>
                      <a:pt x="62" y="14"/>
                    </a:lnTo>
                    <a:lnTo>
                      <a:pt x="63" y="13"/>
                    </a:lnTo>
                    <a:lnTo>
                      <a:pt x="64" y="12"/>
                    </a:lnTo>
                    <a:lnTo>
                      <a:pt x="63" y="10"/>
                    </a:lnTo>
                    <a:lnTo>
                      <a:pt x="62" y="9"/>
                    </a:lnTo>
                    <a:lnTo>
                      <a:pt x="60" y="8"/>
                    </a:lnTo>
                    <a:lnTo>
                      <a:pt x="59" y="7"/>
                    </a:lnTo>
                    <a:lnTo>
                      <a:pt x="57" y="6"/>
                    </a:lnTo>
                    <a:lnTo>
                      <a:pt x="54" y="6"/>
                    </a:lnTo>
                    <a:lnTo>
                      <a:pt x="55" y="8"/>
                    </a:lnTo>
                    <a:lnTo>
                      <a:pt x="56" y="8"/>
                    </a:lnTo>
                    <a:lnTo>
                      <a:pt x="58" y="9"/>
                    </a:lnTo>
                    <a:lnTo>
                      <a:pt x="59" y="10"/>
                    </a:lnTo>
                    <a:lnTo>
                      <a:pt x="59" y="11"/>
                    </a:lnTo>
                    <a:lnTo>
                      <a:pt x="57" y="12"/>
                    </a:lnTo>
                    <a:lnTo>
                      <a:pt x="56" y="12"/>
                    </a:lnTo>
                    <a:lnTo>
                      <a:pt x="54" y="11"/>
                    </a:lnTo>
                    <a:lnTo>
                      <a:pt x="52" y="10"/>
                    </a:lnTo>
                    <a:lnTo>
                      <a:pt x="51" y="9"/>
                    </a:lnTo>
                    <a:lnTo>
                      <a:pt x="49" y="9"/>
                    </a:lnTo>
                    <a:lnTo>
                      <a:pt x="47" y="11"/>
                    </a:lnTo>
                    <a:lnTo>
                      <a:pt x="46" y="13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1" y="14"/>
                    </a:lnTo>
                    <a:lnTo>
                      <a:pt x="39" y="13"/>
                    </a:lnTo>
                    <a:lnTo>
                      <a:pt x="36" y="13"/>
                    </a:lnTo>
                    <a:lnTo>
                      <a:pt x="34" y="13"/>
                    </a:lnTo>
                    <a:lnTo>
                      <a:pt x="31" y="14"/>
                    </a:lnTo>
                    <a:lnTo>
                      <a:pt x="29" y="15"/>
                    </a:lnTo>
                    <a:lnTo>
                      <a:pt x="26" y="16"/>
                    </a:lnTo>
                    <a:lnTo>
                      <a:pt x="24" y="14"/>
                    </a:lnTo>
                    <a:lnTo>
                      <a:pt x="24" y="13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8" y="11"/>
                    </a:lnTo>
                    <a:lnTo>
                      <a:pt x="29" y="10"/>
                    </a:lnTo>
                    <a:lnTo>
                      <a:pt x="31" y="10"/>
                    </a:lnTo>
                    <a:lnTo>
                      <a:pt x="32" y="9"/>
                    </a:lnTo>
                    <a:lnTo>
                      <a:pt x="33" y="8"/>
                    </a:lnTo>
                    <a:lnTo>
                      <a:pt x="32" y="8"/>
                    </a:lnTo>
                    <a:lnTo>
                      <a:pt x="31" y="8"/>
                    </a:lnTo>
                    <a:lnTo>
                      <a:pt x="21" y="10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8" y="9"/>
                    </a:lnTo>
                    <a:lnTo>
                      <a:pt x="24" y="6"/>
                    </a:lnTo>
                    <a:lnTo>
                      <a:pt x="30" y="3"/>
                    </a:lnTo>
                    <a:lnTo>
                      <a:pt x="37" y="3"/>
                    </a:lnTo>
                    <a:lnTo>
                      <a:pt x="35" y="1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8" y="1"/>
                    </a:lnTo>
                    <a:lnTo>
                      <a:pt x="25" y="2"/>
                    </a:lnTo>
                    <a:lnTo>
                      <a:pt x="21" y="5"/>
                    </a:lnTo>
                    <a:lnTo>
                      <a:pt x="17" y="5"/>
                    </a:lnTo>
                    <a:lnTo>
                      <a:pt x="13" y="6"/>
                    </a:lnTo>
                    <a:lnTo>
                      <a:pt x="8" y="7"/>
                    </a:lnTo>
                    <a:lnTo>
                      <a:pt x="6" y="9"/>
                    </a:lnTo>
                    <a:lnTo>
                      <a:pt x="4" y="10"/>
                    </a:lnTo>
                    <a:lnTo>
                      <a:pt x="2" y="11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1" y="15"/>
                    </a:lnTo>
                    <a:lnTo>
                      <a:pt x="2" y="15"/>
                    </a:lnTo>
                    <a:lnTo>
                      <a:pt x="3" y="15"/>
                    </a:lnTo>
                    <a:lnTo>
                      <a:pt x="5" y="16"/>
                    </a:lnTo>
                    <a:lnTo>
                      <a:pt x="8" y="16"/>
                    </a:lnTo>
                    <a:lnTo>
                      <a:pt x="9" y="17"/>
                    </a:lnTo>
                    <a:lnTo>
                      <a:pt x="10" y="1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65" name="Freeform 354"/>
              <p:cNvSpPr>
                <a:spLocks/>
              </p:cNvSpPr>
              <p:nvPr userDrawn="1"/>
            </p:nvSpPr>
            <p:spPr bwMode="auto">
              <a:xfrm>
                <a:off x="2230" y="2892"/>
                <a:ext cx="14" cy="24"/>
              </a:xfrm>
              <a:custGeom>
                <a:avLst/>
                <a:gdLst>
                  <a:gd name="T0" fmla="*/ 22 w 29"/>
                  <a:gd name="T1" fmla="*/ 46 h 49"/>
                  <a:gd name="T2" fmla="*/ 21 w 29"/>
                  <a:gd name="T3" fmla="*/ 43 h 49"/>
                  <a:gd name="T4" fmla="*/ 20 w 29"/>
                  <a:gd name="T5" fmla="*/ 41 h 49"/>
                  <a:gd name="T6" fmla="*/ 18 w 29"/>
                  <a:gd name="T7" fmla="*/ 39 h 49"/>
                  <a:gd name="T8" fmla="*/ 17 w 29"/>
                  <a:gd name="T9" fmla="*/ 37 h 49"/>
                  <a:gd name="T10" fmla="*/ 19 w 29"/>
                  <a:gd name="T11" fmla="*/ 35 h 49"/>
                  <a:gd name="T12" fmla="*/ 21 w 29"/>
                  <a:gd name="T13" fmla="*/ 38 h 49"/>
                  <a:gd name="T14" fmla="*/ 23 w 29"/>
                  <a:gd name="T15" fmla="*/ 41 h 49"/>
                  <a:gd name="T16" fmla="*/ 26 w 29"/>
                  <a:gd name="T17" fmla="*/ 43 h 49"/>
                  <a:gd name="T18" fmla="*/ 26 w 29"/>
                  <a:gd name="T19" fmla="*/ 39 h 49"/>
                  <a:gd name="T20" fmla="*/ 25 w 29"/>
                  <a:gd name="T21" fmla="*/ 37 h 49"/>
                  <a:gd name="T22" fmla="*/ 22 w 29"/>
                  <a:gd name="T23" fmla="*/ 35 h 49"/>
                  <a:gd name="T24" fmla="*/ 23 w 29"/>
                  <a:gd name="T25" fmla="*/ 33 h 49"/>
                  <a:gd name="T26" fmla="*/ 27 w 29"/>
                  <a:gd name="T27" fmla="*/ 35 h 49"/>
                  <a:gd name="T28" fmla="*/ 28 w 29"/>
                  <a:gd name="T29" fmla="*/ 37 h 49"/>
                  <a:gd name="T30" fmla="*/ 29 w 29"/>
                  <a:gd name="T31" fmla="*/ 37 h 49"/>
                  <a:gd name="T32" fmla="*/ 29 w 29"/>
                  <a:gd name="T33" fmla="*/ 34 h 49"/>
                  <a:gd name="T34" fmla="*/ 27 w 29"/>
                  <a:gd name="T35" fmla="*/ 32 h 49"/>
                  <a:gd name="T36" fmla="*/ 23 w 29"/>
                  <a:gd name="T37" fmla="*/ 30 h 49"/>
                  <a:gd name="T38" fmla="*/ 22 w 29"/>
                  <a:gd name="T39" fmla="*/ 27 h 49"/>
                  <a:gd name="T40" fmla="*/ 23 w 29"/>
                  <a:gd name="T41" fmla="*/ 24 h 49"/>
                  <a:gd name="T42" fmla="*/ 20 w 29"/>
                  <a:gd name="T43" fmla="*/ 24 h 49"/>
                  <a:gd name="T44" fmla="*/ 18 w 29"/>
                  <a:gd name="T45" fmla="*/ 22 h 49"/>
                  <a:gd name="T46" fmla="*/ 16 w 29"/>
                  <a:gd name="T47" fmla="*/ 19 h 49"/>
                  <a:gd name="T48" fmla="*/ 13 w 29"/>
                  <a:gd name="T49" fmla="*/ 17 h 49"/>
                  <a:gd name="T50" fmla="*/ 15 w 29"/>
                  <a:gd name="T51" fmla="*/ 16 h 49"/>
                  <a:gd name="T52" fmla="*/ 17 w 29"/>
                  <a:gd name="T53" fmla="*/ 17 h 49"/>
                  <a:gd name="T54" fmla="*/ 16 w 29"/>
                  <a:gd name="T55" fmla="*/ 13 h 49"/>
                  <a:gd name="T56" fmla="*/ 12 w 29"/>
                  <a:gd name="T57" fmla="*/ 11 h 49"/>
                  <a:gd name="T58" fmla="*/ 12 w 29"/>
                  <a:gd name="T59" fmla="*/ 13 h 49"/>
                  <a:gd name="T60" fmla="*/ 11 w 29"/>
                  <a:gd name="T61" fmla="*/ 15 h 49"/>
                  <a:gd name="T62" fmla="*/ 8 w 29"/>
                  <a:gd name="T63" fmla="*/ 9 h 49"/>
                  <a:gd name="T64" fmla="*/ 7 w 29"/>
                  <a:gd name="T65" fmla="*/ 10 h 49"/>
                  <a:gd name="T66" fmla="*/ 5 w 29"/>
                  <a:gd name="T67" fmla="*/ 9 h 49"/>
                  <a:gd name="T68" fmla="*/ 6 w 29"/>
                  <a:gd name="T69" fmla="*/ 7 h 49"/>
                  <a:gd name="T70" fmla="*/ 8 w 29"/>
                  <a:gd name="T71" fmla="*/ 4 h 49"/>
                  <a:gd name="T72" fmla="*/ 8 w 29"/>
                  <a:gd name="T73" fmla="*/ 0 h 49"/>
                  <a:gd name="T74" fmla="*/ 6 w 29"/>
                  <a:gd name="T75" fmla="*/ 3 h 49"/>
                  <a:gd name="T76" fmla="*/ 3 w 29"/>
                  <a:gd name="T77" fmla="*/ 5 h 49"/>
                  <a:gd name="T78" fmla="*/ 1 w 29"/>
                  <a:gd name="T79" fmla="*/ 7 h 49"/>
                  <a:gd name="T80" fmla="*/ 0 w 29"/>
                  <a:gd name="T81" fmla="*/ 11 h 49"/>
                  <a:gd name="T82" fmla="*/ 9 w 29"/>
                  <a:gd name="T83" fmla="*/ 16 h 49"/>
                  <a:gd name="T84" fmla="*/ 18 w 29"/>
                  <a:gd name="T85" fmla="*/ 30 h 49"/>
                  <a:gd name="T86" fmla="*/ 18 w 29"/>
                  <a:gd name="T87" fmla="*/ 33 h 49"/>
                  <a:gd name="T88" fmla="*/ 15 w 29"/>
                  <a:gd name="T89" fmla="*/ 36 h 49"/>
                  <a:gd name="T90" fmla="*/ 13 w 29"/>
                  <a:gd name="T91" fmla="*/ 37 h 49"/>
                  <a:gd name="T92" fmla="*/ 13 w 29"/>
                  <a:gd name="T93" fmla="*/ 38 h 49"/>
                  <a:gd name="T94" fmla="*/ 15 w 29"/>
                  <a:gd name="T95" fmla="*/ 38 h 49"/>
                  <a:gd name="T96" fmla="*/ 17 w 29"/>
                  <a:gd name="T97" fmla="*/ 40 h 49"/>
                  <a:gd name="T98" fmla="*/ 16 w 29"/>
                  <a:gd name="T99" fmla="*/ 41 h 49"/>
                  <a:gd name="T100" fmla="*/ 14 w 29"/>
                  <a:gd name="T101" fmla="*/ 43 h 49"/>
                  <a:gd name="T102" fmla="*/ 12 w 29"/>
                  <a:gd name="T103" fmla="*/ 46 h 49"/>
                  <a:gd name="T104" fmla="*/ 12 w 29"/>
                  <a:gd name="T105" fmla="*/ 48 h 49"/>
                  <a:gd name="T106" fmla="*/ 16 w 29"/>
                  <a:gd name="T107" fmla="*/ 49 h 49"/>
                  <a:gd name="T108" fmla="*/ 17 w 29"/>
                  <a:gd name="T109" fmla="*/ 48 h 49"/>
                  <a:gd name="T110" fmla="*/ 17 w 29"/>
                  <a:gd name="T111" fmla="*/ 47 h 49"/>
                  <a:gd name="T112" fmla="*/ 19 w 29"/>
                  <a:gd name="T113" fmla="*/ 47 h 49"/>
                  <a:gd name="T114" fmla="*/ 22 w 29"/>
                  <a:gd name="T115" fmla="*/ 4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9" h="49">
                    <a:moveTo>
                      <a:pt x="22" y="47"/>
                    </a:moveTo>
                    <a:lnTo>
                      <a:pt x="22" y="46"/>
                    </a:lnTo>
                    <a:lnTo>
                      <a:pt x="21" y="44"/>
                    </a:lnTo>
                    <a:lnTo>
                      <a:pt x="21" y="43"/>
                    </a:lnTo>
                    <a:lnTo>
                      <a:pt x="20" y="42"/>
                    </a:lnTo>
                    <a:lnTo>
                      <a:pt x="20" y="41"/>
                    </a:lnTo>
                    <a:lnTo>
                      <a:pt x="19" y="40"/>
                    </a:lnTo>
                    <a:lnTo>
                      <a:pt x="18" y="39"/>
                    </a:lnTo>
                    <a:lnTo>
                      <a:pt x="17" y="38"/>
                    </a:lnTo>
                    <a:lnTo>
                      <a:pt x="17" y="37"/>
                    </a:lnTo>
                    <a:lnTo>
                      <a:pt x="17" y="36"/>
                    </a:lnTo>
                    <a:lnTo>
                      <a:pt x="19" y="35"/>
                    </a:lnTo>
                    <a:lnTo>
                      <a:pt x="20" y="36"/>
                    </a:lnTo>
                    <a:lnTo>
                      <a:pt x="21" y="38"/>
                    </a:lnTo>
                    <a:lnTo>
                      <a:pt x="22" y="39"/>
                    </a:lnTo>
                    <a:lnTo>
                      <a:pt x="23" y="41"/>
                    </a:lnTo>
                    <a:lnTo>
                      <a:pt x="25" y="42"/>
                    </a:lnTo>
                    <a:lnTo>
                      <a:pt x="26" y="43"/>
                    </a:lnTo>
                    <a:lnTo>
                      <a:pt x="27" y="43"/>
                    </a:lnTo>
                    <a:lnTo>
                      <a:pt x="26" y="39"/>
                    </a:lnTo>
                    <a:lnTo>
                      <a:pt x="26" y="38"/>
                    </a:lnTo>
                    <a:lnTo>
                      <a:pt x="25" y="37"/>
                    </a:lnTo>
                    <a:lnTo>
                      <a:pt x="23" y="36"/>
                    </a:lnTo>
                    <a:lnTo>
                      <a:pt x="22" y="35"/>
                    </a:lnTo>
                    <a:lnTo>
                      <a:pt x="22" y="34"/>
                    </a:lnTo>
                    <a:lnTo>
                      <a:pt x="23" y="33"/>
                    </a:lnTo>
                    <a:lnTo>
                      <a:pt x="27" y="35"/>
                    </a:lnTo>
                    <a:lnTo>
                      <a:pt x="27" y="35"/>
                    </a:lnTo>
                    <a:lnTo>
                      <a:pt x="28" y="36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9" y="37"/>
                    </a:lnTo>
                    <a:lnTo>
                      <a:pt x="29" y="36"/>
                    </a:lnTo>
                    <a:lnTo>
                      <a:pt x="29" y="34"/>
                    </a:lnTo>
                    <a:lnTo>
                      <a:pt x="28" y="33"/>
                    </a:lnTo>
                    <a:lnTo>
                      <a:pt x="27" y="32"/>
                    </a:lnTo>
                    <a:lnTo>
                      <a:pt x="25" y="31"/>
                    </a:lnTo>
                    <a:lnTo>
                      <a:pt x="23" y="30"/>
                    </a:lnTo>
                    <a:lnTo>
                      <a:pt x="22" y="28"/>
                    </a:lnTo>
                    <a:lnTo>
                      <a:pt x="22" y="27"/>
                    </a:lnTo>
                    <a:lnTo>
                      <a:pt x="22" y="26"/>
                    </a:lnTo>
                    <a:lnTo>
                      <a:pt x="23" y="24"/>
                    </a:lnTo>
                    <a:lnTo>
                      <a:pt x="22" y="24"/>
                    </a:lnTo>
                    <a:lnTo>
                      <a:pt x="20" y="24"/>
                    </a:lnTo>
                    <a:lnTo>
                      <a:pt x="19" y="24"/>
                    </a:lnTo>
                    <a:lnTo>
                      <a:pt x="18" y="22"/>
                    </a:lnTo>
                    <a:lnTo>
                      <a:pt x="17" y="21"/>
                    </a:lnTo>
                    <a:lnTo>
                      <a:pt x="16" y="19"/>
                    </a:lnTo>
                    <a:lnTo>
                      <a:pt x="15" y="18"/>
                    </a:lnTo>
                    <a:lnTo>
                      <a:pt x="13" y="17"/>
                    </a:lnTo>
                    <a:lnTo>
                      <a:pt x="14" y="16"/>
                    </a:lnTo>
                    <a:lnTo>
                      <a:pt x="15" y="16"/>
                    </a:lnTo>
                    <a:lnTo>
                      <a:pt x="16" y="17"/>
                    </a:lnTo>
                    <a:lnTo>
                      <a:pt x="17" y="17"/>
                    </a:lnTo>
                    <a:lnTo>
                      <a:pt x="17" y="15"/>
                    </a:lnTo>
                    <a:lnTo>
                      <a:pt x="16" y="13"/>
                    </a:lnTo>
                    <a:lnTo>
                      <a:pt x="14" y="11"/>
                    </a:lnTo>
                    <a:lnTo>
                      <a:pt x="12" y="11"/>
                    </a:lnTo>
                    <a:lnTo>
                      <a:pt x="12" y="12"/>
                    </a:lnTo>
                    <a:lnTo>
                      <a:pt x="12" y="13"/>
                    </a:lnTo>
                    <a:lnTo>
                      <a:pt x="12" y="14"/>
                    </a:lnTo>
                    <a:lnTo>
                      <a:pt x="11" y="15"/>
                    </a:lnTo>
                    <a:lnTo>
                      <a:pt x="10" y="15"/>
                    </a:lnTo>
                    <a:lnTo>
                      <a:pt x="8" y="9"/>
                    </a:lnTo>
                    <a:lnTo>
                      <a:pt x="7" y="9"/>
                    </a:lnTo>
                    <a:lnTo>
                      <a:pt x="7" y="10"/>
                    </a:lnTo>
                    <a:lnTo>
                      <a:pt x="6" y="11"/>
                    </a:lnTo>
                    <a:lnTo>
                      <a:pt x="5" y="9"/>
                    </a:lnTo>
                    <a:lnTo>
                      <a:pt x="5" y="8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8" y="4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5" y="4"/>
                    </a:lnTo>
                    <a:lnTo>
                      <a:pt x="3" y="5"/>
                    </a:lnTo>
                    <a:lnTo>
                      <a:pt x="2" y="6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1" y="12"/>
                    </a:lnTo>
                    <a:lnTo>
                      <a:pt x="9" y="16"/>
                    </a:lnTo>
                    <a:lnTo>
                      <a:pt x="14" y="22"/>
                    </a:lnTo>
                    <a:lnTo>
                      <a:pt x="18" y="30"/>
                    </a:lnTo>
                    <a:lnTo>
                      <a:pt x="18" y="32"/>
                    </a:lnTo>
                    <a:lnTo>
                      <a:pt x="18" y="33"/>
                    </a:lnTo>
                    <a:lnTo>
                      <a:pt x="16" y="3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3" y="37"/>
                    </a:lnTo>
                    <a:lnTo>
                      <a:pt x="13" y="39"/>
                    </a:lnTo>
                    <a:lnTo>
                      <a:pt x="13" y="38"/>
                    </a:lnTo>
                    <a:lnTo>
                      <a:pt x="14" y="38"/>
                    </a:lnTo>
                    <a:lnTo>
                      <a:pt x="15" y="38"/>
                    </a:lnTo>
                    <a:lnTo>
                      <a:pt x="16" y="39"/>
                    </a:lnTo>
                    <a:lnTo>
                      <a:pt x="17" y="40"/>
                    </a:lnTo>
                    <a:lnTo>
                      <a:pt x="17" y="41"/>
                    </a:lnTo>
                    <a:lnTo>
                      <a:pt x="16" y="41"/>
                    </a:lnTo>
                    <a:lnTo>
                      <a:pt x="15" y="42"/>
                    </a:lnTo>
                    <a:lnTo>
                      <a:pt x="14" y="43"/>
                    </a:lnTo>
                    <a:lnTo>
                      <a:pt x="13" y="44"/>
                    </a:lnTo>
                    <a:lnTo>
                      <a:pt x="12" y="46"/>
                    </a:lnTo>
                    <a:lnTo>
                      <a:pt x="11" y="47"/>
                    </a:lnTo>
                    <a:lnTo>
                      <a:pt x="12" y="48"/>
                    </a:lnTo>
                    <a:lnTo>
                      <a:pt x="14" y="49"/>
                    </a:lnTo>
                    <a:lnTo>
                      <a:pt x="16" y="49"/>
                    </a:lnTo>
                    <a:lnTo>
                      <a:pt x="17" y="49"/>
                    </a:lnTo>
                    <a:lnTo>
                      <a:pt x="17" y="48"/>
                    </a:lnTo>
                    <a:lnTo>
                      <a:pt x="17" y="48"/>
                    </a:lnTo>
                    <a:lnTo>
                      <a:pt x="17" y="47"/>
                    </a:lnTo>
                    <a:lnTo>
                      <a:pt x="18" y="47"/>
                    </a:lnTo>
                    <a:lnTo>
                      <a:pt x="19" y="47"/>
                    </a:lnTo>
                    <a:lnTo>
                      <a:pt x="20" y="47"/>
                    </a:lnTo>
                    <a:lnTo>
                      <a:pt x="22" y="4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66" name="Freeform 355"/>
              <p:cNvSpPr>
                <a:spLocks/>
              </p:cNvSpPr>
              <p:nvPr userDrawn="1"/>
            </p:nvSpPr>
            <p:spPr bwMode="auto">
              <a:xfrm>
                <a:off x="2236" y="2906"/>
                <a:ext cx="2" cy="2"/>
              </a:xfrm>
              <a:custGeom>
                <a:avLst/>
                <a:gdLst>
                  <a:gd name="T0" fmla="*/ 2 w 3"/>
                  <a:gd name="T1" fmla="*/ 0 h 3"/>
                  <a:gd name="T2" fmla="*/ 1 w 3"/>
                  <a:gd name="T3" fmla="*/ 0 h 3"/>
                  <a:gd name="T4" fmla="*/ 0 w 3"/>
                  <a:gd name="T5" fmla="*/ 1 h 3"/>
                  <a:gd name="T6" fmla="*/ 0 w 3"/>
                  <a:gd name="T7" fmla="*/ 2 h 3"/>
                  <a:gd name="T8" fmla="*/ 0 w 3"/>
                  <a:gd name="T9" fmla="*/ 3 h 3"/>
                  <a:gd name="T10" fmla="*/ 2 w 3"/>
                  <a:gd name="T11" fmla="*/ 3 h 3"/>
                  <a:gd name="T12" fmla="*/ 3 w 3"/>
                  <a:gd name="T13" fmla="*/ 2 h 3"/>
                  <a:gd name="T14" fmla="*/ 2 w 3"/>
                  <a:gd name="T15" fmla="*/ 1 h 3"/>
                  <a:gd name="T16" fmla="*/ 2 w 3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67" name="Freeform 356"/>
              <p:cNvSpPr>
                <a:spLocks/>
              </p:cNvSpPr>
              <p:nvPr userDrawn="1"/>
            </p:nvSpPr>
            <p:spPr bwMode="auto">
              <a:xfrm>
                <a:off x="2241" y="2917"/>
                <a:ext cx="2" cy="7"/>
              </a:xfrm>
              <a:custGeom>
                <a:avLst/>
                <a:gdLst>
                  <a:gd name="T0" fmla="*/ 4 w 6"/>
                  <a:gd name="T1" fmla="*/ 13 h 13"/>
                  <a:gd name="T2" fmla="*/ 6 w 6"/>
                  <a:gd name="T3" fmla="*/ 5 h 13"/>
                  <a:gd name="T4" fmla="*/ 6 w 6"/>
                  <a:gd name="T5" fmla="*/ 3 h 13"/>
                  <a:gd name="T6" fmla="*/ 5 w 6"/>
                  <a:gd name="T7" fmla="*/ 2 h 13"/>
                  <a:gd name="T8" fmla="*/ 4 w 6"/>
                  <a:gd name="T9" fmla="*/ 2 h 13"/>
                  <a:gd name="T10" fmla="*/ 1 w 6"/>
                  <a:gd name="T11" fmla="*/ 1 h 13"/>
                  <a:gd name="T12" fmla="*/ 0 w 6"/>
                  <a:gd name="T13" fmla="*/ 0 h 13"/>
                  <a:gd name="T14" fmla="*/ 2 w 6"/>
                  <a:gd name="T15" fmla="*/ 4 h 13"/>
                  <a:gd name="T16" fmla="*/ 4 w 6"/>
                  <a:gd name="T17" fmla="*/ 6 h 13"/>
                  <a:gd name="T18" fmla="*/ 2 w 6"/>
                  <a:gd name="T19" fmla="*/ 8 h 13"/>
                  <a:gd name="T20" fmla="*/ 1 w 6"/>
                  <a:gd name="T21" fmla="*/ 10 h 13"/>
                  <a:gd name="T22" fmla="*/ 0 w 6"/>
                  <a:gd name="T23" fmla="*/ 12 h 13"/>
                  <a:gd name="T24" fmla="*/ 1 w 6"/>
                  <a:gd name="T25" fmla="*/ 12 h 13"/>
                  <a:gd name="T26" fmla="*/ 2 w 6"/>
                  <a:gd name="T27" fmla="*/ 13 h 13"/>
                  <a:gd name="T28" fmla="*/ 4 w 6"/>
                  <a:gd name="T2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" h="13">
                    <a:moveTo>
                      <a:pt x="4" y="13"/>
                    </a:moveTo>
                    <a:lnTo>
                      <a:pt x="6" y="5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1" y="10"/>
                    </a:lnTo>
                    <a:lnTo>
                      <a:pt x="0" y="12"/>
                    </a:lnTo>
                    <a:lnTo>
                      <a:pt x="1" y="12"/>
                    </a:lnTo>
                    <a:lnTo>
                      <a:pt x="2" y="13"/>
                    </a:ln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68" name="Freeform 357"/>
              <p:cNvSpPr>
                <a:spLocks/>
              </p:cNvSpPr>
              <p:nvPr userDrawn="1"/>
            </p:nvSpPr>
            <p:spPr bwMode="auto">
              <a:xfrm>
                <a:off x="2243" y="2914"/>
                <a:ext cx="11" cy="6"/>
              </a:xfrm>
              <a:custGeom>
                <a:avLst/>
                <a:gdLst>
                  <a:gd name="T0" fmla="*/ 23 w 23"/>
                  <a:gd name="T1" fmla="*/ 10 h 10"/>
                  <a:gd name="T2" fmla="*/ 23 w 23"/>
                  <a:gd name="T3" fmla="*/ 8 h 10"/>
                  <a:gd name="T4" fmla="*/ 21 w 23"/>
                  <a:gd name="T5" fmla="*/ 6 h 10"/>
                  <a:gd name="T6" fmla="*/ 18 w 23"/>
                  <a:gd name="T7" fmla="*/ 5 h 10"/>
                  <a:gd name="T8" fmla="*/ 17 w 23"/>
                  <a:gd name="T9" fmla="*/ 3 h 10"/>
                  <a:gd name="T10" fmla="*/ 15 w 23"/>
                  <a:gd name="T11" fmla="*/ 2 h 10"/>
                  <a:gd name="T12" fmla="*/ 13 w 23"/>
                  <a:gd name="T13" fmla="*/ 1 h 10"/>
                  <a:gd name="T14" fmla="*/ 11 w 23"/>
                  <a:gd name="T15" fmla="*/ 0 h 10"/>
                  <a:gd name="T16" fmla="*/ 9 w 23"/>
                  <a:gd name="T17" fmla="*/ 1 h 10"/>
                  <a:gd name="T18" fmla="*/ 14 w 23"/>
                  <a:gd name="T19" fmla="*/ 4 h 10"/>
                  <a:gd name="T20" fmla="*/ 14 w 23"/>
                  <a:gd name="T21" fmla="*/ 5 h 10"/>
                  <a:gd name="T22" fmla="*/ 14 w 23"/>
                  <a:gd name="T23" fmla="*/ 5 h 10"/>
                  <a:gd name="T24" fmla="*/ 13 w 23"/>
                  <a:gd name="T25" fmla="*/ 6 h 10"/>
                  <a:gd name="T26" fmla="*/ 10 w 23"/>
                  <a:gd name="T27" fmla="*/ 6 h 10"/>
                  <a:gd name="T28" fmla="*/ 8 w 23"/>
                  <a:gd name="T29" fmla="*/ 4 h 10"/>
                  <a:gd name="T30" fmla="*/ 5 w 23"/>
                  <a:gd name="T31" fmla="*/ 2 h 10"/>
                  <a:gd name="T32" fmla="*/ 4 w 23"/>
                  <a:gd name="T33" fmla="*/ 2 h 10"/>
                  <a:gd name="T34" fmla="*/ 2 w 23"/>
                  <a:gd name="T35" fmla="*/ 3 h 10"/>
                  <a:gd name="T36" fmla="*/ 0 w 23"/>
                  <a:gd name="T37" fmla="*/ 4 h 10"/>
                  <a:gd name="T38" fmla="*/ 1 w 23"/>
                  <a:gd name="T39" fmla="*/ 5 h 10"/>
                  <a:gd name="T40" fmla="*/ 3 w 23"/>
                  <a:gd name="T41" fmla="*/ 6 h 10"/>
                  <a:gd name="T42" fmla="*/ 4 w 23"/>
                  <a:gd name="T43" fmla="*/ 6 h 10"/>
                  <a:gd name="T44" fmla="*/ 6 w 23"/>
                  <a:gd name="T45" fmla="*/ 7 h 10"/>
                  <a:gd name="T46" fmla="*/ 14 w 23"/>
                  <a:gd name="T47" fmla="*/ 8 h 10"/>
                  <a:gd name="T48" fmla="*/ 23 w 23"/>
                  <a:gd name="T4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3" h="10">
                    <a:moveTo>
                      <a:pt x="23" y="10"/>
                    </a:moveTo>
                    <a:lnTo>
                      <a:pt x="23" y="8"/>
                    </a:lnTo>
                    <a:lnTo>
                      <a:pt x="21" y="6"/>
                    </a:lnTo>
                    <a:lnTo>
                      <a:pt x="18" y="5"/>
                    </a:lnTo>
                    <a:lnTo>
                      <a:pt x="17" y="3"/>
                    </a:lnTo>
                    <a:lnTo>
                      <a:pt x="15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14" y="4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3" y="6"/>
                    </a:lnTo>
                    <a:lnTo>
                      <a:pt x="10" y="6"/>
                    </a:lnTo>
                    <a:lnTo>
                      <a:pt x="8" y="4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6" y="7"/>
                    </a:lnTo>
                    <a:lnTo>
                      <a:pt x="14" y="8"/>
                    </a:lnTo>
                    <a:lnTo>
                      <a:pt x="23" y="1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69" name="Freeform 358"/>
              <p:cNvSpPr>
                <a:spLocks/>
              </p:cNvSpPr>
              <p:nvPr userDrawn="1"/>
            </p:nvSpPr>
            <p:spPr bwMode="auto">
              <a:xfrm>
                <a:off x="2246" y="2909"/>
                <a:ext cx="2" cy="3"/>
              </a:xfrm>
              <a:custGeom>
                <a:avLst/>
                <a:gdLst>
                  <a:gd name="T0" fmla="*/ 2 w 4"/>
                  <a:gd name="T1" fmla="*/ 5 h 5"/>
                  <a:gd name="T2" fmla="*/ 3 w 4"/>
                  <a:gd name="T3" fmla="*/ 5 h 5"/>
                  <a:gd name="T4" fmla="*/ 4 w 4"/>
                  <a:gd name="T5" fmla="*/ 4 h 5"/>
                  <a:gd name="T6" fmla="*/ 4 w 4"/>
                  <a:gd name="T7" fmla="*/ 3 h 5"/>
                  <a:gd name="T8" fmla="*/ 4 w 4"/>
                  <a:gd name="T9" fmla="*/ 2 h 5"/>
                  <a:gd name="T10" fmla="*/ 3 w 4"/>
                  <a:gd name="T11" fmla="*/ 1 h 5"/>
                  <a:gd name="T12" fmla="*/ 2 w 4"/>
                  <a:gd name="T13" fmla="*/ 1 h 5"/>
                  <a:gd name="T14" fmla="*/ 1 w 4"/>
                  <a:gd name="T15" fmla="*/ 0 h 5"/>
                  <a:gd name="T16" fmla="*/ 0 w 4"/>
                  <a:gd name="T17" fmla="*/ 1 h 5"/>
                  <a:gd name="T18" fmla="*/ 0 w 4"/>
                  <a:gd name="T19" fmla="*/ 2 h 5"/>
                  <a:gd name="T20" fmla="*/ 0 w 4"/>
                  <a:gd name="T21" fmla="*/ 3 h 5"/>
                  <a:gd name="T22" fmla="*/ 1 w 4"/>
                  <a:gd name="T23" fmla="*/ 4 h 5"/>
                  <a:gd name="T24" fmla="*/ 2 w 4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5">
                    <a:moveTo>
                      <a:pt x="2" y="5"/>
                    </a:moveTo>
                    <a:lnTo>
                      <a:pt x="3" y="5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70" name="Freeform 359"/>
              <p:cNvSpPr>
                <a:spLocks/>
              </p:cNvSpPr>
              <p:nvPr userDrawn="1"/>
            </p:nvSpPr>
            <p:spPr bwMode="auto">
              <a:xfrm>
                <a:off x="2250" y="2911"/>
                <a:ext cx="9" cy="9"/>
              </a:xfrm>
              <a:custGeom>
                <a:avLst/>
                <a:gdLst>
                  <a:gd name="T0" fmla="*/ 16 w 18"/>
                  <a:gd name="T1" fmla="*/ 17 h 17"/>
                  <a:gd name="T2" fmla="*/ 18 w 18"/>
                  <a:gd name="T3" fmla="*/ 17 h 17"/>
                  <a:gd name="T4" fmla="*/ 14 w 18"/>
                  <a:gd name="T5" fmla="*/ 11 h 17"/>
                  <a:gd name="T6" fmla="*/ 9 w 18"/>
                  <a:gd name="T7" fmla="*/ 5 h 17"/>
                  <a:gd name="T8" fmla="*/ 2 w 18"/>
                  <a:gd name="T9" fmla="*/ 0 h 17"/>
                  <a:gd name="T10" fmla="*/ 1 w 18"/>
                  <a:gd name="T11" fmla="*/ 0 h 17"/>
                  <a:gd name="T12" fmla="*/ 0 w 18"/>
                  <a:gd name="T13" fmla="*/ 1 h 17"/>
                  <a:gd name="T14" fmla="*/ 0 w 18"/>
                  <a:gd name="T15" fmla="*/ 2 h 17"/>
                  <a:gd name="T16" fmla="*/ 0 w 18"/>
                  <a:gd name="T17" fmla="*/ 3 h 17"/>
                  <a:gd name="T18" fmla="*/ 5 w 18"/>
                  <a:gd name="T19" fmla="*/ 8 h 17"/>
                  <a:gd name="T20" fmla="*/ 11 w 18"/>
                  <a:gd name="T21" fmla="*/ 12 h 17"/>
                  <a:gd name="T22" fmla="*/ 16 w 18"/>
                  <a:gd name="T2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17">
                    <a:moveTo>
                      <a:pt x="16" y="17"/>
                    </a:moveTo>
                    <a:lnTo>
                      <a:pt x="18" y="17"/>
                    </a:lnTo>
                    <a:lnTo>
                      <a:pt x="14" y="11"/>
                    </a:lnTo>
                    <a:lnTo>
                      <a:pt x="9" y="5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5" y="8"/>
                    </a:lnTo>
                    <a:lnTo>
                      <a:pt x="11" y="12"/>
                    </a:lnTo>
                    <a:lnTo>
                      <a:pt x="16" y="1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71" name="Freeform 360"/>
              <p:cNvSpPr>
                <a:spLocks/>
              </p:cNvSpPr>
              <p:nvPr userDrawn="1"/>
            </p:nvSpPr>
            <p:spPr bwMode="auto">
              <a:xfrm>
                <a:off x="2253" y="2904"/>
                <a:ext cx="3" cy="6"/>
              </a:xfrm>
              <a:custGeom>
                <a:avLst/>
                <a:gdLst>
                  <a:gd name="T0" fmla="*/ 4 w 6"/>
                  <a:gd name="T1" fmla="*/ 12 h 12"/>
                  <a:gd name="T2" fmla="*/ 5 w 6"/>
                  <a:gd name="T3" fmla="*/ 9 h 12"/>
                  <a:gd name="T4" fmla="*/ 6 w 6"/>
                  <a:gd name="T5" fmla="*/ 7 h 12"/>
                  <a:gd name="T6" fmla="*/ 6 w 6"/>
                  <a:gd name="T7" fmla="*/ 4 h 12"/>
                  <a:gd name="T8" fmla="*/ 5 w 6"/>
                  <a:gd name="T9" fmla="*/ 3 h 12"/>
                  <a:gd name="T10" fmla="*/ 4 w 6"/>
                  <a:gd name="T11" fmla="*/ 2 h 12"/>
                  <a:gd name="T12" fmla="*/ 4 w 6"/>
                  <a:gd name="T13" fmla="*/ 1 h 12"/>
                  <a:gd name="T14" fmla="*/ 3 w 6"/>
                  <a:gd name="T15" fmla="*/ 0 h 12"/>
                  <a:gd name="T16" fmla="*/ 2 w 6"/>
                  <a:gd name="T17" fmla="*/ 0 h 12"/>
                  <a:gd name="T18" fmla="*/ 0 w 6"/>
                  <a:gd name="T19" fmla="*/ 0 h 12"/>
                  <a:gd name="T20" fmla="*/ 1 w 6"/>
                  <a:gd name="T21" fmla="*/ 4 h 12"/>
                  <a:gd name="T22" fmla="*/ 0 w 6"/>
                  <a:gd name="T23" fmla="*/ 8 h 12"/>
                  <a:gd name="T24" fmla="*/ 2 w 6"/>
                  <a:gd name="T25" fmla="*/ 9 h 12"/>
                  <a:gd name="T26" fmla="*/ 2 w 6"/>
                  <a:gd name="T27" fmla="*/ 10 h 12"/>
                  <a:gd name="T28" fmla="*/ 3 w 6"/>
                  <a:gd name="T29" fmla="*/ 11 h 12"/>
                  <a:gd name="T30" fmla="*/ 4 w 6"/>
                  <a:gd name="T3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" h="12">
                    <a:moveTo>
                      <a:pt x="4" y="12"/>
                    </a:moveTo>
                    <a:lnTo>
                      <a:pt x="5" y="9"/>
                    </a:lnTo>
                    <a:lnTo>
                      <a:pt x="6" y="7"/>
                    </a:lnTo>
                    <a:lnTo>
                      <a:pt x="6" y="4"/>
                    </a:lnTo>
                    <a:lnTo>
                      <a:pt x="5" y="3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3" y="11"/>
                    </a:lnTo>
                    <a:lnTo>
                      <a:pt x="4" y="1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72" name="Freeform 361"/>
              <p:cNvSpPr>
                <a:spLocks/>
              </p:cNvSpPr>
              <p:nvPr userDrawn="1"/>
            </p:nvSpPr>
            <p:spPr bwMode="auto">
              <a:xfrm>
                <a:off x="2251" y="2907"/>
                <a:ext cx="2" cy="2"/>
              </a:xfrm>
              <a:custGeom>
                <a:avLst/>
                <a:gdLst>
                  <a:gd name="T0" fmla="*/ 5 w 5"/>
                  <a:gd name="T1" fmla="*/ 3 h 4"/>
                  <a:gd name="T2" fmla="*/ 3 w 5"/>
                  <a:gd name="T3" fmla="*/ 2 h 4"/>
                  <a:gd name="T4" fmla="*/ 3 w 5"/>
                  <a:gd name="T5" fmla="*/ 1 h 4"/>
                  <a:gd name="T6" fmla="*/ 2 w 5"/>
                  <a:gd name="T7" fmla="*/ 0 h 4"/>
                  <a:gd name="T8" fmla="*/ 1 w 5"/>
                  <a:gd name="T9" fmla="*/ 0 h 4"/>
                  <a:gd name="T10" fmla="*/ 0 w 5"/>
                  <a:gd name="T11" fmla="*/ 1 h 4"/>
                  <a:gd name="T12" fmla="*/ 0 w 5"/>
                  <a:gd name="T13" fmla="*/ 2 h 4"/>
                  <a:gd name="T14" fmla="*/ 1 w 5"/>
                  <a:gd name="T15" fmla="*/ 3 h 4"/>
                  <a:gd name="T16" fmla="*/ 2 w 5"/>
                  <a:gd name="T17" fmla="*/ 4 h 4"/>
                  <a:gd name="T18" fmla="*/ 2 w 5"/>
                  <a:gd name="T19" fmla="*/ 4 h 4"/>
                  <a:gd name="T20" fmla="*/ 3 w 5"/>
                  <a:gd name="T21" fmla="*/ 4 h 4"/>
                  <a:gd name="T22" fmla="*/ 5 w 5"/>
                  <a:gd name="T2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4">
                    <a:moveTo>
                      <a:pt x="5" y="3"/>
                    </a:moveTo>
                    <a:lnTo>
                      <a:pt x="3" y="2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73" name="Freeform 362"/>
              <p:cNvSpPr>
                <a:spLocks/>
              </p:cNvSpPr>
              <p:nvPr userDrawn="1"/>
            </p:nvSpPr>
            <p:spPr bwMode="auto">
              <a:xfrm>
                <a:off x="2248" y="2900"/>
                <a:ext cx="4" cy="5"/>
              </a:xfrm>
              <a:custGeom>
                <a:avLst/>
                <a:gdLst>
                  <a:gd name="T0" fmla="*/ 5 w 7"/>
                  <a:gd name="T1" fmla="*/ 10 h 10"/>
                  <a:gd name="T2" fmla="*/ 6 w 7"/>
                  <a:gd name="T3" fmla="*/ 9 h 10"/>
                  <a:gd name="T4" fmla="*/ 7 w 7"/>
                  <a:gd name="T5" fmla="*/ 8 h 10"/>
                  <a:gd name="T6" fmla="*/ 7 w 7"/>
                  <a:gd name="T7" fmla="*/ 7 h 10"/>
                  <a:gd name="T8" fmla="*/ 7 w 7"/>
                  <a:gd name="T9" fmla="*/ 4 h 10"/>
                  <a:gd name="T10" fmla="*/ 6 w 7"/>
                  <a:gd name="T11" fmla="*/ 3 h 10"/>
                  <a:gd name="T12" fmla="*/ 4 w 7"/>
                  <a:gd name="T13" fmla="*/ 1 h 10"/>
                  <a:gd name="T14" fmla="*/ 3 w 7"/>
                  <a:gd name="T15" fmla="*/ 0 h 10"/>
                  <a:gd name="T16" fmla="*/ 1 w 7"/>
                  <a:gd name="T17" fmla="*/ 0 h 10"/>
                  <a:gd name="T18" fmla="*/ 0 w 7"/>
                  <a:gd name="T19" fmla="*/ 0 h 10"/>
                  <a:gd name="T20" fmla="*/ 1 w 7"/>
                  <a:gd name="T21" fmla="*/ 2 h 10"/>
                  <a:gd name="T22" fmla="*/ 2 w 7"/>
                  <a:gd name="T23" fmla="*/ 3 h 10"/>
                  <a:gd name="T24" fmla="*/ 3 w 7"/>
                  <a:gd name="T25" fmla="*/ 4 h 10"/>
                  <a:gd name="T26" fmla="*/ 4 w 7"/>
                  <a:gd name="T27" fmla="*/ 7 h 10"/>
                  <a:gd name="T28" fmla="*/ 4 w 7"/>
                  <a:gd name="T29" fmla="*/ 9 h 10"/>
                  <a:gd name="T30" fmla="*/ 4 w 7"/>
                  <a:gd name="T31" fmla="*/ 9 h 10"/>
                  <a:gd name="T32" fmla="*/ 5 w 7"/>
                  <a:gd name="T33" fmla="*/ 10 h 10"/>
                  <a:gd name="T34" fmla="*/ 5 w 7"/>
                  <a:gd name="T3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" h="10">
                    <a:moveTo>
                      <a:pt x="5" y="10"/>
                    </a:moveTo>
                    <a:lnTo>
                      <a:pt x="6" y="9"/>
                    </a:lnTo>
                    <a:lnTo>
                      <a:pt x="7" y="8"/>
                    </a:lnTo>
                    <a:lnTo>
                      <a:pt x="7" y="7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3" y="4"/>
                    </a:lnTo>
                    <a:lnTo>
                      <a:pt x="4" y="7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5" y="10"/>
                    </a:ln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74" name="Freeform 363"/>
              <p:cNvSpPr>
                <a:spLocks/>
              </p:cNvSpPr>
              <p:nvPr userDrawn="1"/>
            </p:nvSpPr>
            <p:spPr bwMode="auto">
              <a:xfrm>
                <a:off x="2247" y="2903"/>
                <a:ext cx="2" cy="2"/>
              </a:xfrm>
              <a:custGeom>
                <a:avLst/>
                <a:gdLst>
                  <a:gd name="T0" fmla="*/ 4 w 4"/>
                  <a:gd name="T1" fmla="*/ 5 h 5"/>
                  <a:gd name="T2" fmla="*/ 4 w 4"/>
                  <a:gd name="T3" fmla="*/ 2 h 5"/>
                  <a:gd name="T4" fmla="*/ 3 w 4"/>
                  <a:gd name="T5" fmla="*/ 0 h 5"/>
                  <a:gd name="T6" fmla="*/ 2 w 4"/>
                  <a:gd name="T7" fmla="*/ 0 h 5"/>
                  <a:gd name="T8" fmla="*/ 1 w 4"/>
                  <a:gd name="T9" fmla="*/ 0 h 5"/>
                  <a:gd name="T10" fmla="*/ 0 w 4"/>
                  <a:gd name="T11" fmla="*/ 2 h 5"/>
                  <a:gd name="T12" fmla="*/ 1 w 4"/>
                  <a:gd name="T13" fmla="*/ 3 h 5"/>
                  <a:gd name="T14" fmla="*/ 2 w 4"/>
                  <a:gd name="T15" fmla="*/ 4 h 5"/>
                  <a:gd name="T16" fmla="*/ 3 w 4"/>
                  <a:gd name="T17" fmla="*/ 4 h 5"/>
                  <a:gd name="T18" fmla="*/ 4 w 4"/>
                  <a:gd name="T1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4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75" name="Freeform 364"/>
              <p:cNvSpPr>
                <a:spLocks/>
              </p:cNvSpPr>
              <p:nvPr userDrawn="1"/>
            </p:nvSpPr>
            <p:spPr bwMode="auto">
              <a:xfrm>
                <a:off x="2242" y="2897"/>
                <a:ext cx="6" cy="10"/>
              </a:xfrm>
              <a:custGeom>
                <a:avLst/>
                <a:gdLst>
                  <a:gd name="T0" fmla="*/ 10 w 13"/>
                  <a:gd name="T1" fmla="*/ 20 h 20"/>
                  <a:gd name="T2" fmla="*/ 12 w 13"/>
                  <a:gd name="T3" fmla="*/ 19 h 20"/>
                  <a:gd name="T4" fmla="*/ 13 w 13"/>
                  <a:gd name="T5" fmla="*/ 18 h 20"/>
                  <a:gd name="T6" fmla="*/ 12 w 13"/>
                  <a:gd name="T7" fmla="*/ 17 h 20"/>
                  <a:gd name="T8" fmla="*/ 11 w 13"/>
                  <a:gd name="T9" fmla="*/ 16 h 20"/>
                  <a:gd name="T10" fmla="*/ 10 w 13"/>
                  <a:gd name="T11" fmla="*/ 14 h 20"/>
                  <a:gd name="T12" fmla="*/ 9 w 13"/>
                  <a:gd name="T13" fmla="*/ 13 h 20"/>
                  <a:gd name="T14" fmla="*/ 8 w 13"/>
                  <a:gd name="T15" fmla="*/ 10 h 20"/>
                  <a:gd name="T16" fmla="*/ 8 w 13"/>
                  <a:gd name="T17" fmla="*/ 8 h 20"/>
                  <a:gd name="T18" fmla="*/ 9 w 13"/>
                  <a:gd name="T19" fmla="*/ 6 h 20"/>
                  <a:gd name="T20" fmla="*/ 8 w 13"/>
                  <a:gd name="T21" fmla="*/ 4 h 20"/>
                  <a:gd name="T22" fmla="*/ 7 w 13"/>
                  <a:gd name="T23" fmla="*/ 2 h 20"/>
                  <a:gd name="T24" fmla="*/ 5 w 13"/>
                  <a:gd name="T25" fmla="*/ 1 h 20"/>
                  <a:gd name="T26" fmla="*/ 2 w 13"/>
                  <a:gd name="T27" fmla="*/ 0 h 20"/>
                  <a:gd name="T28" fmla="*/ 0 w 13"/>
                  <a:gd name="T29" fmla="*/ 2 h 20"/>
                  <a:gd name="T30" fmla="*/ 0 w 13"/>
                  <a:gd name="T31" fmla="*/ 4 h 20"/>
                  <a:gd name="T32" fmla="*/ 2 w 13"/>
                  <a:gd name="T33" fmla="*/ 6 h 20"/>
                  <a:gd name="T34" fmla="*/ 3 w 13"/>
                  <a:gd name="T35" fmla="*/ 7 h 20"/>
                  <a:gd name="T36" fmla="*/ 4 w 13"/>
                  <a:gd name="T37" fmla="*/ 9 h 20"/>
                  <a:gd name="T38" fmla="*/ 6 w 13"/>
                  <a:gd name="T39" fmla="*/ 10 h 20"/>
                  <a:gd name="T40" fmla="*/ 7 w 13"/>
                  <a:gd name="T41" fmla="*/ 13 h 20"/>
                  <a:gd name="T42" fmla="*/ 7 w 13"/>
                  <a:gd name="T43" fmla="*/ 15 h 20"/>
                  <a:gd name="T44" fmla="*/ 8 w 13"/>
                  <a:gd name="T45" fmla="*/ 16 h 20"/>
                  <a:gd name="T46" fmla="*/ 8 w 13"/>
                  <a:gd name="T47" fmla="*/ 17 h 20"/>
                  <a:gd name="T48" fmla="*/ 9 w 13"/>
                  <a:gd name="T49" fmla="*/ 18 h 20"/>
                  <a:gd name="T50" fmla="*/ 10 w 13"/>
                  <a:gd name="T51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" h="20">
                    <a:moveTo>
                      <a:pt x="10" y="20"/>
                    </a:moveTo>
                    <a:lnTo>
                      <a:pt x="12" y="19"/>
                    </a:lnTo>
                    <a:lnTo>
                      <a:pt x="13" y="18"/>
                    </a:lnTo>
                    <a:lnTo>
                      <a:pt x="12" y="17"/>
                    </a:lnTo>
                    <a:lnTo>
                      <a:pt x="11" y="16"/>
                    </a:lnTo>
                    <a:lnTo>
                      <a:pt x="10" y="14"/>
                    </a:lnTo>
                    <a:lnTo>
                      <a:pt x="9" y="13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9" y="6"/>
                    </a:lnTo>
                    <a:lnTo>
                      <a:pt x="8" y="4"/>
                    </a:lnTo>
                    <a:lnTo>
                      <a:pt x="7" y="2"/>
                    </a:lnTo>
                    <a:lnTo>
                      <a:pt x="5" y="1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3" y="7"/>
                    </a:lnTo>
                    <a:lnTo>
                      <a:pt x="4" y="9"/>
                    </a:lnTo>
                    <a:lnTo>
                      <a:pt x="6" y="10"/>
                    </a:lnTo>
                    <a:lnTo>
                      <a:pt x="7" y="13"/>
                    </a:lnTo>
                    <a:lnTo>
                      <a:pt x="7" y="15"/>
                    </a:lnTo>
                    <a:lnTo>
                      <a:pt x="8" y="16"/>
                    </a:lnTo>
                    <a:lnTo>
                      <a:pt x="8" y="17"/>
                    </a:lnTo>
                    <a:lnTo>
                      <a:pt x="9" y="18"/>
                    </a:lnTo>
                    <a:lnTo>
                      <a:pt x="10" y="2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76" name="Freeform 365"/>
              <p:cNvSpPr>
                <a:spLocks/>
              </p:cNvSpPr>
              <p:nvPr userDrawn="1"/>
            </p:nvSpPr>
            <p:spPr bwMode="auto">
              <a:xfrm>
                <a:off x="2239" y="2891"/>
                <a:ext cx="7" cy="6"/>
              </a:xfrm>
              <a:custGeom>
                <a:avLst/>
                <a:gdLst>
                  <a:gd name="T0" fmla="*/ 5 w 15"/>
                  <a:gd name="T1" fmla="*/ 5 h 12"/>
                  <a:gd name="T2" fmla="*/ 5 w 15"/>
                  <a:gd name="T3" fmla="*/ 3 h 12"/>
                  <a:gd name="T4" fmla="*/ 4 w 15"/>
                  <a:gd name="T5" fmla="*/ 1 h 12"/>
                  <a:gd name="T6" fmla="*/ 2 w 15"/>
                  <a:gd name="T7" fmla="*/ 1 h 12"/>
                  <a:gd name="T8" fmla="*/ 1 w 15"/>
                  <a:gd name="T9" fmla="*/ 1 h 12"/>
                  <a:gd name="T10" fmla="*/ 0 w 15"/>
                  <a:gd name="T11" fmla="*/ 0 h 12"/>
                  <a:gd name="T12" fmla="*/ 2 w 15"/>
                  <a:gd name="T13" fmla="*/ 4 h 12"/>
                  <a:gd name="T14" fmla="*/ 5 w 15"/>
                  <a:gd name="T15" fmla="*/ 7 h 12"/>
                  <a:gd name="T16" fmla="*/ 9 w 15"/>
                  <a:gd name="T17" fmla="*/ 9 h 12"/>
                  <a:gd name="T18" fmla="*/ 12 w 15"/>
                  <a:gd name="T19" fmla="*/ 11 h 12"/>
                  <a:gd name="T20" fmla="*/ 15 w 15"/>
                  <a:gd name="T21" fmla="*/ 12 h 12"/>
                  <a:gd name="T22" fmla="*/ 14 w 15"/>
                  <a:gd name="T23" fmla="*/ 10 h 12"/>
                  <a:gd name="T24" fmla="*/ 13 w 15"/>
                  <a:gd name="T25" fmla="*/ 9 h 12"/>
                  <a:gd name="T26" fmla="*/ 11 w 15"/>
                  <a:gd name="T27" fmla="*/ 8 h 12"/>
                  <a:gd name="T28" fmla="*/ 9 w 15"/>
                  <a:gd name="T29" fmla="*/ 7 h 12"/>
                  <a:gd name="T30" fmla="*/ 8 w 15"/>
                  <a:gd name="T31" fmla="*/ 6 h 12"/>
                  <a:gd name="T32" fmla="*/ 5 w 15"/>
                  <a:gd name="T33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12">
                    <a:moveTo>
                      <a:pt x="5" y="5"/>
                    </a:moveTo>
                    <a:lnTo>
                      <a:pt x="5" y="3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5" y="7"/>
                    </a:lnTo>
                    <a:lnTo>
                      <a:pt x="9" y="9"/>
                    </a:lnTo>
                    <a:lnTo>
                      <a:pt x="12" y="11"/>
                    </a:lnTo>
                    <a:lnTo>
                      <a:pt x="15" y="12"/>
                    </a:lnTo>
                    <a:lnTo>
                      <a:pt x="14" y="10"/>
                    </a:lnTo>
                    <a:lnTo>
                      <a:pt x="13" y="9"/>
                    </a:lnTo>
                    <a:lnTo>
                      <a:pt x="11" y="8"/>
                    </a:lnTo>
                    <a:lnTo>
                      <a:pt x="9" y="7"/>
                    </a:lnTo>
                    <a:lnTo>
                      <a:pt x="8" y="6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77" name="Freeform 366"/>
              <p:cNvSpPr>
                <a:spLocks/>
              </p:cNvSpPr>
              <p:nvPr userDrawn="1"/>
            </p:nvSpPr>
            <p:spPr bwMode="auto">
              <a:xfrm>
                <a:off x="2235" y="2892"/>
                <a:ext cx="6" cy="7"/>
              </a:xfrm>
              <a:custGeom>
                <a:avLst/>
                <a:gdLst>
                  <a:gd name="T0" fmla="*/ 10 w 11"/>
                  <a:gd name="T1" fmla="*/ 13 h 13"/>
                  <a:gd name="T2" fmla="*/ 11 w 11"/>
                  <a:gd name="T3" fmla="*/ 12 h 13"/>
                  <a:gd name="T4" fmla="*/ 11 w 11"/>
                  <a:gd name="T5" fmla="*/ 10 h 13"/>
                  <a:gd name="T6" fmla="*/ 10 w 11"/>
                  <a:gd name="T7" fmla="*/ 8 h 13"/>
                  <a:gd name="T8" fmla="*/ 9 w 11"/>
                  <a:gd name="T9" fmla="*/ 7 h 13"/>
                  <a:gd name="T10" fmla="*/ 8 w 11"/>
                  <a:gd name="T11" fmla="*/ 5 h 13"/>
                  <a:gd name="T12" fmla="*/ 6 w 11"/>
                  <a:gd name="T13" fmla="*/ 4 h 13"/>
                  <a:gd name="T14" fmla="*/ 4 w 11"/>
                  <a:gd name="T15" fmla="*/ 3 h 13"/>
                  <a:gd name="T16" fmla="*/ 2 w 11"/>
                  <a:gd name="T17" fmla="*/ 1 h 13"/>
                  <a:gd name="T18" fmla="*/ 0 w 11"/>
                  <a:gd name="T19" fmla="*/ 0 h 13"/>
                  <a:gd name="T20" fmla="*/ 0 w 11"/>
                  <a:gd name="T21" fmla="*/ 2 h 13"/>
                  <a:gd name="T22" fmla="*/ 1 w 11"/>
                  <a:gd name="T23" fmla="*/ 4 h 13"/>
                  <a:gd name="T24" fmla="*/ 3 w 11"/>
                  <a:gd name="T25" fmla="*/ 6 h 13"/>
                  <a:gd name="T26" fmla="*/ 5 w 11"/>
                  <a:gd name="T27" fmla="*/ 7 h 13"/>
                  <a:gd name="T28" fmla="*/ 7 w 11"/>
                  <a:gd name="T29" fmla="*/ 9 h 13"/>
                  <a:gd name="T30" fmla="*/ 9 w 11"/>
                  <a:gd name="T31" fmla="*/ 11 h 13"/>
                  <a:gd name="T32" fmla="*/ 10 w 11"/>
                  <a:gd name="T3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" h="13">
                    <a:moveTo>
                      <a:pt x="10" y="13"/>
                    </a:moveTo>
                    <a:lnTo>
                      <a:pt x="11" y="12"/>
                    </a:lnTo>
                    <a:lnTo>
                      <a:pt x="11" y="10"/>
                    </a:lnTo>
                    <a:lnTo>
                      <a:pt x="10" y="8"/>
                    </a:lnTo>
                    <a:lnTo>
                      <a:pt x="9" y="7"/>
                    </a:lnTo>
                    <a:lnTo>
                      <a:pt x="8" y="5"/>
                    </a:lnTo>
                    <a:lnTo>
                      <a:pt x="6" y="4"/>
                    </a:ln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6"/>
                    </a:lnTo>
                    <a:lnTo>
                      <a:pt x="5" y="7"/>
                    </a:lnTo>
                    <a:lnTo>
                      <a:pt x="7" y="9"/>
                    </a:lnTo>
                    <a:lnTo>
                      <a:pt x="9" y="11"/>
                    </a:lnTo>
                    <a:lnTo>
                      <a:pt x="10" y="1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78" name="Freeform 367"/>
              <p:cNvSpPr>
                <a:spLocks/>
              </p:cNvSpPr>
              <p:nvPr userDrawn="1"/>
            </p:nvSpPr>
            <p:spPr bwMode="auto">
              <a:xfrm>
                <a:off x="2235" y="2855"/>
                <a:ext cx="2" cy="5"/>
              </a:xfrm>
              <a:custGeom>
                <a:avLst/>
                <a:gdLst>
                  <a:gd name="T0" fmla="*/ 2 w 4"/>
                  <a:gd name="T1" fmla="*/ 11 h 11"/>
                  <a:gd name="T2" fmla="*/ 3 w 4"/>
                  <a:gd name="T3" fmla="*/ 9 h 11"/>
                  <a:gd name="T4" fmla="*/ 4 w 4"/>
                  <a:gd name="T5" fmla="*/ 5 h 11"/>
                  <a:gd name="T6" fmla="*/ 4 w 4"/>
                  <a:gd name="T7" fmla="*/ 3 h 11"/>
                  <a:gd name="T8" fmla="*/ 3 w 4"/>
                  <a:gd name="T9" fmla="*/ 1 h 11"/>
                  <a:gd name="T10" fmla="*/ 3 w 4"/>
                  <a:gd name="T11" fmla="*/ 1 h 11"/>
                  <a:gd name="T12" fmla="*/ 2 w 4"/>
                  <a:gd name="T13" fmla="*/ 0 h 11"/>
                  <a:gd name="T14" fmla="*/ 1 w 4"/>
                  <a:gd name="T15" fmla="*/ 4 h 11"/>
                  <a:gd name="T16" fmla="*/ 0 w 4"/>
                  <a:gd name="T17" fmla="*/ 7 h 11"/>
                  <a:gd name="T18" fmla="*/ 1 w 4"/>
                  <a:gd name="T19" fmla="*/ 11 h 11"/>
                  <a:gd name="T20" fmla="*/ 2 w 4"/>
                  <a:gd name="T21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11">
                    <a:moveTo>
                      <a:pt x="2" y="11"/>
                    </a:moveTo>
                    <a:lnTo>
                      <a:pt x="3" y="9"/>
                    </a:lnTo>
                    <a:lnTo>
                      <a:pt x="4" y="5"/>
                    </a:lnTo>
                    <a:lnTo>
                      <a:pt x="4" y="3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1" y="11"/>
                    </a:lnTo>
                    <a:lnTo>
                      <a:pt x="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79" name="Freeform 368"/>
              <p:cNvSpPr>
                <a:spLocks/>
              </p:cNvSpPr>
              <p:nvPr userDrawn="1"/>
            </p:nvSpPr>
            <p:spPr bwMode="auto">
              <a:xfrm>
                <a:off x="2234" y="2849"/>
                <a:ext cx="2" cy="2"/>
              </a:xfrm>
              <a:custGeom>
                <a:avLst/>
                <a:gdLst>
                  <a:gd name="T0" fmla="*/ 3 w 4"/>
                  <a:gd name="T1" fmla="*/ 4 h 4"/>
                  <a:gd name="T2" fmla="*/ 4 w 4"/>
                  <a:gd name="T3" fmla="*/ 2 h 4"/>
                  <a:gd name="T4" fmla="*/ 4 w 4"/>
                  <a:gd name="T5" fmla="*/ 1 h 4"/>
                  <a:gd name="T6" fmla="*/ 3 w 4"/>
                  <a:gd name="T7" fmla="*/ 0 h 4"/>
                  <a:gd name="T8" fmla="*/ 2 w 4"/>
                  <a:gd name="T9" fmla="*/ 0 h 4"/>
                  <a:gd name="T10" fmla="*/ 1 w 4"/>
                  <a:gd name="T11" fmla="*/ 1 h 4"/>
                  <a:gd name="T12" fmla="*/ 0 w 4"/>
                  <a:gd name="T13" fmla="*/ 2 h 4"/>
                  <a:gd name="T14" fmla="*/ 1 w 4"/>
                  <a:gd name="T15" fmla="*/ 2 h 4"/>
                  <a:gd name="T16" fmla="*/ 1 w 4"/>
                  <a:gd name="T17" fmla="*/ 3 h 4"/>
                  <a:gd name="T18" fmla="*/ 2 w 4"/>
                  <a:gd name="T19" fmla="*/ 4 h 4"/>
                  <a:gd name="T20" fmla="*/ 3 w 4"/>
                  <a:gd name="T2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4">
                    <a:moveTo>
                      <a:pt x="3" y="4"/>
                    </a:moveTo>
                    <a:lnTo>
                      <a:pt x="4" y="2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80" name="Freeform 369"/>
              <p:cNvSpPr>
                <a:spLocks/>
              </p:cNvSpPr>
              <p:nvPr userDrawn="1"/>
            </p:nvSpPr>
            <p:spPr bwMode="auto">
              <a:xfrm>
                <a:off x="2234" y="2845"/>
                <a:ext cx="2" cy="2"/>
              </a:xfrm>
              <a:custGeom>
                <a:avLst/>
                <a:gdLst>
                  <a:gd name="T0" fmla="*/ 0 w 4"/>
                  <a:gd name="T1" fmla="*/ 3 h 4"/>
                  <a:gd name="T2" fmla="*/ 1 w 4"/>
                  <a:gd name="T3" fmla="*/ 4 h 4"/>
                  <a:gd name="T4" fmla="*/ 2 w 4"/>
                  <a:gd name="T5" fmla="*/ 4 h 4"/>
                  <a:gd name="T6" fmla="*/ 3 w 4"/>
                  <a:gd name="T7" fmla="*/ 3 h 4"/>
                  <a:gd name="T8" fmla="*/ 4 w 4"/>
                  <a:gd name="T9" fmla="*/ 2 h 4"/>
                  <a:gd name="T10" fmla="*/ 4 w 4"/>
                  <a:gd name="T11" fmla="*/ 1 h 4"/>
                  <a:gd name="T12" fmla="*/ 2 w 4"/>
                  <a:gd name="T13" fmla="*/ 0 h 4"/>
                  <a:gd name="T14" fmla="*/ 1 w 4"/>
                  <a:gd name="T15" fmla="*/ 0 h 4"/>
                  <a:gd name="T16" fmla="*/ 1 w 4"/>
                  <a:gd name="T17" fmla="*/ 1 h 4"/>
                  <a:gd name="T18" fmla="*/ 0 w 4"/>
                  <a:gd name="T19" fmla="*/ 2 h 4"/>
                  <a:gd name="T20" fmla="*/ 0 w 4"/>
                  <a:gd name="T2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lnTo>
                      <a:pt x="1" y="4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81" name="Freeform 370"/>
              <p:cNvSpPr>
                <a:spLocks/>
              </p:cNvSpPr>
              <p:nvPr userDrawn="1"/>
            </p:nvSpPr>
            <p:spPr bwMode="auto">
              <a:xfrm>
                <a:off x="2237" y="2819"/>
                <a:ext cx="6" cy="8"/>
              </a:xfrm>
              <a:custGeom>
                <a:avLst/>
                <a:gdLst>
                  <a:gd name="T0" fmla="*/ 4 w 13"/>
                  <a:gd name="T1" fmla="*/ 12 h 16"/>
                  <a:gd name="T2" fmla="*/ 5 w 13"/>
                  <a:gd name="T3" fmla="*/ 9 h 16"/>
                  <a:gd name="T4" fmla="*/ 6 w 13"/>
                  <a:gd name="T5" fmla="*/ 11 h 16"/>
                  <a:gd name="T6" fmla="*/ 8 w 13"/>
                  <a:gd name="T7" fmla="*/ 13 h 16"/>
                  <a:gd name="T8" fmla="*/ 9 w 13"/>
                  <a:gd name="T9" fmla="*/ 16 h 16"/>
                  <a:gd name="T10" fmla="*/ 12 w 13"/>
                  <a:gd name="T11" fmla="*/ 15 h 16"/>
                  <a:gd name="T12" fmla="*/ 12 w 13"/>
                  <a:gd name="T13" fmla="*/ 13 h 16"/>
                  <a:gd name="T14" fmla="*/ 13 w 13"/>
                  <a:gd name="T15" fmla="*/ 12 h 16"/>
                  <a:gd name="T16" fmla="*/ 9 w 13"/>
                  <a:gd name="T17" fmla="*/ 9 h 16"/>
                  <a:gd name="T18" fmla="*/ 8 w 13"/>
                  <a:gd name="T19" fmla="*/ 5 h 16"/>
                  <a:gd name="T20" fmla="*/ 7 w 13"/>
                  <a:gd name="T21" fmla="*/ 1 h 16"/>
                  <a:gd name="T22" fmla="*/ 6 w 13"/>
                  <a:gd name="T23" fmla="*/ 0 h 16"/>
                  <a:gd name="T24" fmla="*/ 5 w 13"/>
                  <a:gd name="T25" fmla="*/ 0 h 16"/>
                  <a:gd name="T26" fmla="*/ 4 w 13"/>
                  <a:gd name="T27" fmla="*/ 0 h 16"/>
                  <a:gd name="T28" fmla="*/ 3 w 13"/>
                  <a:gd name="T29" fmla="*/ 1 h 16"/>
                  <a:gd name="T30" fmla="*/ 2 w 13"/>
                  <a:gd name="T31" fmla="*/ 1 h 16"/>
                  <a:gd name="T32" fmla="*/ 2 w 13"/>
                  <a:gd name="T33" fmla="*/ 3 h 16"/>
                  <a:gd name="T34" fmla="*/ 2 w 13"/>
                  <a:gd name="T35" fmla="*/ 5 h 16"/>
                  <a:gd name="T36" fmla="*/ 4 w 13"/>
                  <a:gd name="T37" fmla="*/ 6 h 16"/>
                  <a:gd name="T38" fmla="*/ 4 w 13"/>
                  <a:gd name="T39" fmla="*/ 8 h 16"/>
                  <a:gd name="T40" fmla="*/ 4 w 13"/>
                  <a:gd name="T41" fmla="*/ 9 h 16"/>
                  <a:gd name="T42" fmla="*/ 4 w 13"/>
                  <a:gd name="T43" fmla="*/ 9 h 16"/>
                  <a:gd name="T44" fmla="*/ 3 w 13"/>
                  <a:gd name="T45" fmla="*/ 8 h 16"/>
                  <a:gd name="T46" fmla="*/ 2 w 13"/>
                  <a:gd name="T47" fmla="*/ 8 h 16"/>
                  <a:gd name="T48" fmla="*/ 1 w 13"/>
                  <a:gd name="T49" fmla="*/ 9 h 16"/>
                  <a:gd name="T50" fmla="*/ 0 w 13"/>
                  <a:gd name="T51" fmla="*/ 9 h 16"/>
                  <a:gd name="T52" fmla="*/ 0 w 13"/>
                  <a:gd name="T53" fmla="*/ 10 h 16"/>
                  <a:gd name="T54" fmla="*/ 1 w 13"/>
                  <a:gd name="T55" fmla="*/ 12 h 16"/>
                  <a:gd name="T56" fmla="*/ 3 w 13"/>
                  <a:gd name="T57" fmla="*/ 13 h 16"/>
                  <a:gd name="T58" fmla="*/ 4 w 13"/>
                  <a:gd name="T59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3" h="16">
                    <a:moveTo>
                      <a:pt x="4" y="12"/>
                    </a:moveTo>
                    <a:lnTo>
                      <a:pt x="5" y="9"/>
                    </a:lnTo>
                    <a:lnTo>
                      <a:pt x="6" y="11"/>
                    </a:lnTo>
                    <a:lnTo>
                      <a:pt x="8" y="13"/>
                    </a:lnTo>
                    <a:lnTo>
                      <a:pt x="9" y="16"/>
                    </a:lnTo>
                    <a:lnTo>
                      <a:pt x="12" y="15"/>
                    </a:lnTo>
                    <a:lnTo>
                      <a:pt x="12" y="13"/>
                    </a:lnTo>
                    <a:lnTo>
                      <a:pt x="13" y="12"/>
                    </a:lnTo>
                    <a:lnTo>
                      <a:pt x="9" y="9"/>
                    </a:lnTo>
                    <a:lnTo>
                      <a:pt x="8" y="5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3" y="8"/>
                    </a:lnTo>
                    <a:lnTo>
                      <a:pt x="2" y="8"/>
                    </a:lnTo>
                    <a:lnTo>
                      <a:pt x="1" y="9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3"/>
                    </a:lnTo>
                    <a:lnTo>
                      <a:pt x="4" y="1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82" name="Freeform 371"/>
              <p:cNvSpPr>
                <a:spLocks/>
              </p:cNvSpPr>
              <p:nvPr userDrawn="1"/>
            </p:nvSpPr>
            <p:spPr bwMode="auto">
              <a:xfrm>
                <a:off x="2244" y="2826"/>
                <a:ext cx="3" cy="2"/>
              </a:xfrm>
              <a:custGeom>
                <a:avLst/>
                <a:gdLst>
                  <a:gd name="T0" fmla="*/ 1 w 5"/>
                  <a:gd name="T1" fmla="*/ 4 h 4"/>
                  <a:gd name="T2" fmla="*/ 2 w 5"/>
                  <a:gd name="T3" fmla="*/ 4 h 4"/>
                  <a:gd name="T4" fmla="*/ 3 w 5"/>
                  <a:gd name="T5" fmla="*/ 4 h 4"/>
                  <a:gd name="T6" fmla="*/ 5 w 5"/>
                  <a:gd name="T7" fmla="*/ 4 h 4"/>
                  <a:gd name="T8" fmla="*/ 5 w 5"/>
                  <a:gd name="T9" fmla="*/ 3 h 4"/>
                  <a:gd name="T10" fmla="*/ 4 w 5"/>
                  <a:gd name="T11" fmla="*/ 2 h 4"/>
                  <a:gd name="T12" fmla="*/ 3 w 5"/>
                  <a:gd name="T13" fmla="*/ 0 h 4"/>
                  <a:gd name="T14" fmla="*/ 2 w 5"/>
                  <a:gd name="T15" fmla="*/ 0 h 4"/>
                  <a:gd name="T16" fmla="*/ 1 w 5"/>
                  <a:gd name="T17" fmla="*/ 2 h 4"/>
                  <a:gd name="T18" fmla="*/ 1 w 5"/>
                  <a:gd name="T19" fmla="*/ 2 h 4"/>
                  <a:gd name="T20" fmla="*/ 0 w 5"/>
                  <a:gd name="T21" fmla="*/ 3 h 4"/>
                  <a:gd name="T22" fmla="*/ 1 w 5"/>
                  <a:gd name="T2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4">
                    <a:moveTo>
                      <a:pt x="1" y="4"/>
                    </a:moveTo>
                    <a:lnTo>
                      <a:pt x="2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4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83" name="Freeform 372"/>
              <p:cNvSpPr>
                <a:spLocks/>
              </p:cNvSpPr>
              <p:nvPr userDrawn="1"/>
            </p:nvSpPr>
            <p:spPr bwMode="auto">
              <a:xfrm>
                <a:off x="2251" y="2834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1 w 2"/>
                  <a:gd name="T7" fmla="*/ 1 h 1"/>
                  <a:gd name="T8" fmla="*/ 2 w 2"/>
                  <a:gd name="T9" fmla="*/ 1 h 1"/>
                  <a:gd name="T10" fmla="*/ 2 w 2"/>
                  <a:gd name="T11" fmla="*/ 1 h 1"/>
                  <a:gd name="T12" fmla="*/ 2 w 2"/>
                  <a:gd name="T13" fmla="*/ 0 h 1"/>
                  <a:gd name="T14" fmla="*/ 1 w 2"/>
                  <a:gd name="T15" fmla="*/ 0 h 1"/>
                  <a:gd name="T16" fmla="*/ 1 w 2"/>
                  <a:gd name="T17" fmla="*/ 0 h 1"/>
                  <a:gd name="T18" fmla="*/ 0 w 2"/>
                  <a:gd name="T1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84" name="Freeform 373"/>
              <p:cNvSpPr>
                <a:spLocks/>
              </p:cNvSpPr>
              <p:nvPr userDrawn="1"/>
            </p:nvSpPr>
            <p:spPr bwMode="auto">
              <a:xfrm>
                <a:off x="2256" y="2839"/>
                <a:ext cx="2" cy="6"/>
              </a:xfrm>
              <a:custGeom>
                <a:avLst/>
                <a:gdLst>
                  <a:gd name="T0" fmla="*/ 2 w 4"/>
                  <a:gd name="T1" fmla="*/ 0 h 10"/>
                  <a:gd name="T2" fmla="*/ 0 w 4"/>
                  <a:gd name="T3" fmla="*/ 0 h 10"/>
                  <a:gd name="T4" fmla="*/ 0 w 4"/>
                  <a:gd name="T5" fmla="*/ 0 h 10"/>
                  <a:gd name="T6" fmla="*/ 0 w 4"/>
                  <a:gd name="T7" fmla="*/ 1 h 10"/>
                  <a:gd name="T8" fmla="*/ 0 w 4"/>
                  <a:gd name="T9" fmla="*/ 2 h 10"/>
                  <a:gd name="T10" fmla="*/ 1 w 4"/>
                  <a:gd name="T11" fmla="*/ 3 h 10"/>
                  <a:gd name="T12" fmla="*/ 1 w 4"/>
                  <a:gd name="T13" fmla="*/ 4 h 10"/>
                  <a:gd name="T14" fmla="*/ 0 w 4"/>
                  <a:gd name="T15" fmla="*/ 5 h 10"/>
                  <a:gd name="T16" fmla="*/ 0 w 4"/>
                  <a:gd name="T17" fmla="*/ 6 h 10"/>
                  <a:gd name="T18" fmla="*/ 0 w 4"/>
                  <a:gd name="T19" fmla="*/ 7 h 10"/>
                  <a:gd name="T20" fmla="*/ 1 w 4"/>
                  <a:gd name="T21" fmla="*/ 7 h 10"/>
                  <a:gd name="T22" fmla="*/ 2 w 4"/>
                  <a:gd name="T23" fmla="*/ 8 h 10"/>
                  <a:gd name="T24" fmla="*/ 3 w 4"/>
                  <a:gd name="T25" fmla="*/ 8 h 10"/>
                  <a:gd name="T26" fmla="*/ 3 w 4"/>
                  <a:gd name="T27" fmla="*/ 10 h 10"/>
                  <a:gd name="T28" fmla="*/ 4 w 4"/>
                  <a:gd name="T29" fmla="*/ 8 h 10"/>
                  <a:gd name="T30" fmla="*/ 4 w 4"/>
                  <a:gd name="T31" fmla="*/ 7 h 10"/>
                  <a:gd name="T32" fmla="*/ 4 w 4"/>
                  <a:gd name="T33" fmla="*/ 5 h 10"/>
                  <a:gd name="T34" fmla="*/ 3 w 4"/>
                  <a:gd name="T35" fmla="*/ 3 h 10"/>
                  <a:gd name="T36" fmla="*/ 2 w 4"/>
                  <a:gd name="T37" fmla="*/ 2 h 10"/>
                  <a:gd name="T38" fmla="*/ 2 w 4"/>
                  <a:gd name="T3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" h="10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2" y="8"/>
                    </a:lnTo>
                    <a:lnTo>
                      <a:pt x="3" y="8"/>
                    </a:lnTo>
                    <a:lnTo>
                      <a:pt x="3" y="10"/>
                    </a:lnTo>
                    <a:lnTo>
                      <a:pt x="4" y="8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85" name="Freeform 374"/>
              <p:cNvSpPr>
                <a:spLocks/>
              </p:cNvSpPr>
              <p:nvPr userDrawn="1"/>
            </p:nvSpPr>
            <p:spPr bwMode="auto">
              <a:xfrm>
                <a:off x="2254" y="2846"/>
                <a:ext cx="2" cy="1"/>
              </a:xfrm>
              <a:custGeom>
                <a:avLst/>
                <a:gdLst>
                  <a:gd name="T0" fmla="*/ 1 w 4"/>
                  <a:gd name="T1" fmla="*/ 0 h 2"/>
                  <a:gd name="T2" fmla="*/ 0 w 4"/>
                  <a:gd name="T3" fmla="*/ 1 h 2"/>
                  <a:gd name="T4" fmla="*/ 0 w 4"/>
                  <a:gd name="T5" fmla="*/ 2 h 2"/>
                  <a:gd name="T6" fmla="*/ 4 w 4"/>
                  <a:gd name="T7" fmla="*/ 2 h 2"/>
                  <a:gd name="T8" fmla="*/ 4 w 4"/>
                  <a:gd name="T9" fmla="*/ 1 h 2"/>
                  <a:gd name="T10" fmla="*/ 3 w 4"/>
                  <a:gd name="T11" fmla="*/ 0 h 2"/>
                  <a:gd name="T12" fmla="*/ 2 w 4"/>
                  <a:gd name="T13" fmla="*/ 0 h 2"/>
                  <a:gd name="T14" fmla="*/ 1 w 4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86" name="Freeform 375"/>
              <p:cNvSpPr>
                <a:spLocks/>
              </p:cNvSpPr>
              <p:nvPr userDrawn="1"/>
            </p:nvSpPr>
            <p:spPr bwMode="auto">
              <a:xfrm>
                <a:off x="2253" y="2836"/>
                <a:ext cx="2" cy="2"/>
              </a:xfrm>
              <a:custGeom>
                <a:avLst/>
                <a:gdLst>
                  <a:gd name="T0" fmla="*/ 3 w 3"/>
                  <a:gd name="T1" fmla="*/ 1 h 5"/>
                  <a:gd name="T2" fmla="*/ 2 w 3"/>
                  <a:gd name="T3" fmla="*/ 0 h 5"/>
                  <a:gd name="T4" fmla="*/ 1 w 3"/>
                  <a:gd name="T5" fmla="*/ 0 h 5"/>
                  <a:gd name="T6" fmla="*/ 0 w 3"/>
                  <a:gd name="T7" fmla="*/ 0 h 5"/>
                  <a:gd name="T8" fmla="*/ 0 w 3"/>
                  <a:gd name="T9" fmla="*/ 5 h 5"/>
                  <a:gd name="T10" fmla="*/ 2 w 3"/>
                  <a:gd name="T11" fmla="*/ 5 h 5"/>
                  <a:gd name="T12" fmla="*/ 3 w 3"/>
                  <a:gd name="T13" fmla="*/ 5 h 5"/>
                  <a:gd name="T14" fmla="*/ 3 w 3"/>
                  <a:gd name="T15" fmla="*/ 4 h 5"/>
                  <a:gd name="T16" fmla="*/ 3 w 3"/>
                  <a:gd name="T17" fmla="*/ 2 h 5"/>
                  <a:gd name="T18" fmla="*/ 2 w 3"/>
                  <a:gd name="T19" fmla="*/ 2 h 5"/>
                  <a:gd name="T20" fmla="*/ 3 w 3"/>
                  <a:gd name="T2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5">
                    <a:moveTo>
                      <a:pt x="3" y="1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Freeform 376"/>
              <p:cNvSpPr>
                <a:spLocks/>
              </p:cNvSpPr>
              <p:nvPr userDrawn="1"/>
            </p:nvSpPr>
            <p:spPr bwMode="auto">
              <a:xfrm>
                <a:off x="2253" y="2833"/>
                <a:ext cx="0" cy="1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0 w 1"/>
                  <a:gd name="T5" fmla="*/ 0 h 2"/>
                  <a:gd name="T6" fmla="*/ 0 w 1"/>
                  <a:gd name="T7" fmla="*/ 0 h 2"/>
                  <a:gd name="T8" fmla="*/ 0 w 1"/>
                  <a:gd name="T9" fmla="*/ 2 h 2"/>
                  <a:gd name="T10" fmla="*/ 1 w 1"/>
                  <a:gd name="T11" fmla="*/ 2 h 2"/>
                  <a:gd name="T12" fmla="*/ 1 w 1"/>
                  <a:gd name="T13" fmla="*/ 1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Freeform 377"/>
              <p:cNvSpPr>
                <a:spLocks/>
              </p:cNvSpPr>
              <p:nvPr userDrawn="1"/>
            </p:nvSpPr>
            <p:spPr bwMode="auto">
              <a:xfrm>
                <a:off x="2248" y="2829"/>
                <a:ext cx="4" cy="3"/>
              </a:xfrm>
              <a:custGeom>
                <a:avLst/>
                <a:gdLst>
                  <a:gd name="T0" fmla="*/ 8 w 8"/>
                  <a:gd name="T1" fmla="*/ 6 h 6"/>
                  <a:gd name="T2" fmla="*/ 7 w 8"/>
                  <a:gd name="T3" fmla="*/ 5 h 6"/>
                  <a:gd name="T4" fmla="*/ 6 w 8"/>
                  <a:gd name="T5" fmla="*/ 4 h 6"/>
                  <a:gd name="T6" fmla="*/ 5 w 8"/>
                  <a:gd name="T7" fmla="*/ 3 h 6"/>
                  <a:gd name="T8" fmla="*/ 5 w 8"/>
                  <a:gd name="T9" fmla="*/ 2 h 6"/>
                  <a:gd name="T10" fmla="*/ 4 w 8"/>
                  <a:gd name="T11" fmla="*/ 1 h 6"/>
                  <a:gd name="T12" fmla="*/ 2 w 8"/>
                  <a:gd name="T13" fmla="*/ 1 h 6"/>
                  <a:gd name="T14" fmla="*/ 2 w 8"/>
                  <a:gd name="T15" fmla="*/ 1 h 6"/>
                  <a:gd name="T16" fmla="*/ 1 w 8"/>
                  <a:gd name="T17" fmla="*/ 1 h 6"/>
                  <a:gd name="T18" fmla="*/ 1 w 8"/>
                  <a:gd name="T19" fmla="*/ 0 h 6"/>
                  <a:gd name="T20" fmla="*/ 1 w 8"/>
                  <a:gd name="T21" fmla="*/ 0 h 6"/>
                  <a:gd name="T22" fmla="*/ 0 w 8"/>
                  <a:gd name="T23" fmla="*/ 0 h 6"/>
                  <a:gd name="T24" fmla="*/ 1 w 8"/>
                  <a:gd name="T25" fmla="*/ 2 h 6"/>
                  <a:gd name="T26" fmla="*/ 2 w 8"/>
                  <a:gd name="T27" fmla="*/ 3 h 6"/>
                  <a:gd name="T28" fmla="*/ 3 w 8"/>
                  <a:gd name="T29" fmla="*/ 4 h 6"/>
                  <a:gd name="T30" fmla="*/ 4 w 8"/>
                  <a:gd name="T31" fmla="*/ 5 h 6"/>
                  <a:gd name="T32" fmla="*/ 5 w 8"/>
                  <a:gd name="T33" fmla="*/ 6 h 6"/>
                  <a:gd name="T34" fmla="*/ 6 w 8"/>
                  <a:gd name="T35" fmla="*/ 6 h 6"/>
                  <a:gd name="T36" fmla="*/ 7 w 8"/>
                  <a:gd name="T37" fmla="*/ 6 h 6"/>
                  <a:gd name="T38" fmla="*/ 8 w 8"/>
                  <a:gd name="T3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" h="6">
                    <a:moveTo>
                      <a:pt x="8" y="6"/>
                    </a:moveTo>
                    <a:lnTo>
                      <a:pt x="7" y="5"/>
                    </a:lnTo>
                    <a:lnTo>
                      <a:pt x="6" y="4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Freeform 378"/>
              <p:cNvSpPr>
                <a:spLocks/>
              </p:cNvSpPr>
              <p:nvPr userDrawn="1"/>
            </p:nvSpPr>
            <p:spPr bwMode="auto">
              <a:xfrm>
                <a:off x="2248" y="2832"/>
                <a:ext cx="1" cy="4"/>
              </a:xfrm>
              <a:custGeom>
                <a:avLst/>
                <a:gdLst>
                  <a:gd name="T0" fmla="*/ 2 w 3"/>
                  <a:gd name="T1" fmla="*/ 8 h 8"/>
                  <a:gd name="T2" fmla="*/ 2 w 3"/>
                  <a:gd name="T3" fmla="*/ 6 h 8"/>
                  <a:gd name="T4" fmla="*/ 3 w 3"/>
                  <a:gd name="T5" fmla="*/ 3 h 8"/>
                  <a:gd name="T6" fmla="*/ 2 w 3"/>
                  <a:gd name="T7" fmla="*/ 2 h 8"/>
                  <a:gd name="T8" fmla="*/ 0 w 3"/>
                  <a:gd name="T9" fmla="*/ 0 h 8"/>
                  <a:gd name="T10" fmla="*/ 0 w 3"/>
                  <a:gd name="T11" fmla="*/ 1 h 8"/>
                  <a:gd name="T12" fmla="*/ 0 w 3"/>
                  <a:gd name="T13" fmla="*/ 3 h 8"/>
                  <a:gd name="T14" fmla="*/ 1 w 3"/>
                  <a:gd name="T15" fmla="*/ 5 h 8"/>
                  <a:gd name="T16" fmla="*/ 1 w 3"/>
                  <a:gd name="T17" fmla="*/ 6 h 8"/>
                  <a:gd name="T18" fmla="*/ 1 w 3"/>
                  <a:gd name="T19" fmla="*/ 8 h 8"/>
                  <a:gd name="T20" fmla="*/ 2 w 3"/>
                  <a:gd name="T2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8">
                    <a:moveTo>
                      <a:pt x="2" y="8"/>
                    </a:moveTo>
                    <a:lnTo>
                      <a:pt x="2" y="6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1" y="8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Freeform 379"/>
              <p:cNvSpPr>
                <a:spLocks/>
              </p:cNvSpPr>
              <p:nvPr userDrawn="1"/>
            </p:nvSpPr>
            <p:spPr bwMode="auto">
              <a:xfrm>
                <a:off x="2236" y="2811"/>
                <a:ext cx="5" cy="7"/>
              </a:xfrm>
              <a:custGeom>
                <a:avLst/>
                <a:gdLst>
                  <a:gd name="T0" fmla="*/ 1 w 9"/>
                  <a:gd name="T1" fmla="*/ 0 h 14"/>
                  <a:gd name="T2" fmla="*/ 0 w 9"/>
                  <a:gd name="T3" fmla="*/ 2 h 14"/>
                  <a:gd name="T4" fmla="*/ 0 w 9"/>
                  <a:gd name="T5" fmla="*/ 3 h 14"/>
                  <a:gd name="T6" fmla="*/ 0 w 9"/>
                  <a:gd name="T7" fmla="*/ 5 h 14"/>
                  <a:gd name="T8" fmla="*/ 1 w 9"/>
                  <a:gd name="T9" fmla="*/ 7 h 14"/>
                  <a:gd name="T10" fmla="*/ 2 w 9"/>
                  <a:gd name="T11" fmla="*/ 10 h 14"/>
                  <a:gd name="T12" fmla="*/ 3 w 9"/>
                  <a:gd name="T13" fmla="*/ 12 h 14"/>
                  <a:gd name="T14" fmla="*/ 4 w 9"/>
                  <a:gd name="T15" fmla="*/ 13 h 14"/>
                  <a:gd name="T16" fmla="*/ 6 w 9"/>
                  <a:gd name="T17" fmla="*/ 13 h 14"/>
                  <a:gd name="T18" fmla="*/ 8 w 9"/>
                  <a:gd name="T19" fmla="*/ 13 h 14"/>
                  <a:gd name="T20" fmla="*/ 9 w 9"/>
                  <a:gd name="T21" fmla="*/ 14 h 14"/>
                  <a:gd name="T22" fmla="*/ 8 w 9"/>
                  <a:gd name="T23" fmla="*/ 12 h 14"/>
                  <a:gd name="T24" fmla="*/ 7 w 9"/>
                  <a:gd name="T25" fmla="*/ 8 h 14"/>
                  <a:gd name="T26" fmla="*/ 6 w 9"/>
                  <a:gd name="T27" fmla="*/ 6 h 14"/>
                  <a:gd name="T28" fmla="*/ 5 w 9"/>
                  <a:gd name="T29" fmla="*/ 3 h 14"/>
                  <a:gd name="T30" fmla="*/ 3 w 9"/>
                  <a:gd name="T31" fmla="*/ 1 h 14"/>
                  <a:gd name="T32" fmla="*/ 1 w 9"/>
                  <a:gd name="T3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" h="14">
                    <a:moveTo>
                      <a:pt x="1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2" y="10"/>
                    </a:lnTo>
                    <a:lnTo>
                      <a:pt x="3" y="12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8" y="13"/>
                    </a:lnTo>
                    <a:lnTo>
                      <a:pt x="9" y="14"/>
                    </a:lnTo>
                    <a:lnTo>
                      <a:pt x="8" y="12"/>
                    </a:lnTo>
                    <a:lnTo>
                      <a:pt x="7" y="8"/>
                    </a:lnTo>
                    <a:lnTo>
                      <a:pt x="6" y="6"/>
                    </a:lnTo>
                    <a:lnTo>
                      <a:pt x="5" y="3"/>
                    </a:lnTo>
                    <a:lnTo>
                      <a:pt x="3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Freeform 380"/>
              <p:cNvSpPr>
                <a:spLocks/>
              </p:cNvSpPr>
              <p:nvPr userDrawn="1"/>
            </p:nvSpPr>
            <p:spPr bwMode="auto">
              <a:xfrm>
                <a:off x="2241" y="2815"/>
                <a:ext cx="10" cy="8"/>
              </a:xfrm>
              <a:custGeom>
                <a:avLst/>
                <a:gdLst>
                  <a:gd name="T0" fmla="*/ 9 w 19"/>
                  <a:gd name="T1" fmla="*/ 0 h 17"/>
                  <a:gd name="T2" fmla="*/ 8 w 19"/>
                  <a:gd name="T3" fmla="*/ 3 h 17"/>
                  <a:gd name="T4" fmla="*/ 9 w 19"/>
                  <a:gd name="T5" fmla="*/ 4 h 17"/>
                  <a:gd name="T6" fmla="*/ 10 w 19"/>
                  <a:gd name="T7" fmla="*/ 5 h 17"/>
                  <a:gd name="T8" fmla="*/ 12 w 19"/>
                  <a:gd name="T9" fmla="*/ 6 h 17"/>
                  <a:gd name="T10" fmla="*/ 13 w 19"/>
                  <a:gd name="T11" fmla="*/ 7 h 17"/>
                  <a:gd name="T12" fmla="*/ 14 w 19"/>
                  <a:gd name="T13" fmla="*/ 8 h 17"/>
                  <a:gd name="T14" fmla="*/ 14 w 19"/>
                  <a:gd name="T15" fmla="*/ 10 h 17"/>
                  <a:gd name="T16" fmla="*/ 14 w 19"/>
                  <a:gd name="T17" fmla="*/ 11 h 17"/>
                  <a:gd name="T18" fmla="*/ 14 w 19"/>
                  <a:gd name="T19" fmla="*/ 12 h 17"/>
                  <a:gd name="T20" fmla="*/ 13 w 19"/>
                  <a:gd name="T21" fmla="*/ 13 h 17"/>
                  <a:gd name="T22" fmla="*/ 11 w 19"/>
                  <a:gd name="T23" fmla="*/ 13 h 17"/>
                  <a:gd name="T24" fmla="*/ 10 w 19"/>
                  <a:gd name="T25" fmla="*/ 11 h 17"/>
                  <a:gd name="T26" fmla="*/ 9 w 19"/>
                  <a:gd name="T27" fmla="*/ 10 h 17"/>
                  <a:gd name="T28" fmla="*/ 8 w 19"/>
                  <a:gd name="T29" fmla="*/ 8 h 17"/>
                  <a:gd name="T30" fmla="*/ 6 w 19"/>
                  <a:gd name="T31" fmla="*/ 9 h 17"/>
                  <a:gd name="T32" fmla="*/ 4 w 19"/>
                  <a:gd name="T33" fmla="*/ 9 h 17"/>
                  <a:gd name="T34" fmla="*/ 1 w 19"/>
                  <a:gd name="T35" fmla="*/ 8 h 17"/>
                  <a:gd name="T36" fmla="*/ 0 w 19"/>
                  <a:gd name="T37" fmla="*/ 7 h 17"/>
                  <a:gd name="T38" fmla="*/ 0 w 19"/>
                  <a:gd name="T39" fmla="*/ 7 h 17"/>
                  <a:gd name="T40" fmla="*/ 1 w 19"/>
                  <a:gd name="T41" fmla="*/ 11 h 17"/>
                  <a:gd name="T42" fmla="*/ 4 w 19"/>
                  <a:gd name="T43" fmla="*/ 14 h 17"/>
                  <a:gd name="T44" fmla="*/ 7 w 19"/>
                  <a:gd name="T45" fmla="*/ 16 h 17"/>
                  <a:gd name="T46" fmla="*/ 10 w 19"/>
                  <a:gd name="T47" fmla="*/ 17 h 17"/>
                  <a:gd name="T48" fmla="*/ 13 w 19"/>
                  <a:gd name="T49" fmla="*/ 17 h 17"/>
                  <a:gd name="T50" fmla="*/ 15 w 19"/>
                  <a:gd name="T51" fmla="*/ 16 h 17"/>
                  <a:gd name="T52" fmla="*/ 17 w 19"/>
                  <a:gd name="T53" fmla="*/ 15 h 17"/>
                  <a:gd name="T54" fmla="*/ 19 w 19"/>
                  <a:gd name="T55" fmla="*/ 13 h 17"/>
                  <a:gd name="T56" fmla="*/ 18 w 19"/>
                  <a:gd name="T57" fmla="*/ 11 h 17"/>
                  <a:gd name="T58" fmla="*/ 16 w 19"/>
                  <a:gd name="T59" fmla="*/ 9 h 17"/>
                  <a:gd name="T60" fmla="*/ 15 w 19"/>
                  <a:gd name="T61" fmla="*/ 6 h 17"/>
                  <a:gd name="T62" fmla="*/ 14 w 19"/>
                  <a:gd name="T63" fmla="*/ 4 h 17"/>
                  <a:gd name="T64" fmla="*/ 13 w 19"/>
                  <a:gd name="T65" fmla="*/ 3 h 17"/>
                  <a:gd name="T66" fmla="*/ 11 w 19"/>
                  <a:gd name="T67" fmla="*/ 1 h 17"/>
                  <a:gd name="T68" fmla="*/ 9 w 19"/>
                  <a:gd name="T6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" h="17">
                    <a:moveTo>
                      <a:pt x="9" y="0"/>
                    </a:moveTo>
                    <a:lnTo>
                      <a:pt x="8" y="3"/>
                    </a:lnTo>
                    <a:lnTo>
                      <a:pt x="9" y="4"/>
                    </a:lnTo>
                    <a:lnTo>
                      <a:pt x="10" y="5"/>
                    </a:lnTo>
                    <a:lnTo>
                      <a:pt x="12" y="6"/>
                    </a:lnTo>
                    <a:lnTo>
                      <a:pt x="13" y="7"/>
                    </a:lnTo>
                    <a:lnTo>
                      <a:pt x="14" y="8"/>
                    </a:lnTo>
                    <a:lnTo>
                      <a:pt x="14" y="10"/>
                    </a:lnTo>
                    <a:lnTo>
                      <a:pt x="14" y="11"/>
                    </a:lnTo>
                    <a:lnTo>
                      <a:pt x="14" y="12"/>
                    </a:lnTo>
                    <a:lnTo>
                      <a:pt x="13" y="13"/>
                    </a:lnTo>
                    <a:lnTo>
                      <a:pt x="11" y="13"/>
                    </a:lnTo>
                    <a:lnTo>
                      <a:pt x="10" y="11"/>
                    </a:lnTo>
                    <a:lnTo>
                      <a:pt x="9" y="10"/>
                    </a:lnTo>
                    <a:lnTo>
                      <a:pt x="8" y="8"/>
                    </a:lnTo>
                    <a:lnTo>
                      <a:pt x="6" y="9"/>
                    </a:lnTo>
                    <a:lnTo>
                      <a:pt x="4" y="9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11"/>
                    </a:lnTo>
                    <a:lnTo>
                      <a:pt x="4" y="14"/>
                    </a:lnTo>
                    <a:lnTo>
                      <a:pt x="7" y="16"/>
                    </a:lnTo>
                    <a:lnTo>
                      <a:pt x="10" y="17"/>
                    </a:lnTo>
                    <a:lnTo>
                      <a:pt x="13" y="17"/>
                    </a:lnTo>
                    <a:lnTo>
                      <a:pt x="15" y="16"/>
                    </a:lnTo>
                    <a:lnTo>
                      <a:pt x="17" y="15"/>
                    </a:lnTo>
                    <a:lnTo>
                      <a:pt x="19" y="13"/>
                    </a:lnTo>
                    <a:lnTo>
                      <a:pt x="18" y="11"/>
                    </a:lnTo>
                    <a:lnTo>
                      <a:pt x="16" y="9"/>
                    </a:lnTo>
                    <a:lnTo>
                      <a:pt x="15" y="6"/>
                    </a:lnTo>
                    <a:lnTo>
                      <a:pt x="14" y="4"/>
                    </a:lnTo>
                    <a:lnTo>
                      <a:pt x="13" y="3"/>
                    </a:lnTo>
                    <a:lnTo>
                      <a:pt x="11" y="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92" name="Freeform 381"/>
              <p:cNvSpPr>
                <a:spLocks/>
              </p:cNvSpPr>
              <p:nvPr userDrawn="1"/>
            </p:nvSpPr>
            <p:spPr bwMode="auto">
              <a:xfrm>
                <a:off x="2237" y="2807"/>
                <a:ext cx="2" cy="1"/>
              </a:xfrm>
              <a:custGeom>
                <a:avLst/>
                <a:gdLst>
                  <a:gd name="T0" fmla="*/ 0 w 3"/>
                  <a:gd name="T1" fmla="*/ 1 h 2"/>
                  <a:gd name="T2" fmla="*/ 1 w 3"/>
                  <a:gd name="T3" fmla="*/ 2 h 2"/>
                  <a:gd name="T4" fmla="*/ 2 w 3"/>
                  <a:gd name="T5" fmla="*/ 2 h 2"/>
                  <a:gd name="T6" fmla="*/ 2 w 3"/>
                  <a:gd name="T7" fmla="*/ 1 h 2"/>
                  <a:gd name="T8" fmla="*/ 3 w 3"/>
                  <a:gd name="T9" fmla="*/ 1 h 2"/>
                  <a:gd name="T10" fmla="*/ 3 w 3"/>
                  <a:gd name="T11" fmla="*/ 1 h 2"/>
                  <a:gd name="T12" fmla="*/ 2 w 3"/>
                  <a:gd name="T13" fmla="*/ 0 h 2"/>
                  <a:gd name="T14" fmla="*/ 2 w 3"/>
                  <a:gd name="T15" fmla="*/ 0 h 2"/>
                  <a:gd name="T16" fmla="*/ 0 w 3"/>
                  <a:gd name="T1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lnTo>
                      <a:pt x="1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93" name="Freeform 382"/>
              <p:cNvSpPr>
                <a:spLocks/>
              </p:cNvSpPr>
              <p:nvPr userDrawn="1"/>
            </p:nvSpPr>
            <p:spPr bwMode="auto">
              <a:xfrm>
                <a:off x="2238" y="2805"/>
                <a:ext cx="1" cy="1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0 h 2"/>
                  <a:gd name="T4" fmla="*/ 0 w 2"/>
                  <a:gd name="T5" fmla="*/ 1 h 2"/>
                  <a:gd name="T6" fmla="*/ 1 w 2"/>
                  <a:gd name="T7" fmla="*/ 2 h 2"/>
                  <a:gd name="T8" fmla="*/ 1 w 2"/>
                  <a:gd name="T9" fmla="*/ 2 h 2"/>
                  <a:gd name="T10" fmla="*/ 2 w 2"/>
                  <a:gd name="T11" fmla="*/ 2 h 2"/>
                  <a:gd name="T12" fmla="*/ 2 w 2"/>
                  <a:gd name="T13" fmla="*/ 1 h 2"/>
                  <a:gd name="T14" fmla="*/ 2 w 2"/>
                  <a:gd name="T15" fmla="*/ 0 h 2"/>
                  <a:gd name="T16" fmla="*/ 2 w 2"/>
                  <a:gd name="T17" fmla="*/ 0 h 2"/>
                  <a:gd name="T18" fmla="*/ 1 w 2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94" name="Freeform 383"/>
              <p:cNvSpPr>
                <a:spLocks/>
              </p:cNvSpPr>
              <p:nvPr userDrawn="1"/>
            </p:nvSpPr>
            <p:spPr bwMode="auto">
              <a:xfrm>
                <a:off x="2239" y="2812"/>
                <a:ext cx="4" cy="4"/>
              </a:xfrm>
              <a:custGeom>
                <a:avLst/>
                <a:gdLst>
                  <a:gd name="T0" fmla="*/ 3 w 9"/>
                  <a:gd name="T1" fmla="*/ 0 h 8"/>
                  <a:gd name="T2" fmla="*/ 1 w 9"/>
                  <a:gd name="T3" fmla="*/ 0 h 8"/>
                  <a:gd name="T4" fmla="*/ 0 w 9"/>
                  <a:gd name="T5" fmla="*/ 0 h 8"/>
                  <a:gd name="T6" fmla="*/ 2 w 9"/>
                  <a:gd name="T7" fmla="*/ 2 h 8"/>
                  <a:gd name="T8" fmla="*/ 2 w 9"/>
                  <a:gd name="T9" fmla="*/ 4 h 8"/>
                  <a:gd name="T10" fmla="*/ 3 w 9"/>
                  <a:gd name="T11" fmla="*/ 5 h 8"/>
                  <a:gd name="T12" fmla="*/ 4 w 9"/>
                  <a:gd name="T13" fmla="*/ 8 h 8"/>
                  <a:gd name="T14" fmla="*/ 5 w 9"/>
                  <a:gd name="T15" fmla="*/ 8 h 8"/>
                  <a:gd name="T16" fmla="*/ 8 w 9"/>
                  <a:gd name="T17" fmla="*/ 8 h 8"/>
                  <a:gd name="T18" fmla="*/ 8 w 9"/>
                  <a:gd name="T19" fmla="*/ 8 h 8"/>
                  <a:gd name="T20" fmla="*/ 9 w 9"/>
                  <a:gd name="T21" fmla="*/ 6 h 8"/>
                  <a:gd name="T22" fmla="*/ 8 w 9"/>
                  <a:gd name="T23" fmla="*/ 4 h 8"/>
                  <a:gd name="T24" fmla="*/ 7 w 9"/>
                  <a:gd name="T25" fmla="*/ 3 h 8"/>
                  <a:gd name="T26" fmla="*/ 4 w 9"/>
                  <a:gd name="T27" fmla="*/ 1 h 8"/>
                  <a:gd name="T28" fmla="*/ 3 w 9"/>
                  <a:gd name="T2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" h="8">
                    <a:moveTo>
                      <a:pt x="3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3" y="5"/>
                    </a:lnTo>
                    <a:lnTo>
                      <a:pt x="4" y="8"/>
                    </a:lnTo>
                    <a:lnTo>
                      <a:pt x="5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6"/>
                    </a:lnTo>
                    <a:lnTo>
                      <a:pt x="8" y="4"/>
                    </a:lnTo>
                    <a:lnTo>
                      <a:pt x="7" y="3"/>
                    </a:lnTo>
                    <a:lnTo>
                      <a:pt x="4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95" name="Freeform 384"/>
              <p:cNvSpPr>
                <a:spLocks/>
              </p:cNvSpPr>
              <p:nvPr userDrawn="1"/>
            </p:nvSpPr>
            <p:spPr bwMode="auto">
              <a:xfrm>
                <a:off x="2241" y="2804"/>
                <a:ext cx="2" cy="1"/>
              </a:xfrm>
              <a:custGeom>
                <a:avLst/>
                <a:gdLst>
                  <a:gd name="T0" fmla="*/ 4 w 4"/>
                  <a:gd name="T1" fmla="*/ 3 h 4"/>
                  <a:gd name="T2" fmla="*/ 4 w 4"/>
                  <a:gd name="T3" fmla="*/ 1 h 4"/>
                  <a:gd name="T4" fmla="*/ 3 w 4"/>
                  <a:gd name="T5" fmla="*/ 0 h 4"/>
                  <a:gd name="T6" fmla="*/ 3 w 4"/>
                  <a:gd name="T7" fmla="*/ 0 h 4"/>
                  <a:gd name="T8" fmla="*/ 0 w 4"/>
                  <a:gd name="T9" fmla="*/ 0 h 4"/>
                  <a:gd name="T10" fmla="*/ 0 w 4"/>
                  <a:gd name="T11" fmla="*/ 1 h 4"/>
                  <a:gd name="T12" fmla="*/ 0 w 4"/>
                  <a:gd name="T13" fmla="*/ 3 h 4"/>
                  <a:gd name="T14" fmla="*/ 1 w 4"/>
                  <a:gd name="T15" fmla="*/ 4 h 4"/>
                  <a:gd name="T16" fmla="*/ 3 w 4"/>
                  <a:gd name="T17" fmla="*/ 4 h 4"/>
                  <a:gd name="T18" fmla="*/ 4 w 4"/>
                  <a:gd name="T19" fmla="*/ 3 h 4"/>
                  <a:gd name="T20" fmla="*/ 4 w 4"/>
                  <a:gd name="T2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4">
                    <a:moveTo>
                      <a:pt x="4" y="3"/>
                    </a:moveTo>
                    <a:lnTo>
                      <a:pt x="4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96" name="Freeform 385"/>
              <p:cNvSpPr>
                <a:spLocks/>
              </p:cNvSpPr>
              <p:nvPr userDrawn="1"/>
            </p:nvSpPr>
            <p:spPr bwMode="auto">
              <a:xfrm>
                <a:off x="2244" y="2804"/>
                <a:ext cx="4" cy="4"/>
              </a:xfrm>
              <a:custGeom>
                <a:avLst/>
                <a:gdLst>
                  <a:gd name="T0" fmla="*/ 1 w 7"/>
                  <a:gd name="T1" fmla="*/ 0 h 8"/>
                  <a:gd name="T2" fmla="*/ 0 w 7"/>
                  <a:gd name="T3" fmla="*/ 4 h 8"/>
                  <a:gd name="T4" fmla="*/ 1 w 7"/>
                  <a:gd name="T5" fmla="*/ 5 h 8"/>
                  <a:gd name="T6" fmla="*/ 2 w 7"/>
                  <a:gd name="T7" fmla="*/ 6 h 8"/>
                  <a:gd name="T8" fmla="*/ 3 w 7"/>
                  <a:gd name="T9" fmla="*/ 7 h 8"/>
                  <a:gd name="T10" fmla="*/ 5 w 7"/>
                  <a:gd name="T11" fmla="*/ 8 h 8"/>
                  <a:gd name="T12" fmla="*/ 7 w 7"/>
                  <a:gd name="T13" fmla="*/ 8 h 8"/>
                  <a:gd name="T14" fmla="*/ 7 w 7"/>
                  <a:gd name="T15" fmla="*/ 6 h 8"/>
                  <a:gd name="T16" fmla="*/ 5 w 7"/>
                  <a:gd name="T17" fmla="*/ 5 h 8"/>
                  <a:gd name="T18" fmla="*/ 4 w 7"/>
                  <a:gd name="T19" fmla="*/ 3 h 8"/>
                  <a:gd name="T20" fmla="*/ 3 w 7"/>
                  <a:gd name="T21" fmla="*/ 2 h 8"/>
                  <a:gd name="T22" fmla="*/ 1 w 7"/>
                  <a:gd name="T2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8">
                    <a:moveTo>
                      <a:pt x="1" y="0"/>
                    </a:moveTo>
                    <a:lnTo>
                      <a:pt x="0" y="4"/>
                    </a:lnTo>
                    <a:lnTo>
                      <a:pt x="1" y="5"/>
                    </a:lnTo>
                    <a:lnTo>
                      <a:pt x="2" y="6"/>
                    </a:lnTo>
                    <a:lnTo>
                      <a:pt x="3" y="7"/>
                    </a:lnTo>
                    <a:lnTo>
                      <a:pt x="5" y="8"/>
                    </a:lnTo>
                    <a:lnTo>
                      <a:pt x="7" y="8"/>
                    </a:lnTo>
                    <a:lnTo>
                      <a:pt x="7" y="6"/>
                    </a:lnTo>
                    <a:lnTo>
                      <a:pt x="5" y="5"/>
                    </a:lnTo>
                    <a:lnTo>
                      <a:pt x="4" y="3"/>
                    </a:lnTo>
                    <a:lnTo>
                      <a:pt x="3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97" name="Freeform 386"/>
              <p:cNvSpPr>
                <a:spLocks/>
              </p:cNvSpPr>
              <p:nvPr userDrawn="1"/>
            </p:nvSpPr>
            <p:spPr bwMode="auto">
              <a:xfrm>
                <a:off x="2241" y="2790"/>
                <a:ext cx="5" cy="6"/>
              </a:xfrm>
              <a:custGeom>
                <a:avLst/>
                <a:gdLst>
                  <a:gd name="T0" fmla="*/ 0 w 11"/>
                  <a:gd name="T1" fmla="*/ 2 h 12"/>
                  <a:gd name="T2" fmla="*/ 0 w 11"/>
                  <a:gd name="T3" fmla="*/ 3 h 12"/>
                  <a:gd name="T4" fmla="*/ 0 w 11"/>
                  <a:gd name="T5" fmla="*/ 5 h 12"/>
                  <a:gd name="T6" fmla="*/ 1 w 11"/>
                  <a:gd name="T7" fmla="*/ 6 h 12"/>
                  <a:gd name="T8" fmla="*/ 3 w 11"/>
                  <a:gd name="T9" fmla="*/ 6 h 12"/>
                  <a:gd name="T10" fmla="*/ 4 w 11"/>
                  <a:gd name="T11" fmla="*/ 6 h 12"/>
                  <a:gd name="T12" fmla="*/ 5 w 11"/>
                  <a:gd name="T13" fmla="*/ 5 h 12"/>
                  <a:gd name="T14" fmla="*/ 6 w 11"/>
                  <a:gd name="T15" fmla="*/ 4 h 12"/>
                  <a:gd name="T16" fmla="*/ 6 w 11"/>
                  <a:gd name="T17" fmla="*/ 3 h 12"/>
                  <a:gd name="T18" fmla="*/ 8 w 11"/>
                  <a:gd name="T19" fmla="*/ 12 h 12"/>
                  <a:gd name="T20" fmla="*/ 8 w 11"/>
                  <a:gd name="T21" fmla="*/ 12 h 12"/>
                  <a:gd name="T22" fmla="*/ 9 w 11"/>
                  <a:gd name="T23" fmla="*/ 12 h 12"/>
                  <a:gd name="T24" fmla="*/ 10 w 11"/>
                  <a:gd name="T25" fmla="*/ 12 h 12"/>
                  <a:gd name="T26" fmla="*/ 11 w 11"/>
                  <a:gd name="T27" fmla="*/ 11 h 12"/>
                  <a:gd name="T28" fmla="*/ 11 w 11"/>
                  <a:gd name="T29" fmla="*/ 10 h 12"/>
                  <a:gd name="T30" fmla="*/ 11 w 11"/>
                  <a:gd name="T31" fmla="*/ 8 h 12"/>
                  <a:gd name="T32" fmla="*/ 11 w 11"/>
                  <a:gd name="T33" fmla="*/ 6 h 12"/>
                  <a:gd name="T34" fmla="*/ 8 w 11"/>
                  <a:gd name="T35" fmla="*/ 0 h 12"/>
                  <a:gd name="T36" fmla="*/ 7 w 11"/>
                  <a:gd name="T37" fmla="*/ 0 h 12"/>
                  <a:gd name="T38" fmla="*/ 5 w 11"/>
                  <a:gd name="T39" fmla="*/ 1 h 12"/>
                  <a:gd name="T40" fmla="*/ 3 w 11"/>
                  <a:gd name="T41" fmla="*/ 2 h 12"/>
                  <a:gd name="T42" fmla="*/ 0 w 11"/>
                  <a:gd name="T43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" h="12">
                    <a:moveTo>
                      <a:pt x="0" y="2"/>
                    </a:moveTo>
                    <a:lnTo>
                      <a:pt x="0" y="3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5" y="5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0" y="12"/>
                    </a:lnTo>
                    <a:lnTo>
                      <a:pt x="11" y="11"/>
                    </a:lnTo>
                    <a:lnTo>
                      <a:pt x="11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98" name="Freeform 387"/>
              <p:cNvSpPr>
                <a:spLocks/>
              </p:cNvSpPr>
              <p:nvPr userDrawn="1"/>
            </p:nvSpPr>
            <p:spPr bwMode="auto">
              <a:xfrm>
                <a:off x="2246" y="2803"/>
                <a:ext cx="3" cy="2"/>
              </a:xfrm>
              <a:custGeom>
                <a:avLst/>
                <a:gdLst>
                  <a:gd name="T0" fmla="*/ 5 w 5"/>
                  <a:gd name="T1" fmla="*/ 6 h 6"/>
                  <a:gd name="T2" fmla="*/ 4 w 5"/>
                  <a:gd name="T3" fmla="*/ 3 h 6"/>
                  <a:gd name="T4" fmla="*/ 2 w 5"/>
                  <a:gd name="T5" fmla="*/ 1 h 6"/>
                  <a:gd name="T6" fmla="*/ 0 w 5"/>
                  <a:gd name="T7" fmla="*/ 0 h 6"/>
                  <a:gd name="T8" fmla="*/ 0 w 5"/>
                  <a:gd name="T9" fmla="*/ 3 h 6"/>
                  <a:gd name="T10" fmla="*/ 1 w 5"/>
                  <a:gd name="T11" fmla="*/ 5 h 6"/>
                  <a:gd name="T12" fmla="*/ 2 w 5"/>
                  <a:gd name="T13" fmla="*/ 6 h 6"/>
                  <a:gd name="T14" fmla="*/ 3 w 5"/>
                  <a:gd name="T15" fmla="*/ 6 h 6"/>
                  <a:gd name="T16" fmla="*/ 5 w 5"/>
                  <a:gd name="T1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6">
                    <a:moveTo>
                      <a:pt x="5" y="6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99" name="Freeform 388"/>
              <p:cNvSpPr>
                <a:spLocks/>
              </p:cNvSpPr>
              <p:nvPr userDrawn="1"/>
            </p:nvSpPr>
            <p:spPr bwMode="auto">
              <a:xfrm>
                <a:off x="2250" y="2794"/>
                <a:ext cx="3" cy="4"/>
              </a:xfrm>
              <a:custGeom>
                <a:avLst/>
                <a:gdLst>
                  <a:gd name="T0" fmla="*/ 6 w 6"/>
                  <a:gd name="T1" fmla="*/ 4 h 9"/>
                  <a:gd name="T2" fmla="*/ 4 w 6"/>
                  <a:gd name="T3" fmla="*/ 3 h 9"/>
                  <a:gd name="T4" fmla="*/ 3 w 6"/>
                  <a:gd name="T5" fmla="*/ 2 h 9"/>
                  <a:gd name="T6" fmla="*/ 2 w 6"/>
                  <a:gd name="T7" fmla="*/ 1 h 9"/>
                  <a:gd name="T8" fmla="*/ 1 w 6"/>
                  <a:gd name="T9" fmla="*/ 0 h 9"/>
                  <a:gd name="T10" fmla="*/ 0 w 6"/>
                  <a:gd name="T11" fmla="*/ 0 h 9"/>
                  <a:gd name="T12" fmla="*/ 0 w 6"/>
                  <a:gd name="T13" fmla="*/ 1 h 9"/>
                  <a:gd name="T14" fmla="*/ 0 w 6"/>
                  <a:gd name="T15" fmla="*/ 3 h 9"/>
                  <a:gd name="T16" fmla="*/ 1 w 6"/>
                  <a:gd name="T17" fmla="*/ 4 h 9"/>
                  <a:gd name="T18" fmla="*/ 1 w 6"/>
                  <a:gd name="T19" fmla="*/ 6 h 9"/>
                  <a:gd name="T20" fmla="*/ 0 w 6"/>
                  <a:gd name="T21" fmla="*/ 7 h 9"/>
                  <a:gd name="T22" fmla="*/ 0 w 6"/>
                  <a:gd name="T23" fmla="*/ 9 h 9"/>
                  <a:gd name="T24" fmla="*/ 1 w 6"/>
                  <a:gd name="T25" fmla="*/ 8 h 9"/>
                  <a:gd name="T26" fmla="*/ 2 w 6"/>
                  <a:gd name="T27" fmla="*/ 7 h 9"/>
                  <a:gd name="T28" fmla="*/ 4 w 6"/>
                  <a:gd name="T29" fmla="*/ 6 h 9"/>
                  <a:gd name="T30" fmla="*/ 4 w 6"/>
                  <a:gd name="T31" fmla="*/ 5 h 9"/>
                  <a:gd name="T32" fmla="*/ 6 w 6"/>
                  <a:gd name="T33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9">
                    <a:moveTo>
                      <a:pt x="6" y="4"/>
                    </a:moveTo>
                    <a:lnTo>
                      <a:pt x="4" y="3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1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8"/>
                    </a:lnTo>
                    <a:lnTo>
                      <a:pt x="2" y="7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00" name="Freeform 389"/>
              <p:cNvSpPr>
                <a:spLocks/>
              </p:cNvSpPr>
              <p:nvPr userDrawn="1"/>
            </p:nvSpPr>
            <p:spPr bwMode="auto">
              <a:xfrm>
                <a:off x="2251" y="2783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1 h 2"/>
                  <a:gd name="T4" fmla="*/ 0 w 4"/>
                  <a:gd name="T5" fmla="*/ 1 h 2"/>
                  <a:gd name="T6" fmla="*/ 0 w 4"/>
                  <a:gd name="T7" fmla="*/ 2 h 2"/>
                  <a:gd name="T8" fmla="*/ 1 w 4"/>
                  <a:gd name="T9" fmla="*/ 2 h 2"/>
                  <a:gd name="T10" fmla="*/ 2 w 4"/>
                  <a:gd name="T11" fmla="*/ 2 h 2"/>
                  <a:gd name="T12" fmla="*/ 2 w 4"/>
                  <a:gd name="T13" fmla="*/ 2 h 2"/>
                  <a:gd name="T14" fmla="*/ 4 w 4"/>
                  <a:gd name="T15" fmla="*/ 1 h 2"/>
                  <a:gd name="T16" fmla="*/ 4 w 4"/>
                  <a:gd name="T17" fmla="*/ 1 h 2"/>
                  <a:gd name="T18" fmla="*/ 2 w 4"/>
                  <a:gd name="T19" fmla="*/ 0 h 2"/>
                  <a:gd name="T20" fmla="*/ 1 w 4"/>
                  <a:gd name="T21" fmla="*/ 0 h 2"/>
                  <a:gd name="T22" fmla="*/ 0 w 4"/>
                  <a:gd name="T2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01" name="Freeform 390"/>
              <p:cNvSpPr>
                <a:spLocks/>
              </p:cNvSpPr>
              <p:nvPr userDrawn="1"/>
            </p:nvSpPr>
            <p:spPr bwMode="auto">
              <a:xfrm>
                <a:off x="2252" y="2787"/>
                <a:ext cx="1" cy="1"/>
              </a:xfrm>
              <a:custGeom>
                <a:avLst/>
                <a:gdLst>
                  <a:gd name="T0" fmla="*/ 3 w 3"/>
                  <a:gd name="T1" fmla="*/ 1 h 1"/>
                  <a:gd name="T2" fmla="*/ 3 w 3"/>
                  <a:gd name="T3" fmla="*/ 1 h 1"/>
                  <a:gd name="T4" fmla="*/ 1 w 3"/>
                  <a:gd name="T5" fmla="*/ 0 h 1"/>
                  <a:gd name="T6" fmla="*/ 0 w 3"/>
                  <a:gd name="T7" fmla="*/ 0 h 1"/>
                  <a:gd name="T8" fmla="*/ 0 w 3"/>
                  <a:gd name="T9" fmla="*/ 0 h 1"/>
                  <a:gd name="T10" fmla="*/ 0 w 3"/>
                  <a:gd name="T11" fmla="*/ 1 h 1"/>
                  <a:gd name="T12" fmla="*/ 1 w 3"/>
                  <a:gd name="T13" fmla="*/ 1 h 1"/>
                  <a:gd name="T14" fmla="*/ 3 w 3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3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02" name="Freeform 391"/>
              <p:cNvSpPr>
                <a:spLocks/>
              </p:cNvSpPr>
              <p:nvPr userDrawn="1"/>
            </p:nvSpPr>
            <p:spPr bwMode="auto">
              <a:xfrm>
                <a:off x="2250" y="2789"/>
                <a:ext cx="4" cy="3"/>
              </a:xfrm>
              <a:custGeom>
                <a:avLst/>
                <a:gdLst>
                  <a:gd name="T0" fmla="*/ 5 w 9"/>
                  <a:gd name="T1" fmla="*/ 1 h 6"/>
                  <a:gd name="T2" fmla="*/ 4 w 9"/>
                  <a:gd name="T3" fmla="*/ 1 h 6"/>
                  <a:gd name="T4" fmla="*/ 3 w 9"/>
                  <a:gd name="T5" fmla="*/ 1 h 6"/>
                  <a:gd name="T6" fmla="*/ 2 w 9"/>
                  <a:gd name="T7" fmla="*/ 0 h 6"/>
                  <a:gd name="T8" fmla="*/ 1 w 9"/>
                  <a:gd name="T9" fmla="*/ 1 h 6"/>
                  <a:gd name="T10" fmla="*/ 0 w 9"/>
                  <a:gd name="T11" fmla="*/ 2 h 6"/>
                  <a:gd name="T12" fmla="*/ 1 w 9"/>
                  <a:gd name="T13" fmla="*/ 3 h 6"/>
                  <a:gd name="T14" fmla="*/ 2 w 9"/>
                  <a:gd name="T15" fmla="*/ 4 h 6"/>
                  <a:gd name="T16" fmla="*/ 4 w 9"/>
                  <a:gd name="T17" fmla="*/ 5 h 6"/>
                  <a:gd name="T18" fmla="*/ 5 w 9"/>
                  <a:gd name="T19" fmla="*/ 6 h 6"/>
                  <a:gd name="T20" fmla="*/ 7 w 9"/>
                  <a:gd name="T21" fmla="*/ 6 h 6"/>
                  <a:gd name="T22" fmla="*/ 8 w 9"/>
                  <a:gd name="T23" fmla="*/ 6 h 6"/>
                  <a:gd name="T24" fmla="*/ 9 w 9"/>
                  <a:gd name="T25" fmla="*/ 5 h 6"/>
                  <a:gd name="T26" fmla="*/ 9 w 9"/>
                  <a:gd name="T27" fmla="*/ 4 h 6"/>
                  <a:gd name="T28" fmla="*/ 8 w 9"/>
                  <a:gd name="T29" fmla="*/ 3 h 6"/>
                  <a:gd name="T30" fmla="*/ 7 w 9"/>
                  <a:gd name="T31" fmla="*/ 2 h 6"/>
                  <a:gd name="T32" fmla="*/ 5 w 9"/>
                  <a:gd name="T33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" h="6">
                    <a:moveTo>
                      <a:pt x="5" y="1"/>
                    </a:moveTo>
                    <a:lnTo>
                      <a:pt x="4" y="1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4" y="5"/>
                    </a:lnTo>
                    <a:lnTo>
                      <a:pt x="5" y="6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8" y="3"/>
                    </a:lnTo>
                    <a:lnTo>
                      <a:pt x="7" y="2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03" name="Freeform 392"/>
              <p:cNvSpPr>
                <a:spLocks/>
              </p:cNvSpPr>
              <p:nvPr userDrawn="1"/>
            </p:nvSpPr>
            <p:spPr bwMode="auto">
              <a:xfrm>
                <a:off x="2246" y="2793"/>
                <a:ext cx="4" cy="5"/>
              </a:xfrm>
              <a:custGeom>
                <a:avLst/>
                <a:gdLst>
                  <a:gd name="T0" fmla="*/ 2 w 6"/>
                  <a:gd name="T1" fmla="*/ 0 h 12"/>
                  <a:gd name="T2" fmla="*/ 2 w 6"/>
                  <a:gd name="T3" fmla="*/ 4 h 12"/>
                  <a:gd name="T4" fmla="*/ 2 w 6"/>
                  <a:gd name="T5" fmla="*/ 7 h 12"/>
                  <a:gd name="T6" fmla="*/ 0 w 6"/>
                  <a:gd name="T7" fmla="*/ 10 h 12"/>
                  <a:gd name="T8" fmla="*/ 0 w 6"/>
                  <a:gd name="T9" fmla="*/ 11 h 12"/>
                  <a:gd name="T10" fmla="*/ 1 w 6"/>
                  <a:gd name="T11" fmla="*/ 12 h 12"/>
                  <a:gd name="T12" fmla="*/ 2 w 6"/>
                  <a:gd name="T13" fmla="*/ 12 h 12"/>
                  <a:gd name="T14" fmla="*/ 4 w 6"/>
                  <a:gd name="T15" fmla="*/ 11 h 12"/>
                  <a:gd name="T16" fmla="*/ 5 w 6"/>
                  <a:gd name="T17" fmla="*/ 9 h 12"/>
                  <a:gd name="T18" fmla="*/ 6 w 6"/>
                  <a:gd name="T19" fmla="*/ 7 h 12"/>
                  <a:gd name="T20" fmla="*/ 6 w 6"/>
                  <a:gd name="T21" fmla="*/ 5 h 12"/>
                  <a:gd name="T22" fmla="*/ 6 w 6"/>
                  <a:gd name="T23" fmla="*/ 3 h 12"/>
                  <a:gd name="T24" fmla="*/ 5 w 6"/>
                  <a:gd name="T25" fmla="*/ 1 h 12"/>
                  <a:gd name="T26" fmla="*/ 4 w 6"/>
                  <a:gd name="T27" fmla="*/ 0 h 12"/>
                  <a:gd name="T28" fmla="*/ 2 w 6"/>
                  <a:gd name="T2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" h="12">
                    <a:moveTo>
                      <a:pt x="2" y="0"/>
                    </a:moveTo>
                    <a:lnTo>
                      <a:pt x="2" y="4"/>
                    </a:lnTo>
                    <a:lnTo>
                      <a:pt x="2" y="7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1" y="12"/>
                    </a:lnTo>
                    <a:lnTo>
                      <a:pt x="2" y="12"/>
                    </a:lnTo>
                    <a:lnTo>
                      <a:pt x="4" y="11"/>
                    </a:lnTo>
                    <a:lnTo>
                      <a:pt x="5" y="9"/>
                    </a:lnTo>
                    <a:lnTo>
                      <a:pt x="6" y="7"/>
                    </a:lnTo>
                    <a:lnTo>
                      <a:pt x="6" y="5"/>
                    </a:lnTo>
                    <a:lnTo>
                      <a:pt x="6" y="3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04" name="Freeform 393"/>
              <p:cNvSpPr>
                <a:spLocks/>
              </p:cNvSpPr>
              <p:nvPr userDrawn="1"/>
            </p:nvSpPr>
            <p:spPr bwMode="auto">
              <a:xfrm>
                <a:off x="2245" y="2781"/>
                <a:ext cx="4" cy="4"/>
              </a:xfrm>
              <a:custGeom>
                <a:avLst/>
                <a:gdLst>
                  <a:gd name="T0" fmla="*/ 4 w 7"/>
                  <a:gd name="T1" fmla="*/ 8 h 8"/>
                  <a:gd name="T2" fmla="*/ 5 w 7"/>
                  <a:gd name="T3" fmla="*/ 8 h 8"/>
                  <a:gd name="T4" fmla="*/ 6 w 7"/>
                  <a:gd name="T5" fmla="*/ 8 h 8"/>
                  <a:gd name="T6" fmla="*/ 6 w 7"/>
                  <a:gd name="T7" fmla="*/ 7 h 8"/>
                  <a:gd name="T8" fmla="*/ 7 w 7"/>
                  <a:gd name="T9" fmla="*/ 6 h 8"/>
                  <a:gd name="T10" fmla="*/ 6 w 7"/>
                  <a:gd name="T11" fmla="*/ 4 h 8"/>
                  <a:gd name="T12" fmla="*/ 4 w 7"/>
                  <a:gd name="T13" fmla="*/ 1 h 8"/>
                  <a:gd name="T14" fmla="*/ 2 w 7"/>
                  <a:gd name="T15" fmla="*/ 1 h 8"/>
                  <a:gd name="T16" fmla="*/ 0 w 7"/>
                  <a:gd name="T17" fmla="*/ 0 h 8"/>
                  <a:gd name="T18" fmla="*/ 0 w 7"/>
                  <a:gd name="T19" fmla="*/ 1 h 8"/>
                  <a:gd name="T20" fmla="*/ 0 w 7"/>
                  <a:gd name="T21" fmla="*/ 4 h 8"/>
                  <a:gd name="T22" fmla="*/ 1 w 7"/>
                  <a:gd name="T23" fmla="*/ 5 h 8"/>
                  <a:gd name="T24" fmla="*/ 2 w 7"/>
                  <a:gd name="T25" fmla="*/ 6 h 8"/>
                  <a:gd name="T26" fmla="*/ 3 w 7"/>
                  <a:gd name="T27" fmla="*/ 7 h 8"/>
                  <a:gd name="T28" fmla="*/ 4 w 7"/>
                  <a:gd name="T2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8">
                    <a:moveTo>
                      <a:pt x="4" y="8"/>
                    </a:moveTo>
                    <a:lnTo>
                      <a:pt x="5" y="8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6" y="4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2" y="6"/>
                    </a:lnTo>
                    <a:lnTo>
                      <a:pt x="3" y="7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05" name="Freeform 394"/>
              <p:cNvSpPr>
                <a:spLocks/>
              </p:cNvSpPr>
              <p:nvPr userDrawn="1"/>
            </p:nvSpPr>
            <p:spPr bwMode="auto">
              <a:xfrm>
                <a:off x="2241" y="2779"/>
                <a:ext cx="5" cy="9"/>
              </a:xfrm>
              <a:custGeom>
                <a:avLst/>
                <a:gdLst>
                  <a:gd name="T0" fmla="*/ 1 w 11"/>
                  <a:gd name="T1" fmla="*/ 0 h 18"/>
                  <a:gd name="T2" fmla="*/ 0 w 11"/>
                  <a:gd name="T3" fmla="*/ 3 h 18"/>
                  <a:gd name="T4" fmla="*/ 4 w 11"/>
                  <a:gd name="T5" fmla="*/ 5 h 18"/>
                  <a:gd name="T6" fmla="*/ 5 w 11"/>
                  <a:gd name="T7" fmla="*/ 9 h 18"/>
                  <a:gd name="T8" fmla="*/ 6 w 11"/>
                  <a:gd name="T9" fmla="*/ 12 h 18"/>
                  <a:gd name="T10" fmla="*/ 7 w 11"/>
                  <a:gd name="T11" fmla="*/ 15 h 18"/>
                  <a:gd name="T12" fmla="*/ 8 w 11"/>
                  <a:gd name="T13" fmla="*/ 16 h 18"/>
                  <a:gd name="T14" fmla="*/ 8 w 11"/>
                  <a:gd name="T15" fmla="*/ 17 h 18"/>
                  <a:gd name="T16" fmla="*/ 8 w 11"/>
                  <a:gd name="T17" fmla="*/ 18 h 18"/>
                  <a:gd name="T18" fmla="*/ 9 w 11"/>
                  <a:gd name="T19" fmla="*/ 18 h 18"/>
                  <a:gd name="T20" fmla="*/ 11 w 11"/>
                  <a:gd name="T21" fmla="*/ 18 h 18"/>
                  <a:gd name="T22" fmla="*/ 11 w 11"/>
                  <a:gd name="T23" fmla="*/ 17 h 18"/>
                  <a:gd name="T24" fmla="*/ 11 w 11"/>
                  <a:gd name="T25" fmla="*/ 15 h 18"/>
                  <a:gd name="T26" fmla="*/ 10 w 11"/>
                  <a:gd name="T27" fmla="*/ 14 h 18"/>
                  <a:gd name="T28" fmla="*/ 9 w 11"/>
                  <a:gd name="T29" fmla="*/ 13 h 18"/>
                  <a:gd name="T30" fmla="*/ 9 w 11"/>
                  <a:gd name="T31" fmla="*/ 12 h 18"/>
                  <a:gd name="T32" fmla="*/ 8 w 11"/>
                  <a:gd name="T33" fmla="*/ 9 h 18"/>
                  <a:gd name="T34" fmla="*/ 7 w 11"/>
                  <a:gd name="T35" fmla="*/ 6 h 18"/>
                  <a:gd name="T36" fmla="*/ 6 w 11"/>
                  <a:gd name="T37" fmla="*/ 4 h 18"/>
                  <a:gd name="T38" fmla="*/ 5 w 11"/>
                  <a:gd name="T39" fmla="*/ 2 h 18"/>
                  <a:gd name="T40" fmla="*/ 4 w 11"/>
                  <a:gd name="T41" fmla="*/ 0 h 18"/>
                  <a:gd name="T42" fmla="*/ 1 w 11"/>
                  <a:gd name="T4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" h="18">
                    <a:moveTo>
                      <a:pt x="1" y="0"/>
                    </a:moveTo>
                    <a:lnTo>
                      <a:pt x="0" y="3"/>
                    </a:lnTo>
                    <a:lnTo>
                      <a:pt x="4" y="5"/>
                    </a:lnTo>
                    <a:lnTo>
                      <a:pt x="5" y="9"/>
                    </a:lnTo>
                    <a:lnTo>
                      <a:pt x="6" y="12"/>
                    </a:lnTo>
                    <a:lnTo>
                      <a:pt x="7" y="15"/>
                    </a:lnTo>
                    <a:lnTo>
                      <a:pt x="8" y="16"/>
                    </a:lnTo>
                    <a:lnTo>
                      <a:pt x="8" y="17"/>
                    </a:lnTo>
                    <a:lnTo>
                      <a:pt x="8" y="18"/>
                    </a:lnTo>
                    <a:lnTo>
                      <a:pt x="9" y="18"/>
                    </a:lnTo>
                    <a:lnTo>
                      <a:pt x="11" y="18"/>
                    </a:lnTo>
                    <a:lnTo>
                      <a:pt x="11" y="17"/>
                    </a:lnTo>
                    <a:lnTo>
                      <a:pt x="11" y="15"/>
                    </a:lnTo>
                    <a:lnTo>
                      <a:pt x="10" y="14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8" y="9"/>
                    </a:lnTo>
                    <a:lnTo>
                      <a:pt x="7" y="6"/>
                    </a:lnTo>
                    <a:lnTo>
                      <a:pt x="6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06" name="Freeform 395"/>
              <p:cNvSpPr>
                <a:spLocks/>
              </p:cNvSpPr>
              <p:nvPr userDrawn="1"/>
            </p:nvSpPr>
            <p:spPr bwMode="auto">
              <a:xfrm>
                <a:off x="2241" y="2783"/>
                <a:ext cx="3" cy="5"/>
              </a:xfrm>
              <a:custGeom>
                <a:avLst/>
                <a:gdLst>
                  <a:gd name="T0" fmla="*/ 0 w 6"/>
                  <a:gd name="T1" fmla="*/ 0 h 10"/>
                  <a:gd name="T2" fmla="*/ 0 w 6"/>
                  <a:gd name="T3" fmla="*/ 2 h 10"/>
                  <a:gd name="T4" fmla="*/ 1 w 6"/>
                  <a:gd name="T5" fmla="*/ 5 h 10"/>
                  <a:gd name="T6" fmla="*/ 3 w 6"/>
                  <a:gd name="T7" fmla="*/ 8 h 10"/>
                  <a:gd name="T8" fmla="*/ 5 w 6"/>
                  <a:gd name="T9" fmla="*/ 10 h 10"/>
                  <a:gd name="T10" fmla="*/ 6 w 6"/>
                  <a:gd name="T11" fmla="*/ 9 h 10"/>
                  <a:gd name="T12" fmla="*/ 6 w 6"/>
                  <a:gd name="T13" fmla="*/ 8 h 10"/>
                  <a:gd name="T14" fmla="*/ 6 w 6"/>
                  <a:gd name="T15" fmla="*/ 7 h 10"/>
                  <a:gd name="T16" fmla="*/ 5 w 6"/>
                  <a:gd name="T17" fmla="*/ 6 h 10"/>
                  <a:gd name="T18" fmla="*/ 4 w 6"/>
                  <a:gd name="T19" fmla="*/ 4 h 10"/>
                  <a:gd name="T20" fmla="*/ 3 w 6"/>
                  <a:gd name="T21" fmla="*/ 2 h 10"/>
                  <a:gd name="T22" fmla="*/ 1 w 6"/>
                  <a:gd name="T23" fmla="*/ 0 h 10"/>
                  <a:gd name="T24" fmla="*/ 0 w 6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10">
                    <a:moveTo>
                      <a:pt x="0" y="0"/>
                    </a:moveTo>
                    <a:lnTo>
                      <a:pt x="0" y="2"/>
                    </a:lnTo>
                    <a:lnTo>
                      <a:pt x="1" y="5"/>
                    </a:lnTo>
                    <a:lnTo>
                      <a:pt x="3" y="8"/>
                    </a:lnTo>
                    <a:lnTo>
                      <a:pt x="5" y="10"/>
                    </a:lnTo>
                    <a:lnTo>
                      <a:pt x="6" y="9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5" y="6"/>
                    </a:lnTo>
                    <a:lnTo>
                      <a:pt x="4" y="4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07" name="Freeform 396"/>
              <p:cNvSpPr>
                <a:spLocks/>
              </p:cNvSpPr>
              <p:nvPr userDrawn="1"/>
            </p:nvSpPr>
            <p:spPr bwMode="auto">
              <a:xfrm>
                <a:off x="2239" y="2785"/>
                <a:ext cx="2" cy="4"/>
              </a:xfrm>
              <a:custGeom>
                <a:avLst/>
                <a:gdLst>
                  <a:gd name="T0" fmla="*/ 1 w 5"/>
                  <a:gd name="T1" fmla="*/ 0 h 8"/>
                  <a:gd name="T2" fmla="*/ 0 w 5"/>
                  <a:gd name="T3" fmla="*/ 0 h 8"/>
                  <a:gd name="T4" fmla="*/ 0 w 5"/>
                  <a:gd name="T5" fmla="*/ 1 h 8"/>
                  <a:gd name="T6" fmla="*/ 0 w 5"/>
                  <a:gd name="T7" fmla="*/ 2 h 8"/>
                  <a:gd name="T8" fmla="*/ 1 w 5"/>
                  <a:gd name="T9" fmla="*/ 3 h 8"/>
                  <a:gd name="T10" fmla="*/ 1 w 5"/>
                  <a:gd name="T11" fmla="*/ 4 h 8"/>
                  <a:gd name="T12" fmla="*/ 1 w 5"/>
                  <a:gd name="T13" fmla="*/ 5 h 8"/>
                  <a:gd name="T14" fmla="*/ 2 w 5"/>
                  <a:gd name="T15" fmla="*/ 6 h 8"/>
                  <a:gd name="T16" fmla="*/ 2 w 5"/>
                  <a:gd name="T17" fmla="*/ 7 h 8"/>
                  <a:gd name="T18" fmla="*/ 3 w 5"/>
                  <a:gd name="T19" fmla="*/ 8 h 8"/>
                  <a:gd name="T20" fmla="*/ 4 w 5"/>
                  <a:gd name="T21" fmla="*/ 8 h 8"/>
                  <a:gd name="T22" fmla="*/ 5 w 5"/>
                  <a:gd name="T23" fmla="*/ 6 h 8"/>
                  <a:gd name="T24" fmla="*/ 5 w 5"/>
                  <a:gd name="T25" fmla="*/ 4 h 8"/>
                  <a:gd name="T26" fmla="*/ 5 w 5"/>
                  <a:gd name="T27" fmla="*/ 3 h 8"/>
                  <a:gd name="T28" fmla="*/ 4 w 5"/>
                  <a:gd name="T29" fmla="*/ 2 h 8"/>
                  <a:gd name="T30" fmla="*/ 3 w 5"/>
                  <a:gd name="T31" fmla="*/ 1 h 8"/>
                  <a:gd name="T32" fmla="*/ 3 w 5"/>
                  <a:gd name="T33" fmla="*/ 0 h 8"/>
                  <a:gd name="T34" fmla="*/ 1 w 5"/>
                  <a:gd name="T3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" h="8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08" name="Freeform 397"/>
              <p:cNvSpPr>
                <a:spLocks/>
              </p:cNvSpPr>
              <p:nvPr userDrawn="1"/>
            </p:nvSpPr>
            <p:spPr bwMode="auto">
              <a:xfrm>
                <a:off x="2236" y="2773"/>
                <a:ext cx="4" cy="8"/>
              </a:xfrm>
              <a:custGeom>
                <a:avLst/>
                <a:gdLst>
                  <a:gd name="T0" fmla="*/ 0 w 7"/>
                  <a:gd name="T1" fmla="*/ 0 h 15"/>
                  <a:gd name="T2" fmla="*/ 0 w 7"/>
                  <a:gd name="T3" fmla="*/ 0 h 15"/>
                  <a:gd name="T4" fmla="*/ 0 w 7"/>
                  <a:gd name="T5" fmla="*/ 1 h 15"/>
                  <a:gd name="T6" fmla="*/ 0 w 7"/>
                  <a:gd name="T7" fmla="*/ 2 h 15"/>
                  <a:gd name="T8" fmla="*/ 0 w 7"/>
                  <a:gd name="T9" fmla="*/ 3 h 15"/>
                  <a:gd name="T10" fmla="*/ 1 w 7"/>
                  <a:gd name="T11" fmla="*/ 6 h 15"/>
                  <a:gd name="T12" fmla="*/ 3 w 7"/>
                  <a:gd name="T13" fmla="*/ 10 h 15"/>
                  <a:gd name="T14" fmla="*/ 4 w 7"/>
                  <a:gd name="T15" fmla="*/ 14 h 15"/>
                  <a:gd name="T16" fmla="*/ 5 w 7"/>
                  <a:gd name="T17" fmla="*/ 15 h 15"/>
                  <a:gd name="T18" fmla="*/ 7 w 7"/>
                  <a:gd name="T19" fmla="*/ 15 h 15"/>
                  <a:gd name="T20" fmla="*/ 7 w 7"/>
                  <a:gd name="T21" fmla="*/ 13 h 15"/>
                  <a:gd name="T22" fmla="*/ 7 w 7"/>
                  <a:gd name="T23" fmla="*/ 11 h 15"/>
                  <a:gd name="T24" fmla="*/ 6 w 7"/>
                  <a:gd name="T25" fmla="*/ 9 h 15"/>
                  <a:gd name="T26" fmla="*/ 4 w 7"/>
                  <a:gd name="T27" fmla="*/ 7 h 15"/>
                  <a:gd name="T28" fmla="*/ 4 w 7"/>
                  <a:gd name="T29" fmla="*/ 5 h 15"/>
                  <a:gd name="T30" fmla="*/ 4 w 7"/>
                  <a:gd name="T31" fmla="*/ 3 h 15"/>
                  <a:gd name="T32" fmla="*/ 3 w 7"/>
                  <a:gd name="T33" fmla="*/ 3 h 15"/>
                  <a:gd name="T34" fmla="*/ 3 w 7"/>
                  <a:gd name="T35" fmla="*/ 2 h 15"/>
                  <a:gd name="T36" fmla="*/ 3 w 7"/>
                  <a:gd name="T37" fmla="*/ 1 h 15"/>
                  <a:gd name="T38" fmla="*/ 2 w 7"/>
                  <a:gd name="T39" fmla="*/ 0 h 15"/>
                  <a:gd name="T40" fmla="*/ 1 w 7"/>
                  <a:gd name="T41" fmla="*/ 0 h 15"/>
                  <a:gd name="T42" fmla="*/ 0 w 7"/>
                  <a:gd name="T4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" h="15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3" y="10"/>
                    </a:lnTo>
                    <a:lnTo>
                      <a:pt x="4" y="14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7" y="13"/>
                    </a:lnTo>
                    <a:lnTo>
                      <a:pt x="7" y="11"/>
                    </a:lnTo>
                    <a:lnTo>
                      <a:pt x="6" y="9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09" name="Freeform 398"/>
              <p:cNvSpPr>
                <a:spLocks/>
              </p:cNvSpPr>
              <p:nvPr userDrawn="1"/>
            </p:nvSpPr>
            <p:spPr bwMode="auto">
              <a:xfrm>
                <a:off x="2235" y="2776"/>
                <a:ext cx="2" cy="4"/>
              </a:xfrm>
              <a:custGeom>
                <a:avLst/>
                <a:gdLst>
                  <a:gd name="T0" fmla="*/ 0 w 3"/>
                  <a:gd name="T1" fmla="*/ 1 h 7"/>
                  <a:gd name="T2" fmla="*/ 0 w 3"/>
                  <a:gd name="T3" fmla="*/ 2 h 7"/>
                  <a:gd name="T4" fmla="*/ 1 w 3"/>
                  <a:gd name="T5" fmla="*/ 3 h 7"/>
                  <a:gd name="T6" fmla="*/ 1 w 3"/>
                  <a:gd name="T7" fmla="*/ 4 h 7"/>
                  <a:gd name="T8" fmla="*/ 1 w 3"/>
                  <a:gd name="T9" fmla="*/ 6 h 7"/>
                  <a:gd name="T10" fmla="*/ 2 w 3"/>
                  <a:gd name="T11" fmla="*/ 6 h 7"/>
                  <a:gd name="T12" fmla="*/ 3 w 3"/>
                  <a:gd name="T13" fmla="*/ 7 h 7"/>
                  <a:gd name="T14" fmla="*/ 3 w 3"/>
                  <a:gd name="T15" fmla="*/ 5 h 7"/>
                  <a:gd name="T16" fmla="*/ 3 w 3"/>
                  <a:gd name="T17" fmla="*/ 4 h 7"/>
                  <a:gd name="T18" fmla="*/ 2 w 3"/>
                  <a:gd name="T19" fmla="*/ 3 h 7"/>
                  <a:gd name="T20" fmla="*/ 2 w 3"/>
                  <a:gd name="T21" fmla="*/ 2 h 7"/>
                  <a:gd name="T22" fmla="*/ 2 w 3"/>
                  <a:gd name="T23" fmla="*/ 1 h 7"/>
                  <a:gd name="T24" fmla="*/ 2 w 3"/>
                  <a:gd name="T25" fmla="*/ 1 h 7"/>
                  <a:gd name="T26" fmla="*/ 1 w 3"/>
                  <a:gd name="T27" fmla="*/ 0 h 7"/>
                  <a:gd name="T28" fmla="*/ 0 w 3"/>
                  <a:gd name="T2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" h="7">
                    <a:moveTo>
                      <a:pt x="0" y="1"/>
                    </a:moveTo>
                    <a:lnTo>
                      <a:pt x="0" y="2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10" name="Freeform 399"/>
              <p:cNvSpPr>
                <a:spLocks/>
              </p:cNvSpPr>
              <p:nvPr userDrawn="1"/>
            </p:nvSpPr>
            <p:spPr bwMode="auto">
              <a:xfrm>
                <a:off x="2235" y="2783"/>
                <a:ext cx="10" cy="15"/>
              </a:xfrm>
              <a:custGeom>
                <a:avLst/>
                <a:gdLst>
                  <a:gd name="T0" fmla="*/ 0 w 19"/>
                  <a:gd name="T1" fmla="*/ 16 h 31"/>
                  <a:gd name="T2" fmla="*/ 0 w 19"/>
                  <a:gd name="T3" fmla="*/ 17 h 31"/>
                  <a:gd name="T4" fmla="*/ 1 w 19"/>
                  <a:gd name="T5" fmla="*/ 17 h 31"/>
                  <a:gd name="T6" fmla="*/ 1 w 19"/>
                  <a:gd name="T7" fmla="*/ 19 h 31"/>
                  <a:gd name="T8" fmla="*/ 1 w 19"/>
                  <a:gd name="T9" fmla="*/ 19 h 31"/>
                  <a:gd name="T10" fmla="*/ 2 w 19"/>
                  <a:gd name="T11" fmla="*/ 23 h 31"/>
                  <a:gd name="T12" fmla="*/ 4 w 19"/>
                  <a:gd name="T13" fmla="*/ 25 h 31"/>
                  <a:gd name="T14" fmla="*/ 7 w 19"/>
                  <a:gd name="T15" fmla="*/ 27 h 31"/>
                  <a:gd name="T16" fmla="*/ 9 w 19"/>
                  <a:gd name="T17" fmla="*/ 28 h 31"/>
                  <a:gd name="T18" fmla="*/ 11 w 19"/>
                  <a:gd name="T19" fmla="*/ 28 h 31"/>
                  <a:gd name="T20" fmla="*/ 12 w 19"/>
                  <a:gd name="T21" fmla="*/ 29 h 31"/>
                  <a:gd name="T22" fmla="*/ 15 w 19"/>
                  <a:gd name="T23" fmla="*/ 31 h 31"/>
                  <a:gd name="T24" fmla="*/ 16 w 19"/>
                  <a:gd name="T25" fmla="*/ 31 h 31"/>
                  <a:gd name="T26" fmla="*/ 17 w 19"/>
                  <a:gd name="T27" fmla="*/ 31 h 31"/>
                  <a:gd name="T28" fmla="*/ 19 w 19"/>
                  <a:gd name="T29" fmla="*/ 31 h 31"/>
                  <a:gd name="T30" fmla="*/ 19 w 19"/>
                  <a:gd name="T31" fmla="*/ 30 h 31"/>
                  <a:gd name="T32" fmla="*/ 19 w 19"/>
                  <a:gd name="T33" fmla="*/ 29 h 31"/>
                  <a:gd name="T34" fmla="*/ 19 w 19"/>
                  <a:gd name="T35" fmla="*/ 28 h 31"/>
                  <a:gd name="T36" fmla="*/ 17 w 19"/>
                  <a:gd name="T37" fmla="*/ 27 h 31"/>
                  <a:gd name="T38" fmla="*/ 16 w 19"/>
                  <a:gd name="T39" fmla="*/ 26 h 31"/>
                  <a:gd name="T40" fmla="*/ 14 w 19"/>
                  <a:gd name="T41" fmla="*/ 26 h 31"/>
                  <a:gd name="T42" fmla="*/ 12 w 19"/>
                  <a:gd name="T43" fmla="*/ 26 h 31"/>
                  <a:gd name="T44" fmla="*/ 10 w 19"/>
                  <a:gd name="T45" fmla="*/ 25 h 31"/>
                  <a:gd name="T46" fmla="*/ 10 w 19"/>
                  <a:gd name="T47" fmla="*/ 23 h 31"/>
                  <a:gd name="T48" fmla="*/ 10 w 19"/>
                  <a:gd name="T49" fmla="*/ 20 h 31"/>
                  <a:gd name="T50" fmla="*/ 10 w 19"/>
                  <a:gd name="T51" fmla="*/ 18 h 31"/>
                  <a:gd name="T52" fmla="*/ 10 w 19"/>
                  <a:gd name="T53" fmla="*/ 16 h 31"/>
                  <a:gd name="T54" fmla="*/ 9 w 19"/>
                  <a:gd name="T55" fmla="*/ 14 h 31"/>
                  <a:gd name="T56" fmla="*/ 7 w 19"/>
                  <a:gd name="T57" fmla="*/ 12 h 31"/>
                  <a:gd name="T58" fmla="*/ 6 w 19"/>
                  <a:gd name="T59" fmla="*/ 10 h 31"/>
                  <a:gd name="T60" fmla="*/ 5 w 19"/>
                  <a:gd name="T61" fmla="*/ 8 h 31"/>
                  <a:gd name="T62" fmla="*/ 5 w 19"/>
                  <a:gd name="T63" fmla="*/ 6 h 31"/>
                  <a:gd name="T64" fmla="*/ 5 w 19"/>
                  <a:gd name="T65" fmla="*/ 5 h 31"/>
                  <a:gd name="T66" fmla="*/ 4 w 19"/>
                  <a:gd name="T67" fmla="*/ 3 h 31"/>
                  <a:gd name="T68" fmla="*/ 4 w 19"/>
                  <a:gd name="T69" fmla="*/ 2 h 31"/>
                  <a:gd name="T70" fmla="*/ 3 w 19"/>
                  <a:gd name="T71" fmla="*/ 1 h 31"/>
                  <a:gd name="T72" fmla="*/ 2 w 19"/>
                  <a:gd name="T73" fmla="*/ 0 h 31"/>
                  <a:gd name="T74" fmla="*/ 1 w 19"/>
                  <a:gd name="T75" fmla="*/ 0 h 31"/>
                  <a:gd name="T76" fmla="*/ 0 w 19"/>
                  <a:gd name="T77" fmla="*/ 8 h 31"/>
                  <a:gd name="T78" fmla="*/ 0 w 19"/>
                  <a:gd name="T7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9" h="31">
                    <a:moveTo>
                      <a:pt x="0" y="16"/>
                    </a:moveTo>
                    <a:lnTo>
                      <a:pt x="0" y="17"/>
                    </a:lnTo>
                    <a:lnTo>
                      <a:pt x="1" y="17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2" y="23"/>
                    </a:lnTo>
                    <a:lnTo>
                      <a:pt x="4" y="25"/>
                    </a:lnTo>
                    <a:lnTo>
                      <a:pt x="7" y="27"/>
                    </a:lnTo>
                    <a:lnTo>
                      <a:pt x="9" y="28"/>
                    </a:lnTo>
                    <a:lnTo>
                      <a:pt x="11" y="28"/>
                    </a:lnTo>
                    <a:lnTo>
                      <a:pt x="12" y="29"/>
                    </a:lnTo>
                    <a:lnTo>
                      <a:pt x="15" y="31"/>
                    </a:lnTo>
                    <a:lnTo>
                      <a:pt x="16" y="31"/>
                    </a:lnTo>
                    <a:lnTo>
                      <a:pt x="17" y="31"/>
                    </a:lnTo>
                    <a:lnTo>
                      <a:pt x="19" y="31"/>
                    </a:lnTo>
                    <a:lnTo>
                      <a:pt x="19" y="30"/>
                    </a:lnTo>
                    <a:lnTo>
                      <a:pt x="19" y="29"/>
                    </a:lnTo>
                    <a:lnTo>
                      <a:pt x="19" y="28"/>
                    </a:lnTo>
                    <a:lnTo>
                      <a:pt x="17" y="27"/>
                    </a:lnTo>
                    <a:lnTo>
                      <a:pt x="16" y="26"/>
                    </a:lnTo>
                    <a:lnTo>
                      <a:pt x="14" y="26"/>
                    </a:lnTo>
                    <a:lnTo>
                      <a:pt x="12" y="26"/>
                    </a:lnTo>
                    <a:lnTo>
                      <a:pt x="10" y="25"/>
                    </a:lnTo>
                    <a:lnTo>
                      <a:pt x="10" y="23"/>
                    </a:lnTo>
                    <a:lnTo>
                      <a:pt x="10" y="20"/>
                    </a:lnTo>
                    <a:lnTo>
                      <a:pt x="10" y="18"/>
                    </a:lnTo>
                    <a:lnTo>
                      <a:pt x="10" y="16"/>
                    </a:lnTo>
                    <a:lnTo>
                      <a:pt x="9" y="14"/>
                    </a:lnTo>
                    <a:lnTo>
                      <a:pt x="7" y="12"/>
                    </a:lnTo>
                    <a:lnTo>
                      <a:pt x="6" y="10"/>
                    </a:lnTo>
                    <a:lnTo>
                      <a:pt x="5" y="8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8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11" name="Freeform 400"/>
              <p:cNvSpPr>
                <a:spLocks/>
              </p:cNvSpPr>
              <p:nvPr userDrawn="1"/>
            </p:nvSpPr>
            <p:spPr bwMode="auto">
              <a:xfrm>
                <a:off x="2234" y="2794"/>
                <a:ext cx="6" cy="9"/>
              </a:xfrm>
              <a:custGeom>
                <a:avLst/>
                <a:gdLst>
                  <a:gd name="T0" fmla="*/ 1 w 11"/>
                  <a:gd name="T1" fmla="*/ 0 h 17"/>
                  <a:gd name="T2" fmla="*/ 0 w 11"/>
                  <a:gd name="T3" fmla="*/ 1 h 17"/>
                  <a:gd name="T4" fmla="*/ 0 w 11"/>
                  <a:gd name="T5" fmla="*/ 2 h 17"/>
                  <a:gd name="T6" fmla="*/ 0 w 11"/>
                  <a:gd name="T7" fmla="*/ 3 h 17"/>
                  <a:gd name="T8" fmla="*/ 1 w 11"/>
                  <a:gd name="T9" fmla="*/ 5 h 17"/>
                  <a:gd name="T10" fmla="*/ 1 w 11"/>
                  <a:gd name="T11" fmla="*/ 6 h 17"/>
                  <a:gd name="T12" fmla="*/ 2 w 11"/>
                  <a:gd name="T13" fmla="*/ 7 h 17"/>
                  <a:gd name="T14" fmla="*/ 2 w 11"/>
                  <a:gd name="T15" fmla="*/ 8 h 17"/>
                  <a:gd name="T16" fmla="*/ 3 w 11"/>
                  <a:gd name="T17" fmla="*/ 9 h 17"/>
                  <a:gd name="T18" fmla="*/ 3 w 11"/>
                  <a:gd name="T19" fmla="*/ 11 h 17"/>
                  <a:gd name="T20" fmla="*/ 3 w 11"/>
                  <a:gd name="T21" fmla="*/ 12 h 17"/>
                  <a:gd name="T22" fmla="*/ 4 w 11"/>
                  <a:gd name="T23" fmla="*/ 12 h 17"/>
                  <a:gd name="T24" fmla="*/ 5 w 11"/>
                  <a:gd name="T25" fmla="*/ 13 h 17"/>
                  <a:gd name="T26" fmla="*/ 7 w 11"/>
                  <a:gd name="T27" fmla="*/ 12 h 17"/>
                  <a:gd name="T28" fmla="*/ 8 w 11"/>
                  <a:gd name="T29" fmla="*/ 14 h 17"/>
                  <a:gd name="T30" fmla="*/ 8 w 11"/>
                  <a:gd name="T31" fmla="*/ 15 h 17"/>
                  <a:gd name="T32" fmla="*/ 8 w 11"/>
                  <a:gd name="T33" fmla="*/ 17 h 17"/>
                  <a:gd name="T34" fmla="*/ 11 w 11"/>
                  <a:gd name="T35" fmla="*/ 17 h 17"/>
                  <a:gd name="T36" fmla="*/ 11 w 11"/>
                  <a:gd name="T37" fmla="*/ 15 h 17"/>
                  <a:gd name="T38" fmla="*/ 11 w 11"/>
                  <a:gd name="T39" fmla="*/ 13 h 17"/>
                  <a:gd name="T40" fmla="*/ 10 w 11"/>
                  <a:gd name="T41" fmla="*/ 11 h 17"/>
                  <a:gd name="T42" fmla="*/ 9 w 11"/>
                  <a:gd name="T43" fmla="*/ 9 h 17"/>
                  <a:gd name="T44" fmla="*/ 8 w 11"/>
                  <a:gd name="T45" fmla="*/ 8 h 17"/>
                  <a:gd name="T46" fmla="*/ 6 w 11"/>
                  <a:gd name="T47" fmla="*/ 7 h 17"/>
                  <a:gd name="T48" fmla="*/ 5 w 11"/>
                  <a:gd name="T49" fmla="*/ 6 h 17"/>
                  <a:gd name="T50" fmla="*/ 4 w 11"/>
                  <a:gd name="T51" fmla="*/ 4 h 17"/>
                  <a:gd name="T52" fmla="*/ 4 w 11"/>
                  <a:gd name="T53" fmla="*/ 2 h 17"/>
                  <a:gd name="T54" fmla="*/ 3 w 11"/>
                  <a:gd name="T55" fmla="*/ 1 h 17"/>
                  <a:gd name="T56" fmla="*/ 1 w 11"/>
                  <a:gd name="T5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" h="17">
                    <a:moveTo>
                      <a:pt x="1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2" y="7"/>
                    </a:lnTo>
                    <a:lnTo>
                      <a:pt x="2" y="8"/>
                    </a:lnTo>
                    <a:lnTo>
                      <a:pt x="3" y="9"/>
                    </a:lnTo>
                    <a:lnTo>
                      <a:pt x="3" y="11"/>
                    </a:lnTo>
                    <a:lnTo>
                      <a:pt x="3" y="12"/>
                    </a:lnTo>
                    <a:lnTo>
                      <a:pt x="4" y="12"/>
                    </a:lnTo>
                    <a:lnTo>
                      <a:pt x="5" y="13"/>
                    </a:lnTo>
                    <a:lnTo>
                      <a:pt x="7" y="12"/>
                    </a:lnTo>
                    <a:lnTo>
                      <a:pt x="8" y="14"/>
                    </a:lnTo>
                    <a:lnTo>
                      <a:pt x="8" y="15"/>
                    </a:lnTo>
                    <a:lnTo>
                      <a:pt x="8" y="17"/>
                    </a:lnTo>
                    <a:lnTo>
                      <a:pt x="11" y="17"/>
                    </a:lnTo>
                    <a:lnTo>
                      <a:pt x="11" y="15"/>
                    </a:lnTo>
                    <a:lnTo>
                      <a:pt x="11" y="13"/>
                    </a:lnTo>
                    <a:lnTo>
                      <a:pt x="10" y="11"/>
                    </a:lnTo>
                    <a:lnTo>
                      <a:pt x="9" y="9"/>
                    </a:lnTo>
                    <a:lnTo>
                      <a:pt x="8" y="8"/>
                    </a:lnTo>
                    <a:lnTo>
                      <a:pt x="6" y="7"/>
                    </a:lnTo>
                    <a:lnTo>
                      <a:pt x="5" y="6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12" name="Freeform 401"/>
              <p:cNvSpPr>
                <a:spLocks/>
              </p:cNvSpPr>
              <p:nvPr userDrawn="1"/>
            </p:nvSpPr>
            <p:spPr bwMode="auto">
              <a:xfrm>
                <a:off x="2239" y="2750"/>
                <a:ext cx="5" cy="4"/>
              </a:xfrm>
              <a:custGeom>
                <a:avLst/>
                <a:gdLst>
                  <a:gd name="T0" fmla="*/ 2 w 12"/>
                  <a:gd name="T1" fmla="*/ 5 h 9"/>
                  <a:gd name="T2" fmla="*/ 4 w 12"/>
                  <a:gd name="T3" fmla="*/ 5 h 9"/>
                  <a:gd name="T4" fmla="*/ 5 w 12"/>
                  <a:gd name="T5" fmla="*/ 6 h 9"/>
                  <a:gd name="T6" fmla="*/ 6 w 12"/>
                  <a:gd name="T7" fmla="*/ 7 h 9"/>
                  <a:gd name="T8" fmla="*/ 8 w 12"/>
                  <a:gd name="T9" fmla="*/ 8 h 9"/>
                  <a:gd name="T10" fmla="*/ 9 w 12"/>
                  <a:gd name="T11" fmla="*/ 9 h 9"/>
                  <a:gd name="T12" fmla="*/ 10 w 12"/>
                  <a:gd name="T13" fmla="*/ 9 h 9"/>
                  <a:gd name="T14" fmla="*/ 12 w 12"/>
                  <a:gd name="T15" fmla="*/ 8 h 9"/>
                  <a:gd name="T16" fmla="*/ 11 w 12"/>
                  <a:gd name="T17" fmla="*/ 6 h 9"/>
                  <a:gd name="T18" fmla="*/ 9 w 12"/>
                  <a:gd name="T19" fmla="*/ 4 h 9"/>
                  <a:gd name="T20" fmla="*/ 6 w 12"/>
                  <a:gd name="T21" fmla="*/ 2 h 9"/>
                  <a:gd name="T22" fmla="*/ 3 w 12"/>
                  <a:gd name="T23" fmla="*/ 1 h 9"/>
                  <a:gd name="T24" fmla="*/ 0 w 12"/>
                  <a:gd name="T25" fmla="*/ 0 h 9"/>
                  <a:gd name="T26" fmla="*/ 1 w 12"/>
                  <a:gd name="T27" fmla="*/ 1 h 9"/>
                  <a:gd name="T28" fmla="*/ 1 w 12"/>
                  <a:gd name="T29" fmla="*/ 3 h 9"/>
                  <a:gd name="T30" fmla="*/ 2 w 12"/>
                  <a:gd name="T31" fmla="*/ 4 h 9"/>
                  <a:gd name="T32" fmla="*/ 2 w 12"/>
                  <a:gd name="T33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9">
                    <a:moveTo>
                      <a:pt x="2" y="5"/>
                    </a:moveTo>
                    <a:lnTo>
                      <a:pt x="4" y="5"/>
                    </a:lnTo>
                    <a:lnTo>
                      <a:pt x="5" y="6"/>
                    </a:lnTo>
                    <a:lnTo>
                      <a:pt x="6" y="7"/>
                    </a:lnTo>
                    <a:lnTo>
                      <a:pt x="8" y="8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2" y="8"/>
                    </a:lnTo>
                    <a:lnTo>
                      <a:pt x="11" y="6"/>
                    </a:lnTo>
                    <a:lnTo>
                      <a:pt x="9" y="4"/>
                    </a:lnTo>
                    <a:lnTo>
                      <a:pt x="6" y="2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13" name="Freeform 402"/>
              <p:cNvSpPr>
                <a:spLocks/>
              </p:cNvSpPr>
              <p:nvPr userDrawn="1"/>
            </p:nvSpPr>
            <p:spPr bwMode="auto">
              <a:xfrm>
                <a:off x="2238" y="2753"/>
                <a:ext cx="6" cy="5"/>
              </a:xfrm>
              <a:custGeom>
                <a:avLst/>
                <a:gdLst>
                  <a:gd name="T0" fmla="*/ 0 w 13"/>
                  <a:gd name="T1" fmla="*/ 1 h 10"/>
                  <a:gd name="T2" fmla="*/ 2 w 13"/>
                  <a:gd name="T3" fmla="*/ 3 h 10"/>
                  <a:gd name="T4" fmla="*/ 3 w 13"/>
                  <a:gd name="T5" fmla="*/ 4 h 10"/>
                  <a:gd name="T6" fmla="*/ 4 w 13"/>
                  <a:gd name="T7" fmla="*/ 7 h 10"/>
                  <a:gd name="T8" fmla="*/ 6 w 13"/>
                  <a:gd name="T9" fmla="*/ 9 h 10"/>
                  <a:gd name="T10" fmla="*/ 8 w 13"/>
                  <a:gd name="T11" fmla="*/ 10 h 10"/>
                  <a:gd name="T12" fmla="*/ 10 w 13"/>
                  <a:gd name="T13" fmla="*/ 10 h 10"/>
                  <a:gd name="T14" fmla="*/ 12 w 13"/>
                  <a:gd name="T15" fmla="*/ 10 h 10"/>
                  <a:gd name="T16" fmla="*/ 13 w 13"/>
                  <a:gd name="T17" fmla="*/ 10 h 10"/>
                  <a:gd name="T18" fmla="*/ 13 w 13"/>
                  <a:gd name="T19" fmla="*/ 9 h 10"/>
                  <a:gd name="T20" fmla="*/ 13 w 13"/>
                  <a:gd name="T21" fmla="*/ 7 h 10"/>
                  <a:gd name="T22" fmla="*/ 12 w 13"/>
                  <a:gd name="T23" fmla="*/ 6 h 10"/>
                  <a:gd name="T24" fmla="*/ 11 w 13"/>
                  <a:gd name="T25" fmla="*/ 6 h 10"/>
                  <a:gd name="T26" fmla="*/ 8 w 13"/>
                  <a:gd name="T27" fmla="*/ 4 h 10"/>
                  <a:gd name="T28" fmla="*/ 5 w 13"/>
                  <a:gd name="T29" fmla="*/ 2 h 10"/>
                  <a:gd name="T30" fmla="*/ 2 w 13"/>
                  <a:gd name="T31" fmla="*/ 0 h 10"/>
                  <a:gd name="T32" fmla="*/ 1 w 13"/>
                  <a:gd name="T33" fmla="*/ 0 h 10"/>
                  <a:gd name="T34" fmla="*/ 0 w 13"/>
                  <a:gd name="T35" fmla="*/ 0 h 10"/>
                  <a:gd name="T36" fmla="*/ 0 w 13"/>
                  <a:gd name="T37" fmla="*/ 0 h 10"/>
                  <a:gd name="T38" fmla="*/ 0 w 13"/>
                  <a:gd name="T3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3" h="10">
                    <a:moveTo>
                      <a:pt x="0" y="1"/>
                    </a:moveTo>
                    <a:lnTo>
                      <a:pt x="2" y="3"/>
                    </a:lnTo>
                    <a:lnTo>
                      <a:pt x="3" y="4"/>
                    </a:lnTo>
                    <a:lnTo>
                      <a:pt x="4" y="7"/>
                    </a:lnTo>
                    <a:lnTo>
                      <a:pt x="6" y="9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10"/>
                    </a:lnTo>
                    <a:lnTo>
                      <a:pt x="13" y="10"/>
                    </a:lnTo>
                    <a:lnTo>
                      <a:pt x="13" y="9"/>
                    </a:lnTo>
                    <a:lnTo>
                      <a:pt x="13" y="7"/>
                    </a:lnTo>
                    <a:lnTo>
                      <a:pt x="12" y="6"/>
                    </a:lnTo>
                    <a:lnTo>
                      <a:pt x="11" y="6"/>
                    </a:lnTo>
                    <a:lnTo>
                      <a:pt x="8" y="4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14" name="Freeform 403"/>
              <p:cNvSpPr>
                <a:spLocks/>
              </p:cNvSpPr>
              <p:nvPr userDrawn="1"/>
            </p:nvSpPr>
            <p:spPr bwMode="auto">
              <a:xfrm>
                <a:off x="2233" y="2741"/>
                <a:ext cx="3" cy="4"/>
              </a:xfrm>
              <a:custGeom>
                <a:avLst/>
                <a:gdLst>
                  <a:gd name="T0" fmla="*/ 0 w 5"/>
                  <a:gd name="T1" fmla="*/ 1 h 6"/>
                  <a:gd name="T2" fmla="*/ 0 w 5"/>
                  <a:gd name="T3" fmla="*/ 3 h 6"/>
                  <a:gd name="T4" fmla="*/ 1 w 5"/>
                  <a:gd name="T5" fmla="*/ 4 h 6"/>
                  <a:gd name="T6" fmla="*/ 1 w 5"/>
                  <a:gd name="T7" fmla="*/ 6 h 6"/>
                  <a:gd name="T8" fmla="*/ 2 w 5"/>
                  <a:gd name="T9" fmla="*/ 6 h 6"/>
                  <a:gd name="T10" fmla="*/ 3 w 5"/>
                  <a:gd name="T11" fmla="*/ 6 h 6"/>
                  <a:gd name="T12" fmla="*/ 4 w 5"/>
                  <a:gd name="T13" fmla="*/ 6 h 6"/>
                  <a:gd name="T14" fmla="*/ 5 w 5"/>
                  <a:gd name="T15" fmla="*/ 5 h 6"/>
                  <a:gd name="T16" fmla="*/ 5 w 5"/>
                  <a:gd name="T17" fmla="*/ 3 h 6"/>
                  <a:gd name="T18" fmla="*/ 5 w 5"/>
                  <a:gd name="T19" fmla="*/ 2 h 6"/>
                  <a:gd name="T20" fmla="*/ 4 w 5"/>
                  <a:gd name="T21" fmla="*/ 1 h 6"/>
                  <a:gd name="T22" fmla="*/ 3 w 5"/>
                  <a:gd name="T23" fmla="*/ 0 h 6"/>
                  <a:gd name="T24" fmla="*/ 1 w 5"/>
                  <a:gd name="T25" fmla="*/ 0 h 6"/>
                  <a:gd name="T26" fmla="*/ 0 w 5"/>
                  <a:gd name="T27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" h="6">
                    <a:moveTo>
                      <a:pt x="0" y="1"/>
                    </a:moveTo>
                    <a:lnTo>
                      <a:pt x="0" y="3"/>
                    </a:lnTo>
                    <a:lnTo>
                      <a:pt x="1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15" name="Freeform 404"/>
              <p:cNvSpPr>
                <a:spLocks/>
              </p:cNvSpPr>
              <p:nvPr userDrawn="1"/>
            </p:nvSpPr>
            <p:spPr bwMode="auto">
              <a:xfrm>
                <a:off x="2229" y="2730"/>
                <a:ext cx="4" cy="9"/>
              </a:xfrm>
              <a:custGeom>
                <a:avLst/>
                <a:gdLst>
                  <a:gd name="T0" fmla="*/ 0 w 9"/>
                  <a:gd name="T1" fmla="*/ 10 h 16"/>
                  <a:gd name="T2" fmla="*/ 1 w 9"/>
                  <a:gd name="T3" fmla="*/ 11 h 16"/>
                  <a:gd name="T4" fmla="*/ 2 w 9"/>
                  <a:gd name="T5" fmla="*/ 10 h 16"/>
                  <a:gd name="T6" fmla="*/ 2 w 9"/>
                  <a:gd name="T7" fmla="*/ 9 h 16"/>
                  <a:gd name="T8" fmla="*/ 2 w 9"/>
                  <a:gd name="T9" fmla="*/ 8 h 16"/>
                  <a:gd name="T10" fmla="*/ 3 w 9"/>
                  <a:gd name="T11" fmla="*/ 7 h 16"/>
                  <a:gd name="T12" fmla="*/ 4 w 9"/>
                  <a:gd name="T13" fmla="*/ 7 h 16"/>
                  <a:gd name="T14" fmla="*/ 4 w 9"/>
                  <a:gd name="T15" fmla="*/ 8 h 16"/>
                  <a:gd name="T16" fmla="*/ 4 w 9"/>
                  <a:gd name="T17" fmla="*/ 10 h 16"/>
                  <a:gd name="T18" fmla="*/ 4 w 9"/>
                  <a:gd name="T19" fmla="*/ 12 h 16"/>
                  <a:gd name="T20" fmla="*/ 5 w 9"/>
                  <a:gd name="T21" fmla="*/ 14 h 16"/>
                  <a:gd name="T22" fmla="*/ 7 w 9"/>
                  <a:gd name="T23" fmla="*/ 16 h 16"/>
                  <a:gd name="T24" fmla="*/ 8 w 9"/>
                  <a:gd name="T25" fmla="*/ 15 h 16"/>
                  <a:gd name="T26" fmla="*/ 9 w 9"/>
                  <a:gd name="T27" fmla="*/ 13 h 16"/>
                  <a:gd name="T28" fmla="*/ 8 w 9"/>
                  <a:gd name="T29" fmla="*/ 12 h 16"/>
                  <a:gd name="T30" fmla="*/ 8 w 9"/>
                  <a:gd name="T31" fmla="*/ 10 h 16"/>
                  <a:gd name="T32" fmla="*/ 7 w 9"/>
                  <a:gd name="T33" fmla="*/ 9 h 16"/>
                  <a:gd name="T34" fmla="*/ 7 w 9"/>
                  <a:gd name="T35" fmla="*/ 7 h 16"/>
                  <a:gd name="T36" fmla="*/ 7 w 9"/>
                  <a:gd name="T37" fmla="*/ 5 h 16"/>
                  <a:gd name="T38" fmla="*/ 4 w 9"/>
                  <a:gd name="T39" fmla="*/ 5 h 16"/>
                  <a:gd name="T40" fmla="*/ 4 w 9"/>
                  <a:gd name="T41" fmla="*/ 5 h 16"/>
                  <a:gd name="T42" fmla="*/ 3 w 9"/>
                  <a:gd name="T43" fmla="*/ 4 h 16"/>
                  <a:gd name="T44" fmla="*/ 3 w 9"/>
                  <a:gd name="T45" fmla="*/ 3 h 16"/>
                  <a:gd name="T46" fmla="*/ 4 w 9"/>
                  <a:gd name="T47" fmla="*/ 2 h 16"/>
                  <a:gd name="T48" fmla="*/ 3 w 9"/>
                  <a:gd name="T49" fmla="*/ 1 h 16"/>
                  <a:gd name="T50" fmla="*/ 3 w 9"/>
                  <a:gd name="T51" fmla="*/ 0 h 16"/>
                  <a:gd name="T52" fmla="*/ 2 w 9"/>
                  <a:gd name="T53" fmla="*/ 0 h 16"/>
                  <a:gd name="T54" fmla="*/ 1 w 9"/>
                  <a:gd name="T55" fmla="*/ 1 h 16"/>
                  <a:gd name="T56" fmla="*/ 0 w 9"/>
                  <a:gd name="T57" fmla="*/ 3 h 16"/>
                  <a:gd name="T58" fmla="*/ 0 w 9"/>
                  <a:gd name="T59" fmla="*/ 5 h 16"/>
                  <a:gd name="T60" fmla="*/ 0 w 9"/>
                  <a:gd name="T61" fmla="*/ 7 h 16"/>
                  <a:gd name="T62" fmla="*/ 0 w 9"/>
                  <a:gd name="T63" fmla="*/ 9 h 16"/>
                  <a:gd name="T64" fmla="*/ 0 w 9"/>
                  <a:gd name="T65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6">
                    <a:moveTo>
                      <a:pt x="0" y="10"/>
                    </a:moveTo>
                    <a:lnTo>
                      <a:pt x="1" y="11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4" y="12"/>
                    </a:lnTo>
                    <a:lnTo>
                      <a:pt x="5" y="14"/>
                    </a:lnTo>
                    <a:lnTo>
                      <a:pt x="7" y="16"/>
                    </a:lnTo>
                    <a:lnTo>
                      <a:pt x="8" y="15"/>
                    </a:lnTo>
                    <a:lnTo>
                      <a:pt x="9" y="13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7" y="9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16" name="Freeform 405"/>
              <p:cNvSpPr>
                <a:spLocks/>
              </p:cNvSpPr>
              <p:nvPr userDrawn="1"/>
            </p:nvSpPr>
            <p:spPr bwMode="auto">
              <a:xfrm>
                <a:off x="2229" y="2738"/>
                <a:ext cx="2" cy="3"/>
              </a:xfrm>
              <a:custGeom>
                <a:avLst/>
                <a:gdLst>
                  <a:gd name="T0" fmla="*/ 0 w 3"/>
                  <a:gd name="T1" fmla="*/ 8 h 8"/>
                  <a:gd name="T2" fmla="*/ 3 w 3"/>
                  <a:gd name="T3" fmla="*/ 5 h 8"/>
                  <a:gd name="T4" fmla="*/ 3 w 3"/>
                  <a:gd name="T5" fmla="*/ 2 h 8"/>
                  <a:gd name="T6" fmla="*/ 2 w 3"/>
                  <a:gd name="T7" fmla="*/ 1 h 8"/>
                  <a:gd name="T8" fmla="*/ 1 w 3"/>
                  <a:gd name="T9" fmla="*/ 0 h 8"/>
                  <a:gd name="T10" fmla="*/ 1 w 3"/>
                  <a:gd name="T11" fmla="*/ 2 h 8"/>
                  <a:gd name="T12" fmla="*/ 1 w 3"/>
                  <a:gd name="T13" fmla="*/ 4 h 8"/>
                  <a:gd name="T14" fmla="*/ 0 w 3"/>
                  <a:gd name="T15" fmla="*/ 6 h 8"/>
                  <a:gd name="T16" fmla="*/ 0 w 3"/>
                  <a:gd name="T17" fmla="*/ 7 h 8"/>
                  <a:gd name="T18" fmla="*/ 0 w 3"/>
                  <a:gd name="T1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8">
                    <a:moveTo>
                      <a:pt x="0" y="8"/>
                    </a:moveTo>
                    <a:lnTo>
                      <a:pt x="3" y="5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0" name="Freeform 407"/>
            <p:cNvSpPr>
              <a:spLocks/>
            </p:cNvSpPr>
            <p:nvPr userDrawn="1"/>
          </p:nvSpPr>
          <p:spPr bwMode="auto">
            <a:xfrm>
              <a:off x="2225" y="2741"/>
              <a:ext cx="11" cy="24"/>
            </a:xfrm>
            <a:custGeom>
              <a:avLst/>
              <a:gdLst>
                <a:gd name="T0" fmla="*/ 22 w 23"/>
                <a:gd name="T1" fmla="*/ 13 h 48"/>
                <a:gd name="T2" fmla="*/ 19 w 23"/>
                <a:gd name="T3" fmla="*/ 13 h 48"/>
                <a:gd name="T4" fmla="*/ 15 w 23"/>
                <a:gd name="T5" fmla="*/ 9 h 48"/>
                <a:gd name="T6" fmla="*/ 13 w 23"/>
                <a:gd name="T7" fmla="*/ 2 h 48"/>
                <a:gd name="T8" fmla="*/ 11 w 23"/>
                <a:gd name="T9" fmla="*/ 1 h 48"/>
                <a:gd name="T10" fmla="*/ 11 w 23"/>
                <a:gd name="T11" fmla="*/ 3 h 48"/>
                <a:gd name="T12" fmla="*/ 12 w 23"/>
                <a:gd name="T13" fmla="*/ 7 h 48"/>
                <a:gd name="T14" fmla="*/ 11 w 23"/>
                <a:gd name="T15" fmla="*/ 10 h 48"/>
                <a:gd name="T16" fmla="*/ 11 w 23"/>
                <a:gd name="T17" fmla="*/ 9 h 48"/>
                <a:gd name="T18" fmla="*/ 9 w 23"/>
                <a:gd name="T19" fmla="*/ 12 h 48"/>
                <a:gd name="T20" fmla="*/ 8 w 23"/>
                <a:gd name="T21" fmla="*/ 18 h 48"/>
                <a:gd name="T22" fmla="*/ 9 w 23"/>
                <a:gd name="T23" fmla="*/ 22 h 48"/>
                <a:gd name="T24" fmla="*/ 6 w 23"/>
                <a:gd name="T25" fmla="*/ 23 h 48"/>
                <a:gd name="T26" fmla="*/ 4 w 23"/>
                <a:gd name="T27" fmla="*/ 23 h 48"/>
                <a:gd name="T28" fmla="*/ 4 w 23"/>
                <a:gd name="T29" fmla="*/ 19 h 48"/>
                <a:gd name="T30" fmla="*/ 2 w 23"/>
                <a:gd name="T31" fmla="*/ 19 h 48"/>
                <a:gd name="T32" fmla="*/ 2 w 23"/>
                <a:gd name="T33" fmla="*/ 22 h 48"/>
                <a:gd name="T34" fmla="*/ 1 w 23"/>
                <a:gd name="T35" fmla="*/ 24 h 48"/>
                <a:gd name="T36" fmla="*/ 2 w 23"/>
                <a:gd name="T37" fmla="*/ 27 h 48"/>
                <a:gd name="T38" fmla="*/ 3 w 23"/>
                <a:gd name="T39" fmla="*/ 29 h 48"/>
                <a:gd name="T40" fmla="*/ 2 w 23"/>
                <a:gd name="T41" fmla="*/ 32 h 48"/>
                <a:gd name="T42" fmla="*/ 3 w 23"/>
                <a:gd name="T43" fmla="*/ 36 h 48"/>
                <a:gd name="T44" fmla="*/ 4 w 23"/>
                <a:gd name="T45" fmla="*/ 41 h 48"/>
                <a:gd name="T46" fmla="*/ 3 w 23"/>
                <a:gd name="T47" fmla="*/ 46 h 48"/>
                <a:gd name="T48" fmla="*/ 6 w 23"/>
                <a:gd name="T49" fmla="*/ 48 h 48"/>
                <a:gd name="T50" fmla="*/ 8 w 23"/>
                <a:gd name="T51" fmla="*/ 47 h 48"/>
                <a:gd name="T52" fmla="*/ 8 w 23"/>
                <a:gd name="T53" fmla="*/ 44 h 48"/>
                <a:gd name="T54" fmla="*/ 7 w 23"/>
                <a:gd name="T55" fmla="*/ 42 h 48"/>
                <a:gd name="T56" fmla="*/ 6 w 23"/>
                <a:gd name="T57" fmla="*/ 37 h 48"/>
                <a:gd name="T58" fmla="*/ 7 w 23"/>
                <a:gd name="T59" fmla="*/ 32 h 48"/>
                <a:gd name="T60" fmla="*/ 9 w 23"/>
                <a:gd name="T61" fmla="*/ 33 h 48"/>
                <a:gd name="T62" fmla="*/ 10 w 23"/>
                <a:gd name="T63" fmla="*/ 30 h 48"/>
                <a:gd name="T64" fmla="*/ 13 w 23"/>
                <a:gd name="T65" fmla="*/ 23 h 48"/>
                <a:gd name="T66" fmla="*/ 13 w 23"/>
                <a:gd name="T67" fmla="*/ 24 h 48"/>
                <a:gd name="T68" fmla="*/ 15 w 23"/>
                <a:gd name="T69" fmla="*/ 25 h 48"/>
                <a:gd name="T70" fmla="*/ 16 w 23"/>
                <a:gd name="T71" fmla="*/ 27 h 48"/>
                <a:gd name="T72" fmla="*/ 19 w 23"/>
                <a:gd name="T73" fmla="*/ 25 h 48"/>
                <a:gd name="T74" fmla="*/ 19 w 23"/>
                <a:gd name="T75" fmla="*/ 23 h 48"/>
                <a:gd name="T76" fmla="*/ 19 w 23"/>
                <a:gd name="T77" fmla="*/ 20 h 48"/>
                <a:gd name="T78" fmla="*/ 21 w 23"/>
                <a:gd name="T79" fmla="*/ 18 h 48"/>
                <a:gd name="T80" fmla="*/ 23 w 23"/>
                <a:gd name="T81" fmla="*/ 18 h 48"/>
                <a:gd name="T82" fmla="*/ 23 w 23"/>
                <a:gd name="T83" fmla="*/ 1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" h="48">
                  <a:moveTo>
                    <a:pt x="23" y="14"/>
                  </a:moveTo>
                  <a:lnTo>
                    <a:pt x="22" y="13"/>
                  </a:lnTo>
                  <a:lnTo>
                    <a:pt x="21" y="13"/>
                  </a:lnTo>
                  <a:lnTo>
                    <a:pt x="19" y="13"/>
                  </a:lnTo>
                  <a:lnTo>
                    <a:pt x="17" y="11"/>
                  </a:lnTo>
                  <a:lnTo>
                    <a:pt x="15" y="9"/>
                  </a:lnTo>
                  <a:lnTo>
                    <a:pt x="13" y="6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11" y="10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9" y="9"/>
                  </a:lnTo>
                  <a:lnTo>
                    <a:pt x="9" y="12"/>
                  </a:lnTo>
                  <a:lnTo>
                    <a:pt x="8" y="15"/>
                  </a:lnTo>
                  <a:lnTo>
                    <a:pt x="8" y="18"/>
                  </a:lnTo>
                  <a:lnTo>
                    <a:pt x="8" y="20"/>
                  </a:lnTo>
                  <a:lnTo>
                    <a:pt x="9" y="22"/>
                  </a:lnTo>
                  <a:lnTo>
                    <a:pt x="8" y="23"/>
                  </a:lnTo>
                  <a:lnTo>
                    <a:pt x="6" y="23"/>
                  </a:lnTo>
                  <a:lnTo>
                    <a:pt x="5" y="23"/>
                  </a:lnTo>
                  <a:lnTo>
                    <a:pt x="4" y="23"/>
                  </a:lnTo>
                  <a:lnTo>
                    <a:pt x="5" y="19"/>
                  </a:lnTo>
                  <a:lnTo>
                    <a:pt x="4" y="19"/>
                  </a:lnTo>
                  <a:lnTo>
                    <a:pt x="3" y="19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0" y="25"/>
                  </a:lnTo>
                  <a:lnTo>
                    <a:pt x="2" y="27"/>
                  </a:lnTo>
                  <a:lnTo>
                    <a:pt x="3" y="28"/>
                  </a:lnTo>
                  <a:lnTo>
                    <a:pt x="3" y="29"/>
                  </a:lnTo>
                  <a:lnTo>
                    <a:pt x="3" y="31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3" y="36"/>
                  </a:lnTo>
                  <a:lnTo>
                    <a:pt x="4" y="38"/>
                  </a:lnTo>
                  <a:lnTo>
                    <a:pt x="4" y="41"/>
                  </a:lnTo>
                  <a:lnTo>
                    <a:pt x="3" y="44"/>
                  </a:lnTo>
                  <a:lnTo>
                    <a:pt x="3" y="46"/>
                  </a:lnTo>
                  <a:lnTo>
                    <a:pt x="4" y="48"/>
                  </a:lnTo>
                  <a:lnTo>
                    <a:pt x="6" y="48"/>
                  </a:lnTo>
                  <a:lnTo>
                    <a:pt x="7" y="48"/>
                  </a:lnTo>
                  <a:lnTo>
                    <a:pt x="8" y="47"/>
                  </a:lnTo>
                  <a:lnTo>
                    <a:pt x="8" y="46"/>
                  </a:lnTo>
                  <a:lnTo>
                    <a:pt x="8" y="44"/>
                  </a:lnTo>
                  <a:lnTo>
                    <a:pt x="8" y="43"/>
                  </a:lnTo>
                  <a:lnTo>
                    <a:pt x="7" y="42"/>
                  </a:lnTo>
                  <a:lnTo>
                    <a:pt x="6" y="40"/>
                  </a:lnTo>
                  <a:lnTo>
                    <a:pt x="6" y="37"/>
                  </a:lnTo>
                  <a:lnTo>
                    <a:pt x="6" y="34"/>
                  </a:lnTo>
                  <a:lnTo>
                    <a:pt x="7" y="32"/>
                  </a:lnTo>
                  <a:lnTo>
                    <a:pt x="8" y="33"/>
                  </a:lnTo>
                  <a:lnTo>
                    <a:pt x="9" y="33"/>
                  </a:lnTo>
                  <a:lnTo>
                    <a:pt x="9" y="34"/>
                  </a:lnTo>
                  <a:lnTo>
                    <a:pt x="10" y="30"/>
                  </a:lnTo>
                  <a:lnTo>
                    <a:pt x="11" y="27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4"/>
                  </a:lnTo>
                  <a:lnTo>
                    <a:pt x="15" y="24"/>
                  </a:lnTo>
                  <a:lnTo>
                    <a:pt x="15" y="25"/>
                  </a:lnTo>
                  <a:lnTo>
                    <a:pt x="15" y="26"/>
                  </a:lnTo>
                  <a:lnTo>
                    <a:pt x="16" y="27"/>
                  </a:lnTo>
                  <a:lnTo>
                    <a:pt x="17" y="26"/>
                  </a:lnTo>
                  <a:lnTo>
                    <a:pt x="19" y="25"/>
                  </a:lnTo>
                  <a:lnTo>
                    <a:pt x="19" y="24"/>
                  </a:lnTo>
                  <a:lnTo>
                    <a:pt x="19" y="23"/>
                  </a:lnTo>
                  <a:lnTo>
                    <a:pt x="19" y="21"/>
                  </a:lnTo>
                  <a:lnTo>
                    <a:pt x="19" y="20"/>
                  </a:lnTo>
                  <a:lnTo>
                    <a:pt x="20" y="18"/>
                  </a:lnTo>
                  <a:lnTo>
                    <a:pt x="21" y="18"/>
                  </a:lnTo>
                  <a:lnTo>
                    <a:pt x="22" y="18"/>
                  </a:lnTo>
                  <a:lnTo>
                    <a:pt x="23" y="18"/>
                  </a:lnTo>
                  <a:lnTo>
                    <a:pt x="23" y="16"/>
                  </a:lnTo>
                  <a:lnTo>
                    <a:pt x="23" y="15"/>
                  </a:lnTo>
                  <a:lnTo>
                    <a:pt x="23" y="1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51" name="Freeform 408"/>
            <p:cNvSpPr>
              <a:spLocks/>
            </p:cNvSpPr>
            <p:nvPr userDrawn="1"/>
          </p:nvSpPr>
          <p:spPr bwMode="auto">
            <a:xfrm>
              <a:off x="2231" y="2702"/>
              <a:ext cx="2" cy="1"/>
            </a:xfrm>
            <a:custGeom>
              <a:avLst/>
              <a:gdLst>
                <a:gd name="T0" fmla="*/ 3 w 5"/>
                <a:gd name="T1" fmla="*/ 0 h 3"/>
                <a:gd name="T2" fmla="*/ 1 w 5"/>
                <a:gd name="T3" fmla="*/ 1 h 3"/>
                <a:gd name="T4" fmla="*/ 0 w 5"/>
                <a:gd name="T5" fmla="*/ 1 h 3"/>
                <a:gd name="T6" fmla="*/ 1 w 5"/>
                <a:gd name="T7" fmla="*/ 2 h 3"/>
                <a:gd name="T8" fmla="*/ 3 w 5"/>
                <a:gd name="T9" fmla="*/ 3 h 3"/>
                <a:gd name="T10" fmla="*/ 4 w 5"/>
                <a:gd name="T11" fmla="*/ 3 h 3"/>
                <a:gd name="T12" fmla="*/ 5 w 5"/>
                <a:gd name="T13" fmla="*/ 3 h 3"/>
                <a:gd name="T14" fmla="*/ 5 w 5"/>
                <a:gd name="T15" fmla="*/ 2 h 3"/>
                <a:gd name="T16" fmla="*/ 4 w 5"/>
                <a:gd name="T17" fmla="*/ 1 h 3"/>
                <a:gd name="T18" fmla="*/ 3 w 5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2"/>
                  </a:lnTo>
                  <a:lnTo>
                    <a:pt x="3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52" name="Freeform 409"/>
            <p:cNvSpPr>
              <a:spLocks/>
            </p:cNvSpPr>
            <p:nvPr userDrawn="1"/>
          </p:nvSpPr>
          <p:spPr bwMode="auto">
            <a:xfrm>
              <a:off x="2227" y="2699"/>
              <a:ext cx="6" cy="12"/>
            </a:xfrm>
            <a:custGeom>
              <a:avLst/>
              <a:gdLst>
                <a:gd name="T0" fmla="*/ 4 w 13"/>
                <a:gd name="T1" fmla="*/ 5 h 23"/>
                <a:gd name="T2" fmla="*/ 5 w 13"/>
                <a:gd name="T3" fmla="*/ 11 h 23"/>
                <a:gd name="T4" fmla="*/ 5 w 13"/>
                <a:gd name="T5" fmla="*/ 18 h 23"/>
                <a:gd name="T6" fmla="*/ 8 w 13"/>
                <a:gd name="T7" fmla="*/ 23 h 23"/>
                <a:gd name="T8" fmla="*/ 9 w 13"/>
                <a:gd name="T9" fmla="*/ 23 h 23"/>
                <a:gd name="T10" fmla="*/ 11 w 13"/>
                <a:gd name="T11" fmla="*/ 23 h 23"/>
                <a:gd name="T12" fmla="*/ 12 w 13"/>
                <a:gd name="T13" fmla="*/ 23 h 23"/>
                <a:gd name="T14" fmla="*/ 13 w 13"/>
                <a:gd name="T15" fmla="*/ 22 h 23"/>
                <a:gd name="T16" fmla="*/ 11 w 13"/>
                <a:gd name="T17" fmla="*/ 20 h 23"/>
                <a:gd name="T18" fmla="*/ 8 w 13"/>
                <a:gd name="T19" fmla="*/ 16 h 23"/>
                <a:gd name="T20" fmla="*/ 8 w 13"/>
                <a:gd name="T21" fmla="*/ 12 h 23"/>
                <a:gd name="T22" fmla="*/ 8 w 13"/>
                <a:gd name="T23" fmla="*/ 9 h 23"/>
                <a:gd name="T24" fmla="*/ 7 w 13"/>
                <a:gd name="T25" fmla="*/ 7 h 23"/>
                <a:gd name="T26" fmla="*/ 6 w 13"/>
                <a:gd name="T27" fmla="*/ 5 h 23"/>
                <a:gd name="T28" fmla="*/ 5 w 13"/>
                <a:gd name="T29" fmla="*/ 3 h 23"/>
                <a:gd name="T30" fmla="*/ 4 w 13"/>
                <a:gd name="T31" fmla="*/ 2 h 23"/>
                <a:gd name="T32" fmla="*/ 3 w 13"/>
                <a:gd name="T33" fmla="*/ 0 h 23"/>
                <a:gd name="T34" fmla="*/ 1 w 13"/>
                <a:gd name="T35" fmla="*/ 0 h 23"/>
                <a:gd name="T36" fmla="*/ 0 w 13"/>
                <a:gd name="T37" fmla="*/ 1 h 23"/>
                <a:gd name="T38" fmla="*/ 1 w 13"/>
                <a:gd name="T39" fmla="*/ 2 h 23"/>
                <a:gd name="T40" fmla="*/ 1 w 13"/>
                <a:gd name="T41" fmla="*/ 2 h 23"/>
                <a:gd name="T42" fmla="*/ 2 w 13"/>
                <a:gd name="T43" fmla="*/ 3 h 23"/>
                <a:gd name="T44" fmla="*/ 3 w 13"/>
                <a:gd name="T45" fmla="*/ 4 h 23"/>
                <a:gd name="T46" fmla="*/ 4 w 13"/>
                <a:gd name="T47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" h="23">
                  <a:moveTo>
                    <a:pt x="4" y="5"/>
                  </a:moveTo>
                  <a:lnTo>
                    <a:pt x="5" y="11"/>
                  </a:lnTo>
                  <a:lnTo>
                    <a:pt x="5" y="18"/>
                  </a:lnTo>
                  <a:lnTo>
                    <a:pt x="8" y="23"/>
                  </a:lnTo>
                  <a:lnTo>
                    <a:pt x="9" y="23"/>
                  </a:lnTo>
                  <a:lnTo>
                    <a:pt x="11" y="23"/>
                  </a:lnTo>
                  <a:lnTo>
                    <a:pt x="12" y="23"/>
                  </a:lnTo>
                  <a:lnTo>
                    <a:pt x="13" y="22"/>
                  </a:lnTo>
                  <a:lnTo>
                    <a:pt x="11" y="20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8" y="9"/>
                  </a:lnTo>
                  <a:lnTo>
                    <a:pt x="7" y="7"/>
                  </a:lnTo>
                  <a:lnTo>
                    <a:pt x="6" y="5"/>
                  </a:lnTo>
                  <a:lnTo>
                    <a:pt x="5" y="3"/>
                  </a:lnTo>
                  <a:lnTo>
                    <a:pt x="4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3"/>
                  </a:lnTo>
                  <a:lnTo>
                    <a:pt x="3" y="4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53" name="Freeform 410"/>
            <p:cNvSpPr>
              <a:spLocks/>
            </p:cNvSpPr>
            <p:nvPr userDrawn="1"/>
          </p:nvSpPr>
          <p:spPr bwMode="auto">
            <a:xfrm>
              <a:off x="2228" y="2682"/>
              <a:ext cx="3" cy="5"/>
            </a:xfrm>
            <a:custGeom>
              <a:avLst/>
              <a:gdLst>
                <a:gd name="T0" fmla="*/ 2 w 6"/>
                <a:gd name="T1" fmla="*/ 1 h 11"/>
                <a:gd name="T2" fmla="*/ 2 w 6"/>
                <a:gd name="T3" fmla="*/ 3 h 11"/>
                <a:gd name="T4" fmla="*/ 1 w 6"/>
                <a:gd name="T5" fmla="*/ 5 h 11"/>
                <a:gd name="T6" fmla="*/ 1 w 6"/>
                <a:gd name="T7" fmla="*/ 6 h 11"/>
                <a:gd name="T8" fmla="*/ 0 w 6"/>
                <a:gd name="T9" fmla="*/ 8 h 11"/>
                <a:gd name="T10" fmla="*/ 0 w 6"/>
                <a:gd name="T11" fmla="*/ 9 h 11"/>
                <a:gd name="T12" fmla="*/ 1 w 6"/>
                <a:gd name="T13" fmla="*/ 11 h 11"/>
                <a:gd name="T14" fmla="*/ 2 w 6"/>
                <a:gd name="T15" fmla="*/ 10 h 11"/>
                <a:gd name="T16" fmla="*/ 4 w 6"/>
                <a:gd name="T17" fmla="*/ 8 h 11"/>
                <a:gd name="T18" fmla="*/ 5 w 6"/>
                <a:gd name="T19" fmla="*/ 6 h 11"/>
                <a:gd name="T20" fmla="*/ 6 w 6"/>
                <a:gd name="T21" fmla="*/ 2 h 11"/>
                <a:gd name="T22" fmla="*/ 5 w 6"/>
                <a:gd name="T23" fmla="*/ 1 h 11"/>
                <a:gd name="T24" fmla="*/ 5 w 6"/>
                <a:gd name="T25" fmla="*/ 0 h 11"/>
                <a:gd name="T26" fmla="*/ 3 w 6"/>
                <a:gd name="T27" fmla="*/ 0 h 11"/>
                <a:gd name="T28" fmla="*/ 2 w 6"/>
                <a:gd name="T2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" h="11">
                  <a:moveTo>
                    <a:pt x="2" y="1"/>
                  </a:moveTo>
                  <a:lnTo>
                    <a:pt x="2" y="3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1" y="11"/>
                  </a:lnTo>
                  <a:lnTo>
                    <a:pt x="2" y="10"/>
                  </a:lnTo>
                  <a:lnTo>
                    <a:pt x="4" y="8"/>
                  </a:lnTo>
                  <a:lnTo>
                    <a:pt x="5" y="6"/>
                  </a:lnTo>
                  <a:lnTo>
                    <a:pt x="6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54" name="Freeform 411"/>
            <p:cNvSpPr>
              <a:spLocks/>
            </p:cNvSpPr>
            <p:nvPr userDrawn="1"/>
          </p:nvSpPr>
          <p:spPr bwMode="auto">
            <a:xfrm>
              <a:off x="2229" y="2691"/>
              <a:ext cx="2" cy="2"/>
            </a:xfrm>
            <a:custGeom>
              <a:avLst/>
              <a:gdLst>
                <a:gd name="T0" fmla="*/ 0 w 4"/>
                <a:gd name="T1" fmla="*/ 1 h 5"/>
                <a:gd name="T2" fmla="*/ 0 w 4"/>
                <a:gd name="T3" fmla="*/ 2 h 5"/>
                <a:gd name="T4" fmla="*/ 0 w 4"/>
                <a:gd name="T5" fmla="*/ 4 h 5"/>
                <a:gd name="T6" fmla="*/ 1 w 4"/>
                <a:gd name="T7" fmla="*/ 5 h 5"/>
                <a:gd name="T8" fmla="*/ 2 w 4"/>
                <a:gd name="T9" fmla="*/ 5 h 5"/>
                <a:gd name="T10" fmla="*/ 3 w 4"/>
                <a:gd name="T11" fmla="*/ 4 h 5"/>
                <a:gd name="T12" fmla="*/ 4 w 4"/>
                <a:gd name="T13" fmla="*/ 2 h 5"/>
                <a:gd name="T14" fmla="*/ 3 w 4"/>
                <a:gd name="T15" fmla="*/ 1 h 5"/>
                <a:gd name="T16" fmla="*/ 2 w 4"/>
                <a:gd name="T17" fmla="*/ 0 h 5"/>
                <a:gd name="T18" fmla="*/ 1 w 4"/>
                <a:gd name="T19" fmla="*/ 0 h 5"/>
                <a:gd name="T20" fmla="*/ 0 w 4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5">
                  <a:moveTo>
                    <a:pt x="0" y="1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5"/>
                  </a:lnTo>
                  <a:lnTo>
                    <a:pt x="3" y="4"/>
                  </a:lnTo>
                  <a:lnTo>
                    <a:pt x="4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55" name="Freeform 412"/>
            <p:cNvSpPr>
              <a:spLocks/>
            </p:cNvSpPr>
            <p:nvPr userDrawn="1"/>
          </p:nvSpPr>
          <p:spPr bwMode="auto">
            <a:xfrm>
              <a:off x="2231" y="2686"/>
              <a:ext cx="3" cy="6"/>
            </a:xfrm>
            <a:custGeom>
              <a:avLst/>
              <a:gdLst>
                <a:gd name="T0" fmla="*/ 1 w 7"/>
                <a:gd name="T1" fmla="*/ 0 h 10"/>
                <a:gd name="T2" fmla="*/ 1 w 7"/>
                <a:gd name="T3" fmla="*/ 2 h 10"/>
                <a:gd name="T4" fmla="*/ 0 w 7"/>
                <a:gd name="T5" fmla="*/ 4 h 10"/>
                <a:gd name="T6" fmla="*/ 0 w 7"/>
                <a:gd name="T7" fmla="*/ 6 h 10"/>
                <a:gd name="T8" fmla="*/ 1 w 7"/>
                <a:gd name="T9" fmla="*/ 8 h 10"/>
                <a:gd name="T10" fmla="*/ 2 w 7"/>
                <a:gd name="T11" fmla="*/ 9 h 10"/>
                <a:gd name="T12" fmla="*/ 4 w 7"/>
                <a:gd name="T13" fmla="*/ 10 h 10"/>
                <a:gd name="T14" fmla="*/ 5 w 7"/>
                <a:gd name="T15" fmla="*/ 10 h 10"/>
                <a:gd name="T16" fmla="*/ 7 w 7"/>
                <a:gd name="T17" fmla="*/ 10 h 10"/>
                <a:gd name="T18" fmla="*/ 7 w 7"/>
                <a:gd name="T19" fmla="*/ 9 h 10"/>
                <a:gd name="T20" fmla="*/ 6 w 7"/>
                <a:gd name="T21" fmla="*/ 7 h 10"/>
                <a:gd name="T22" fmla="*/ 5 w 7"/>
                <a:gd name="T23" fmla="*/ 4 h 10"/>
                <a:gd name="T24" fmla="*/ 4 w 7"/>
                <a:gd name="T25" fmla="*/ 2 h 10"/>
                <a:gd name="T26" fmla="*/ 1 w 7"/>
                <a:gd name="T2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10">
                  <a:moveTo>
                    <a:pt x="1" y="0"/>
                  </a:move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8"/>
                  </a:lnTo>
                  <a:lnTo>
                    <a:pt x="2" y="9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7" y="9"/>
                  </a:lnTo>
                  <a:lnTo>
                    <a:pt x="6" y="7"/>
                  </a:lnTo>
                  <a:lnTo>
                    <a:pt x="5" y="4"/>
                  </a:lnTo>
                  <a:lnTo>
                    <a:pt x="4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56" name="Freeform 413"/>
            <p:cNvSpPr>
              <a:spLocks/>
            </p:cNvSpPr>
            <p:nvPr userDrawn="1"/>
          </p:nvSpPr>
          <p:spPr bwMode="auto">
            <a:xfrm>
              <a:off x="2232" y="2685"/>
              <a:ext cx="2" cy="2"/>
            </a:xfrm>
            <a:custGeom>
              <a:avLst/>
              <a:gdLst>
                <a:gd name="T0" fmla="*/ 3 w 3"/>
                <a:gd name="T1" fmla="*/ 4 h 4"/>
                <a:gd name="T2" fmla="*/ 3 w 3"/>
                <a:gd name="T3" fmla="*/ 2 h 4"/>
                <a:gd name="T4" fmla="*/ 2 w 3"/>
                <a:gd name="T5" fmla="*/ 1 h 4"/>
                <a:gd name="T6" fmla="*/ 2 w 3"/>
                <a:gd name="T7" fmla="*/ 1 h 4"/>
                <a:gd name="T8" fmla="*/ 1 w 3"/>
                <a:gd name="T9" fmla="*/ 0 h 4"/>
                <a:gd name="T10" fmla="*/ 0 w 3"/>
                <a:gd name="T11" fmla="*/ 0 h 4"/>
                <a:gd name="T12" fmla="*/ 1 w 3"/>
                <a:gd name="T13" fmla="*/ 2 h 4"/>
                <a:gd name="T14" fmla="*/ 1 w 3"/>
                <a:gd name="T15" fmla="*/ 3 h 4"/>
                <a:gd name="T16" fmla="*/ 2 w 3"/>
                <a:gd name="T17" fmla="*/ 4 h 4"/>
                <a:gd name="T18" fmla="*/ 3 w 3"/>
                <a:gd name="T1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3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57" name="Freeform 414"/>
            <p:cNvSpPr>
              <a:spLocks/>
            </p:cNvSpPr>
            <p:nvPr userDrawn="1"/>
          </p:nvSpPr>
          <p:spPr bwMode="auto">
            <a:xfrm>
              <a:off x="2234" y="2685"/>
              <a:ext cx="4" cy="5"/>
            </a:xfrm>
            <a:custGeom>
              <a:avLst/>
              <a:gdLst>
                <a:gd name="T0" fmla="*/ 6 w 6"/>
                <a:gd name="T1" fmla="*/ 9 h 9"/>
                <a:gd name="T2" fmla="*/ 6 w 6"/>
                <a:gd name="T3" fmla="*/ 7 h 9"/>
                <a:gd name="T4" fmla="*/ 5 w 6"/>
                <a:gd name="T5" fmla="*/ 6 h 9"/>
                <a:gd name="T6" fmla="*/ 5 w 6"/>
                <a:gd name="T7" fmla="*/ 4 h 9"/>
                <a:gd name="T8" fmla="*/ 4 w 6"/>
                <a:gd name="T9" fmla="*/ 2 h 9"/>
                <a:gd name="T10" fmla="*/ 3 w 6"/>
                <a:gd name="T11" fmla="*/ 1 h 9"/>
                <a:gd name="T12" fmla="*/ 2 w 6"/>
                <a:gd name="T13" fmla="*/ 0 h 9"/>
                <a:gd name="T14" fmla="*/ 1 w 6"/>
                <a:gd name="T15" fmla="*/ 1 h 9"/>
                <a:gd name="T16" fmla="*/ 0 w 6"/>
                <a:gd name="T17" fmla="*/ 2 h 9"/>
                <a:gd name="T18" fmla="*/ 0 w 6"/>
                <a:gd name="T19" fmla="*/ 4 h 9"/>
                <a:gd name="T20" fmla="*/ 1 w 6"/>
                <a:gd name="T21" fmla="*/ 5 h 9"/>
                <a:gd name="T22" fmla="*/ 2 w 6"/>
                <a:gd name="T23" fmla="*/ 6 h 9"/>
                <a:gd name="T24" fmla="*/ 3 w 6"/>
                <a:gd name="T25" fmla="*/ 7 h 9"/>
                <a:gd name="T26" fmla="*/ 4 w 6"/>
                <a:gd name="T27" fmla="*/ 8 h 9"/>
                <a:gd name="T28" fmla="*/ 5 w 6"/>
                <a:gd name="T29" fmla="*/ 9 h 9"/>
                <a:gd name="T30" fmla="*/ 6 w 6"/>
                <a:gd name="T3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" h="9">
                  <a:moveTo>
                    <a:pt x="6" y="9"/>
                  </a:moveTo>
                  <a:lnTo>
                    <a:pt x="6" y="7"/>
                  </a:lnTo>
                  <a:lnTo>
                    <a:pt x="5" y="6"/>
                  </a:lnTo>
                  <a:lnTo>
                    <a:pt x="5" y="4"/>
                  </a:lnTo>
                  <a:lnTo>
                    <a:pt x="4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9"/>
                  </a:lnTo>
                  <a:lnTo>
                    <a:pt x="6" y="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58" name="Freeform 415"/>
            <p:cNvSpPr>
              <a:spLocks/>
            </p:cNvSpPr>
            <p:nvPr userDrawn="1"/>
          </p:nvSpPr>
          <p:spPr bwMode="auto">
            <a:xfrm>
              <a:off x="2232" y="2680"/>
              <a:ext cx="2" cy="4"/>
            </a:xfrm>
            <a:custGeom>
              <a:avLst/>
              <a:gdLst>
                <a:gd name="T0" fmla="*/ 0 w 6"/>
                <a:gd name="T1" fmla="*/ 2 h 7"/>
                <a:gd name="T2" fmla="*/ 0 w 6"/>
                <a:gd name="T3" fmla="*/ 4 h 7"/>
                <a:gd name="T4" fmla="*/ 2 w 6"/>
                <a:gd name="T5" fmla="*/ 5 h 7"/>
                <a:gd name="T6" fmla="*/ 2 w 6"/>
                <a:gd name="T7" fmla="*/ 6 h 7"/>
                <a:gd name="T8" fmla="*/ 3 w 6"/>
                <a:gd name="T9" fmla="*/ 7 h 7"/>
                <a:gd name="T10" fmla="*/ 4 w 6"/>
                <a:gd name="T11" fmla="*/ 7 h 7"/>
                <a:gd name="T12" fmla="*/ 5 w 6"/>
                <a:gd name="T13" fmla="*/ 6 h 7"/>
                <a:gd name="T14" fmla="*/ 5 w 6"/>
                <a:gd name="T15" fmla="*/ 5 h 7"/>
                <a:gd name="T16" fmla="*/ 6 w 6"/>
                <a:gd name="T17" fmla="*/ 4 h 7"/>
                <a:gd name="T18" fmla="*/ 5 w 6"/>
                <a:gd name="T19" fmla="*/ 3 h 7"/>
                <a:gd name="T20" fmla="*/ 4 w 6"/>
                <a:gd name="T21" fmla="*/ 2 h 7"/>
                <a:gd name="T22" fmla="*/ 4 w 6"/>
                <a:gd name="T23" fmla="*/ 1 h 7"/>
                <a:gd name="T24" fmla="*/ 3 w 6"/>
                <a:gd name="T25" fmla="*/ 0 h 7"/>
                <a:gd name="T26" fmla="*/ 2 w 6"/>
                <a:gd name="T27" fmla="*/ 0 h 7"/>
                <a:gd name="T28" fmla="*/ 0 w 6"/>
                <a:gd name="T29" fmla="*/ 1 h 7"/>
                <a:gd name="T30" fmla="*/ 0 w 6"/>
                <a:gd name="T31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" h="7">
                  <a:moveTo>
                    <a:pt x="0" y="2"/>
                  </a:moveTo>
                  <a:lnTo>
                    <a:pt x="0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5" y="3"/>
                  </a:lnTo>
                  <a:lnTo>
                    <a:pt x="4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59" name="Freeform 416"/>
            <p:cNvSpPr>
              <a:spLocks/>
            </p:cNvSpPr>
            <p:nvPr userDrawn="1"/>
          </p:nvSpPr>
          <p:spPr bwMode="auto">
            <a:xfrm>
              <a:off x="2229" y="2675"/>
              <a:ext cx="3" cy="5"/>
            </a:xfrm>
            <a:custGeom>
              <a:avLst/>
              <a:gdLst>
                <a:gd name="T0" fmla="*/ 4 w 6"/>
                <a:gd name="T1" fmla="*/ 8 h 10"/>
                <a:gd name="T2" fmla="*/ 6 w 6"/>
                <a:gd name="T3" fmla="*/ 7 h 10"/>
                <a:gd name="T4" fmla="*/ 6 w 6"/>
                <a:gd name="T5" fmla="*/ 7 h 10"/>
                <a:gd name="T6" fmla="*/ 6 w 6"/>
                <a:gd name="T7" fmla="*/ 6 h 10"/>
                <a:gd name="T8" fmla="*/ 6 w 6"/>
                <a:gd name="T9" fmla="*/ 5 h 10"/>
                <a:gd name="T10" fmla="*/ 6 w 6"/>
                <a:gd name="T11" fmla="*/ 4 h 10"/>
                <a:gd name="T12" fmla="*/ 5 w 6"/>
                <a:gd name="T13" fmla="*/ 3 h 10"/>
                <a:gd name="T14" fmla="*/ 5 w 6"/>
                <a:gd name="T15" fmla="*/ 2 h 10"/>
                <a:gd name="T16" fmla="*/ 5 w 6"/>
                <a:gd name="T17" fmla="*/ 1 h 10"/>
                <a:gd name="T18" fmla="*/ 3 w 6"/>
                <a:gd name="T19" fmla="*/ 0 h 10"/>
                <a:gd name="T20" fmla="*/ 2 w 6"/>
                <a:gd name="T21" fmla="*/ 0 h 10"/>
                <a:gd name="T22" fmla="*/ 2 w 6"/>
                <a:gd name="T23" fmla="*/ 1 h 10"/>
                <a:gd name="T24" fmla="*/ 2 w 6"/>
                <a:gd name="T25" fmla="*/ 2 h 10"/>
                <a:gd name="T26" fmla="*/ 2 w 6"/>
                <a:gd name="T27" fmla="*/ 3 h 10"/>
                <a:gd name="T28" fmla="*/ 2 w 6"/>
                <a:gd name="T29" fmla="*/ 4 h 10"/>
                <a:gd name="T30" fmla="*/ 2 w 6"/>
                <a:gd name="T31" fmla="*/ 6 h 10"/>
                <a:gd name="T32" fmla="*/ 1 w 6"/>
                <a:gd name="T33" fmla="*/ 7 h 10"/>
                <a:gd name="T34" fmla="*/ 0 w 6"/>
                <a:gd name="T35" fmla="*/ 8 h 10"/>
                <a:gd name="T36" fmla="*/ 0 w 6"/>
                <a:gd name="T37" fmla="*/ 8 h 10"/>
                <a:gd name="T38" fmla="*/ 1 w 6"/>
                <a:gd name="T39" fmla="*/ 9 h 10"/>
                <a:gd name="T40" fmla="*/ 1 w 6"/>
                <a:gd name="T41" fmla="*/ 10 h 10"/>
                <a:gd name="T42" fmla="*/ 3 w 6"/>
                <a:gd name="T43" fmla="*/ 10 h 10"/>
                <a:gd name="T44" fmla="*/ 3 w 6"/>
                <a:gd name="T45" fmla="*/ 10 h 10"/>
                <a:gd name="T46" fmla="*/ 3 w 6"/>
                <a:gd name="T47" fmla="*/ 9 h 10"/>
                <a:gd name="T48" fmla="*/ 3 w 6"/>
                <a:gd name="T49" fmla="*/ 9 h 10"/>
                <a:gd name="T50" fmla="*/ 3 w 6"/>
                <a:gd name="T51" fmla="*/ 8 h 10"/>
                <a:gd name="T52" fmla="*/ 4 w 6"/>
                <a:gd name="T5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" h="10">
                  <a:moveTo>
                    <a:pt x="4" y="8"/>
                  </a:moveTo>
                  <a:lnTo>
                    <a:pt x="6" y="7"/>
                  </a:lnTo>
                  <a:lnTo>
                    <a:pt x="6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6"/>
                  </a:lnTo>
                  <a:lnTo>
                    <a:pt x="1" y="7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60" name="Freeform 417"/>
            <p:cNvSpPr>
              <a:spLocks/>
            </p:cNvSpPr>
            <p:nvPr userDrawn="1"/>
          </p:nvSpPr>
          <p:spPr bwMode="auto">
            <a:xfrm>
              <a:off x="2222" y="2682"/>
              <a:ext cx="6" cy="13"/>
            </a:xfrm>
            <a:custGeom>
              <a:avLst/>
              <a:gdLst>
                <a:gd name="T0" fmla="*/ 4 w 12"/>
                <a:gd name="T1" fmla="*/ 16 h 25"/>
                <a:gd name="T2" fmla="*/ 5 w 12"/>
                <a:gd name="T3" fmla="*/ 17 h 25"/>
                <a:gd name="T4" fmla="*/ 4 w 12"/>
                <a:gd name="T5" fmla="*/ 18 h 25"/>
                <a:gd name="T6" fmla="*/ 4 w 12"/>
                <a:gd name="T7" fmla="*/ 20 h 25"/>
                <a:gd name="T8" fmla="*/ 4 w 12"/>
                <a:gd name="T9" fmla="*/ 22 h 25"/>
                <a:gd name="T10" fmla="*/ 4 w 12"/>
                <a:gd name="T11" fmla="*/ 24 h 25"/>
                <a:gd name="T12" fmla="*/ 2 w 12"/>
                <a:gd name="T13" fmla="*/ 25 h 25"/>
                <a:gd name="T14" fmla="*/ 4 w 12"/>
                <a:gd name="T15" fmla="*/ 25 h 25"/>
                <a:gd name="T16" fmla="*/ 5 w 12"/>
                <a:gd name="T17" fmla="*/ 24 h 25"/>
                <a:gd name="T18" fmla="*/ 6 w 12"/>
                <a:gd name="T19" fmla="*/ 23 h 25"/>
                <a:gd name="T20" fmla="*/ 7 w 12"/>
                <a:gd name="T21" fmla="*/ 22 h 25"/>
                <a:gd name="T22" fmla="*/ 7 w 12"/>
                <a:gd name="T23" fmla="*/ 20 h 25"/>
                <a:gd name="T24" fmla="*/ 8 w 12"/>
                <a:gd name="T25" fmla="*/ 19 h 25"/>
                <a:gd name="T26" fmla="*/ 8 w 12"/>
                <a:gd name="T27" fmla="*/ 17 h 25"/>
                <a:gd name="T28" fmla="*/ 8 w 12"/>
                <a:gd name="T29" fmla="*/ 15 h 25"/>
                <a:gd name="T30" fmla="*/ 8 w 12"/>
                <a:gd name="T31" fmla="*/ 13 h 25"/>
                <a:gd name="T32" fmla="*/ 9 w 12"/>
                <a:gd name="T33" fmla="*/ 12 h 25"/>
                <a:gd name="T34" fmla="*/ 9 w 12"/>
                <a:gd name="T35" fmla="*/ 9 h 25"/>
                <a:gd name="T36" fmla="*/ 10 w 12"/>
                <a:gd name="T37" fmla="*/ 6 h 25"/>
                <a:gd name="T38" fmla="*/ 11 w 12"/>
                <a:gd name="T39" fmla="*/ 3 h 25"/>
                <a:gd name="T40" fmla="*/ 12 w 12"/>
                <a:gd name="T41" fmla="*/ 0 h 25"/>
                <a:gd name="T42" fmla="*/ 10 w 12"/>
                <a:gd name="T43" fmla="*/ 0 h 25"/>
                <a:gd name="T44" fmla="*/ 9 w 12"/>
                <a:gd name="T45" fmla="*/ 1 h 25"/>
                <a:gd name="T46" fmla="*/ 8 w 12"/>
                <a:gd name="T47" fmla="*/ 3 h 25"/>
                <a:gd name="T48" fmla="*/ 7 w 12"/>
                <a:gd name="T49" fmla="*/ 6 h 25"/>
                <a:gd name="T50" fmla="*/ 6 w 12"/>
                <a:gd name="T51" fmla="*/ 7 h 25"/>
                <a:gd name="T52" fmla="*/ 5 w 12"/>
                <a:gd name="T53" fmla="*/ 8 h 25"/>
                <a:gd name="T54" fmla="*/ 5 w 12"/>
                <a:gd name="T55" fmla="*/ 9 h 25"/>
                <a:gd name="T56" fmla="*/ 5 w 12"/>
                <a:gd name="T57" fmla="*/ 11 h 25"/>
                <a:gd name="T58" fmla="*/ 4 w 12"/>
                <a:gd name="T59" fmla="*/ 15 h 25"/>
                <a:gd name="T60" fmla="*/ 3 w 12"/>
                <a:gd name="T61" fmla="*/ 14 h 25"/>
                <a:gd name="T62" fmla="*/ 2 w 12"/>
                <a:gd name="T63" fmla="*/ 14 h 25"/>
                <a:gd name="T64" fmla="*/ 1 w 12"/>
                <a:gd name="T65" fmla="*/ 13 h 25"/>
                <a:gd name="T66" fmla="*/ 0 w 12"/>
                <a:gd name="T67" fmla="*/ 14 h 25"/>
                <a:gd name="T68" fmla="*/ 0 w 12"/>
                <a:gd name="T69" fmla="*/ 15 h 25"/>
                <a:gd name="T70" fmla="*/ 0 w 12"/>
                <a:gd name="T71" fmla="*/ 16 h 25"/>
                <a:gd name="T72" fmla="*/ 1 w 12"/>
                <a:gd name="T73" fmla="*/ 16 h 25"/>
                <a:gd name="T74" fmla="*/ 1 w 12"/>
                <a:gd name="T75" fmla="*/ 17 h 25"/>
                <a:gd name="T76" fmla="*/ 2 w 12"/>
                <a:gd name="T77" fmla="*/ 17 h 25"/>
                <a:gd name="T78" fmla="*/ 3 w 12"/>
                <a:gd name="T79" fmla="*/ 17 h 25"/>
                <a:gd name="T80" fmla="*/ 4 w 12"/>
                <a:gd name="T81" fmla="*/ 1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" h="25">
                  <a:moveTo>
                    <a:pt x="4" y="16"/>
                  </a:moveTo>
                  <a:lnTo>
                    <a:pt x="5" y="17"/>
                  </a:lnTo>
                  <a:lnTo>
                    <a:pt x="4" y="18"/>
                  </a:lnTo>
                  <a:lnTo>
                    <a:pt x="4" y="20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2" y="25"/>
                  </a:lnTo>
                  <a:lnTo>
                    <a:pt x="4" y="25"/>
                  </a:lnTo>
                  <a:lnTo>
                    <a:pt x="5" y="24"/>
                  </a:lnTo>
                  <a:lnTo>
                    <a:pt x="6" y="23"/>
                  </a:lnTo>
                  <a:lnTo>
                    <a:pt x="7" y="22"/>
                  </a:lnTo>
                  <a:lnTo>
                    <a:pt x="7" y="20"/>
                  </a:lnTo>
                  <a:lnTo>
                    <a:pt x="8" y="19"/>
                  </a:lnTo>
                  <a:lnTo>
                    <a:pt x="8" y="17"/>
                  </a:lnTo>
                  <a:lnTo>
                    <a:pt x="8" y="15"/>
                  </a:lnTo>
                  <a:lnTo>
                    <a:pt x="8" y="13"/>
                  </a:lnTo>
                  <a:lnTo>
                    <a:pt x="9" y="12"/>
                  </a:lnTo>
                  <a:lnTo>
                    <a:pt x="9" y="9"/>
                  </a:lnTo>
                  <a:lnTo>
                    <a:pt x="10" y="6"/>
                  </a:lnTo>
                  <a:lnTo>
                    <a:pt x="11" y="3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9" y="1"/>
                  </a:lnTo>
                  <a:lnTo>
                    <a:pt x="8" y="3"/>
                  </a:lnTo>
                  <a:lnTo>
                    <a:pt x="7" y="6"/>
                  </a:lnTo>
                  <a:lnTo>
                    <a:pt x="6" y="7"/>
                  </a:lnTo>
                  <a:lnTo>
                    <a:pt x="5" y="8"/>
                  </a:lnTo>
                  <a:lnTo>
                    <a:pt x="5" y="9"/>
                  </a:lnTo>
                  <a:lnTo>
                    <a:pt x="5" y="11"/>
                  </a:lnTo>
                  <a:lnTo>
                    <a:pt x="4" y="15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1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2" y="17"/>
                  </a:lnTo>
                  <a:lnTo>
                    <a:pt x="3" y="17"/>
                  </a:lnTo>
                  <a:lnTo>
                    <a:pt x="4" y="1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61" name="Freeform 418"/>
            <p:cNvSpPr>
              <a:spLocks/>
            </p:cNvSpPr>
            <p:nvPr userDrawn="1"/>
          </p:nvSpPr>
          <p:spPr bwMode="auto">
            <a:xfrm>
              <a:off x="2201" y="2717"/>
              <a:ext cx="3" cy="2"/>
            </a:xfrm>
            <a:custGeom>
              <a:avLst/>
              <a:gdLst>
                <a:gd name="T0" fmla="*/ 6 w 6"/>
                <a:gd name="T1" fmla="*/ 0 h 6"/>
                <a:gd name="T2" fmla="*/ 4 w 6"/>
                <a:gd name="T3" fmla="*/ 2 h 6"/>
                <a:gd name="T4" fmla="*/ 3 w 6"/>
                <a:gd name="T5" fmla="*/ 3 h 6"/>
                <a:gd name="T6" fmla="*/ 1 w 6"/>
                <a:gd name="T7" fmla="*/ 4 h 6"/>
                <a:gd name="T8" fmla="*/ 0 w 6"/>
                <a:gd name="T9" fmla="*/ 6 h 6"/>
                <a:gd name="T10" fmla="*/ 0 w 6"/>
                <a:gd name="T11" fmla="*/ 6 h 6"/>
                <a:gd name="T12" fmla="*/ 2 w 6"/>
                <a:gd name="T13" fmla="*/ 6 h 6"/>
                <a:gd name="T14" fmla="*/ 4 w 6"/>
                <a:gd name="T15" fmla="*/ 5 h 6"/>
                <a:gd name="T16" fmla="*/ 5 w 6"/>
                <a:gd name="T17" fmla="*/ 3 h 6"/>
                <a:gd name="T18" fmla="*/ 6 w 6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4" y="2"/>
                  </a:lnTo>
                  <a:lnTo>
                    <a:pt x="3" y="3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4" y="5"/>
                  </a:lnTo>
                  <a:lnTo>
                    <a:pt x="5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62" name="Freeform 419"/>
            <p:cNvSpPr>
              <a:spLocks/>
            </p:cNvSpPr>
            <p:nvPr userDrawn="1"/>
          </p:nvSpPr>
          <p:spPr bwMode="auto">
            <a:xfrm>
              <a:off x="2204" y="2718"/>
              <a:ext cx="3" cy="3"/>
            </a:xfrm>
            <a:custGeom>
              <a:avLst/>
              <a:gdLst>
                <a:gd name="T0" fmla="*/ 0 w 5"/>
                <a:gd name="T1" fmla="*/ 4 h 5"/>
                <a:gd name="T2" fmla="*/ 1 w 5"/>
                <a:gd name="T3" fmla="*/ 5 h 5"/>
                <a:gd name="T4" fmla="*/ 1 w 5"/>
                <a:gd name="T5" fmla="*/ 5 h 5"/>
                <a:gd name="T6" fmla="*/ 2 w 5"/>
                <a:gd name="T7" fmla="*/ 5 h 5"/>
                <a:gd name="T8" fmla="*/ 3 w 5"/>
                <a:gd name="T9" fmla="*/ 5 h 5"/>
                <a:gd name="T10" fmla="*/ 5 w 5"/>
                <a:gd name="T11" fmla="*/ 3 h 5"/>
                <a:gd name="T12" fmla="*/ 5 w 5"/>
                <a:gd name="T13" fmla="*/ 1 h 5"/>
                <a:gd name="T14" fmla="*/ 5 w 5"/>
                <a:gd name="T15" fmla="*/ 0 h 5"/>
                <a:gd name="T16" fmla="*/ 4 w 5"/>
                <a:gd name="T17" fmla="*/ 0 h 5"/>
                <a:gd name="T18" fmla="*/ 2 w 5"/>
                <a:gd name="T19" fmla="*/ 1 h 5"/>
                <a:gd name="T20" fmla="*/ 1 w 5"/>
                <a:gd name="T21" fmla="*/ 2 h 5"/>
                <a:gd name="T22" fmla="*/ 0 w 5"/>
                <a:gd name="T2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5">
                  <a:moveTo>
                    <a:pt x="0" y="4"/>
                  </a:moveTo>
                  <a:lnTo>
                    <a:pt x="1" y="5"/>
                  </a:lnTo>
                  <a:lnTo>
                    <a:pt x="1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5" y="3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63" name="Freeform 420"/>
            <p:cNvSpPr>
              <a:spLocks/>
            </p:cNvSpPr>
            <p:nvPr userDrawn="1"/>
          </p:nvSpPr>
          <p:spPr bwMode="auto">
            <a:xfrm>
              <a:off x="2207" y="2713"/>
              <a:ext cx="8" cy="3"/>
            </a:xfrm>
            <a:custGeom>
              <a:avLst/>
              <a:gdLst>
                <a:gd name="T0" fmla="*/ 7 w 17"/>
                <a:gd name="T1" fmla="*/ 6 h 6"/>
                <a:gd name="T2" fmla="*/ 8 w 17"/>
                <a:gd name="T3" fmla="*/ 4 h 6"/>
                <a:gd name="T4" fmla="*/ 9 w 17"/>
                <a:gd name="T5" fmla="*/ 4 h 6"/>
                <a:gd name="T6" fmla="*/ 12 w 17"/>
                <a:gd name="T7" fmla="*/ 4 h 6"/>
                <a:gd name="T8" fmla="*/ 13 w 17"/>
                <a:gd name="T9" fmla="*/ 5 h 6"/>
                <a:gd name="T10" fmla="*/ 14 w 17"/>
                <a:gd name="T11" fmla="*/ 6 h 6"/>
                <a:gd name="T12" fmla="*/ 16 w 17"/>
                <a:gd name="T13" fmla="*/ 4 h 6"/>
                <a:gd name="T14" fmla="*/ 16 w 17"/>
                <a:gd name="T15" fmla="*/ 3 h 6"/>
                <a:gd name="T16" fmla="*/ 17 w 17"/>
                <a:gd name="T17" fmla="*/ 1 h 6"/>
                <a:gd name="T18" fmla="*/ 16 w 17"/>
                <a:gd name="T19" fmla="*/ 0 h 6"/>
                <a:gd name="T20" fmla="*/ 14 w 17"/>
                <a:gd name="T21" fmla="*/ 0 h 6"/>
                <a:gd name="T22" fmla="*/ 13 w 17"/>
                <a:gd name="T23" fmla="*/ 0 h 6"/>
                <a:gd name="T24" fmla="*/ 11 w 17"/>
                <a:gd name="T25" fmla="*/ 0 h 6"/>
                <a:gd name="T26" fmla="*/ 9 w 17"/>
                <a:gd name="T27" fmla="*/ 0 h 6"/>
                <a:gd name="T28" fmla="*/ 6 w 17"/>
                <a:gd name="T29" fmla="*/ 1 h 6"/>
                <a:gd name="T30" fmla="*/ 4 w 17"/>
                <a:gd name="T31" fmla="*/ 2 h 6"/>
                <a:gd name="T32" fmla="*/ 2 w 17"/>
                <a:gd name="T33" fmla="*/ 3 h 6"/>
                <a:gd name="T34" fmla="*/ 0 w 17"/>
                <a:gd name="T35" fmla="*/ 5 h 6"/>
                <a:gd name="T36" fmla="*/ 1 w 17"/>
                <a:gd name="T37" fmla="*/ 6 h 6"/>
                <a:gd name="T38" fmla="*/ 3 w 17"/>
                <a:gd name="T39" fmla="*/ 6 h 6"/>
                <a:gd name="T40" fmla="*/ 5 w 17"/>
                <a:gd name="T41" fmla="*/ 6 h 6"/>
                <a:gd name="T42" fmla="*/ 7 w 17"/>
                <a:gd name="T4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" h="6">
                  <a:moveTo>
                    <a:pt x="7" y="6"/>
                  </a:moveTo>
                  <a:lnTo>
                    <a:pt x="8" y="4"/>
                  </a:lnTo>
                  <a:lnTo>
                    <a:pt x="9" y="4"/>
                  </a:lnTo>
                  <a:lnTo>
                    <a:pt x="12" y="4"/>
                  </a:lnTo>
                  <a:lnTo>
                    <a:pt x="13" y="5"/>
                  </a:lnTo>
                  <a:lnTo>
                    <a:pt x="14" y="6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7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4" y="2"/>
                  </a:lnTo>
                  <a:lnTo>
                    <a:pt x="2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6"/>
                  </a:lnTo>
                  <a:lnTo>
                    <a:pt x="5" y="6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64" name="Freeform 421"/>
            <p:cNvSpPr>
              <a:spLocks/>
            </p:cNvSpPr>
            <p:nvPr userDrawn="1"/>
          </p:nvSpPr>
          <p:spPr bwMode="auto">
            <a:xfrm>
              <a:off x="2215" y="2707"/>
              <a:ext cx="8" cy="5"/>
            </a:xfrm>
            <a:custGeom>
              <a:avLst/>
              <a:gdLst>
                <a:gd name="T0" fmla="*/ 0 w 16"/>
                <a:gd name="T1" fmla="*/ 10 h 10"/>
                <a:gd name="T2" fmla="*/ 2 w 16"/>
                <a:gd name="T3" fmla="*/ 10 h 10"/>
                <a:gd name="T4" fmla="*/ 4 w 16"/>
                <a:gd name="T5" fmla="*/ 10 h 10"/>
                <a:gd name="T6" fmla="*/ 5 w 16"/>
                <a:gd name="T7" fmla="*/ 9 h 10"/>
                <a:gd name="T8" fmla="*/ 6 w 16"/>
                <a:gd name="T9" fmla="*/ 8 h 10"/>
                <a:gd name="T10" fmla="*/ 7 w 16"/>
                <a:gd name="T11" fmla="*/ 6 h 10"/>
                <a:gd name="T12" fmla="*/ 8 w 16"/>
                <a:gd name="T13" fmla="*/ 5 h 10"/>
                <a:gd name="T14" fmla="*/ 9 w 16"/>
                <a:gd name="T15" fmla="*/ 4 h 10"/>
                <a:gd name="T16" fmla="*/ 11 w 16"/>
                <a:gd name="T17" fmla="*/ 5 h 10"/>
                <a:gd name="T18" fmla="*/ 14 w 16"/>
                <a:gd name="T19" fmla="*/ 6 h 10"/>
                <a:gd name="T20" fmla="*/ 15 w 16"/>
                <a:gd name="T21" fmla="*/ 5 h 10"/>
                <a:gd name="T22" fmla="*/ 16 w 16"/>
                <a:gd name="T23" fmla="*/ 4 h 10"/>
                <a:gd name="T24" fmla="*/ 16 w 16"/>
                <a:gd name="T25" fmla="*/ 3 h 10"/>
                <a:gd name="T26" fmla="*/ 16 w 16"/>
                <a:gd name="T27" fmla="*/ 2 h 10"/>
                <a:gd name="T28" fmla="*/ 14 w 16"/>
                <a:gd name="T29" fmla="*/ 0 h 10"/>
                <a:gd name="T30" fmla="*/ 11 w 16"/>
                <a:gd name="T31" fmla="*/ 0 h 10"/>
                <a:gd name="T32" fmla="*/ 9 w 16"/>
                <a:gd name="T33" fmla="*/ 1 h 10"/>
                <a:gd name="T34" fmla="*/ 6 w 16"/>
                <a:gd name="T35" fmla="*/ 3 h 10"/>
                <a:gd name="T36" fmla="*/ 4 w 16"/>
                <a:gd name="T37" fmla="*/ 4 h 10"/>
                <a:gd name="T38" fmla="*/ 2 w 16"/>
                <a:gd name="T39" fmla="*/ 5 h 10"/>
                <a:gd name="T40" fmla="*/ 1 w 16"/>
                <a:gd name="T41" fmla="*/ 7 h 10"/>
                <a:gd name="T42" fmla="*/ 0 w 16"/>
                <a:gd name="T4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" h="10">
                  <a:moveTo>
                    <a:pt x="0" y="10"/>
                  </a:moveTo>
                  <a:lnTo>
                    <a:pt x="2" y="10"/>
                  </a:lnTo>
                  <a:lnTo>
                    <a:pt x="4" y="10"/>
                  </a:lnTo>
                  <a:lnTo>
                    <a:pt x="5" y="9"/>
                  </a:lnTo>
                  <a:lnTo>
                    <a:pt x="6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4" y="6"/>
                  </a:lnTo>
                  <a:lnTo>
                    <a:pt x="15" y="5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4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65" name="Freeform 422"/>
            <p:cNvSpPr>
              <a:spLocks/>
            </p:cNvSpPr>
            <p:nvPr userDrawn="1"/>
          </p:nvSpPr>
          <p:spPr bwMode="auto">
            <a:xfrm>
              <a:off x="2217" y="2711"/>
              <a:ext cx="4" cy="5"/>
            </a:xfrm>
            <a:custGeom>
              <a:avLst/>
              <a:gdLst>
                <a:gd name="T0" fmla="*/ 1 w 7"/>
                <a:gd name="T1" fmla="*/ 9 h 9"/>
                <a:gd name="T2" fmla="*/ 3 w 7"/>
                <a:gd name="T3" fmla="*/ 9 h 9"/>
                <a:gd name="T4" fmla="*/ 4 w 7"/>
                <a:gd name="T5" fmla="*/ 9 h 9"/>
                <a:gd name="T6" fmla="*/ 5 w 7"/>
                <a:gd name="T7" fmla="*/ 8 h 9"/>
                <a:gd name="T8" fmla="*/ 5 w 7"/>
                <a:gd name="T9" fmla="*/ 5 h 9"/>
                <a:gd name="T10" fmla="*/ 6 w 7"/>
                <a:gd name="T11" fmla="*/ 3 h 9"/>
                <a:gd name="T12" fmla="*/ 7 w 7"/>
                <a:gd name="T13" fmla="*/ 0 h 9"/>
                <a:gd name="T14" fmla="*/ 5 w 7"/>
                <a:gd name="T15" fmla="*/ 0 h 9"/>
                <a:gd name="T16" fmla="*/ 4 w 7"/>
                <a:gd name="T17" fmla="*/ 1 h 9"/>
                <a:gd name="T18" fmla="*/ 2 w 7"/>
                <a:gd name="T19" fmla="*/ 2 h 9"/>
                <a:gd name="T20" fmla="*/ 2 w 7"/>
                <a:gd name="T21" fmla="*/ 4 h 9"/>
                <a:gd name="T22" fmla="*/ 2 w 7"/>
                <a:gd name="T23" fmla="*/ 5 h 9"/>
                <a:gd name="T24" fmla="*/ 1 w 7"/>
                <a:gd name="T25" fmla="*/ 6 h 9"/>
                <a:gd name="T26" fmla="*/ 0 w 7"/>
                <a:gd name="T27" fmla="*/ 7 h 9"/>
                <a:gd name="T28" fmla="*/ 0 w 7"/>
                <a:gd name="T29" fmla="*/ 8 h 9"/>
                <a:gd name="T30" fmla="*/ 1 w 7"/>
                <a:gd name="T3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" h="9">
                  <a:moveTo>
                    <a:pt x="1" y="9"/>
                  </a:moveTo>
                  <a:lnTo>
                    <a:pt x="3" y="9"/>
                  </a:lnTo>
                  <a:lnTo>
                    <a:pt x="4" y="9"/>
                  </a:lnTo>
                  <a:lnTo>
                    <a:pt x="5" y="8"/>
                  </a:lnTo>
                  <a:lnTo>
                    <a:pt x="5" y="5"/>
                  </a:lnTo>
                  <a:lnTo>
                    <a:pt x="6" y="3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5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66" name="Freeform 423"/>
            <p:cNvSpPr>
              <a:spLocks/>
            </p:cNvSpPr>
            <p:nvPr userDrawn="1"/>
          </p:nvSpPr>
          <p:spPr bwMode="auto">
            <a:xfrm>
              <a:off x="2219" y="2717"/>
              <a:ext cx="2" cy="1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2 h 3"/>
                <a:gd name="T4" fmla="*/ 0 w 3"/>
                <a:gd name="T5" fmla="*/ 2 h 3"/>
                <a:gd name="T6" fmla="*/ 0 w 3"/>
                <a:gd name="T7" fmla="*/ 3 h 3"/>
                <a:gd name="T8" fmla="*/ 1 w 3"/>
                <a:gd name="T9" fmla="*/ 3 h 3"/>
                <a:gd name="T10" fmla="*/ 2 w 3"/>
                <a:gd name="T11" fmla="*/ 3 h 3"/>
                <a:gd name="T12" fmla="*/ 2 w 3"/>
                <a:gd name="T13" fmla="*/ 2 h 3"/>
                <a:gd name="T14" fmla="*/ 3 w 3"/>
                <a:gd name="T15" fmla="*/ 2 h 3"/>
                <a:gd name="T16" fmla="*/ 2 w 3"/>
                <a:gd name="T17" fmla="*/ 0 h 3"/>
                <a:gd name="T18" fmla="*/ 1 w 3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67" name="Freeform 424"/>
            <p:cNvSpPr>
              <a:spLocks/>
            </p:cNvSpPr>
            <p:nvPr userDrawn="1"/>
          </p:nvSpPr>
          <p:spPr bwMode="auto">
            <a:xfrm>
              <a:off x="2221" y="2718"/>
              <a:ext cx="3" cy="3"/>
            </a:xfrm>
            <a:custGeom>
              <a:avLst/>
              <a:gdLst>
                <a:gd name="T0" fmla="*/ 4 w 7"/>
                <a:gd name="T1" fmla="*/ 6 h 6"/>
                <a:gd name="T2" fmla="*/ 5 w 7"/>
                <a:gd name="T3" fmla="*/ 5 h 6"/>
                <a:gd name="T4" fmla="*/ 6 w 7"/>
                <a:gd name="T5" fmla="*/ 4 h 6"/>
                <a:gd name="T6" fmla="*/ 7 w 7"/>
                <a:gd name="T7" fmla="*/ 2 h 6"/>
                <a:gd name="T8" fmla="*/ 7 w 7"/>
                <a:gd name="T9" fmla="*/ 1 h 6"/>
                <a:gd name="T10" fmla="*/ 5 w 7"/>
                <a:gd name="T11" fmla="*/ 0 h 6"/>
                <a:gd name="T12" fmla="*/ 4 w 7"/>
                <a:gd name="T13" fmla="*/ 0 h 6"/>
                <a:gd name="T14" fmla="*/ 3 w 7"/>
                <a:gd name="T15" fmla="*/ 1 h 6"/>
                <a:gd name="T16" fmla="*/ 3 w 7"/>
                <a:gd name="T17" fmla="*/ 3 h 6"/>
                <a:gd name="T18" fmla="*/ 1 w 7"/>
                <a:gd name="T19" fmla="*/ 4 h 6"/>
                <a:gd name="T20" fmla="*/ 0 w 7"/>
                <a:gd name="T21" fmla="*/ 6 h 6"/>
                <a:gd name="T22" fmla="*/ 4 w 7"/>
                <a:gd name="T2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5" y="5"/>
                  </a:lnTo>
                  <a:lnTo>
                    <a:pt x="6" y="4"/>
                  </a:lnTo>
                  <a:lnTo>
                    <a:pt x="7" y="2"/>
                  </a:ln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1" y="4"/>
                  </a:lnTo>
                  <a:lnTo>
                    <a:pt x="0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68" name="Freeform 425"/>
            <p:cNvSpPr>
              <a:spLocks/>
            </p:cNvSpPr>
            <p:nvPr userDrawn="1"/>
          </p:nvSpPr>
          <p:spPr bwMode="auto">
            <a:xfrm>
              <a:off x="2221" y="2706"/>
              <a:ext cx="5" cy="11"/>
            </a:xfrm>
            <a:custGeom>
              <a:avLst/>
              <a:gdLst>
                <a:gd name="T0" fmla="*/ 8 w 10"/>
                <a:gd name="T1" fmla="*/ 2 h 22"/>
                <a:gd name="T2" fmla="*/ 7 w 10"/>
                <a:gd name="T3" fmla="*/ 3 h 22"/>
                <a:gd name="T4" fmla="*/ 6 w 10"/>
                <a:gd name="T5" fmla="*/ 6 h 22"/>
                <a:gd name="T6" fmla="*/ 5 w 10"/>
                <a:gd name="T7" fmla="*/ 8 h 22"/>
                <a:gd name="T8" fmla="*/ 4 w 10"/>
                <a:gd name="T9" fmla="*/ 10 h 22"/>
                <a:gd name="T10" fmla="*/ 3 w 10"/>
                <a:gd name="T11" fmla="*/ 12 h 22"/>
                <a:gd name="T12" fmla="*/ 0 w 10"/>
                <a:gd name="T13" fmla="*/ 14 h 22"/>
                <a:gd name="T14" fmla="*/ 0 w 10"/>
                <a:gd name="T15" fmla="*/ 16 h 22"/>
                <a:gd name="T16" fmla="*/ 0 w 10"/>
                <a:gd name="T17" fmla="*/ 17 h 22"/>
                <a:gd name="T18" fmla="*/ 2 w 10"/>
                <a:gd name="T19" fmla="*/ 19 h 22"/>
                <a:gd name="T20" fmla="*/ 2 w 10"/>
                <a:gd name="T21" fmla="*/ 20 h 22"/>
                <a:gd name="T22" fmla="*/ 3 w 10"/>
                <a:gd name="T23" fmla="*/ 21 h 22"/>
                <a:gd name="T24" fmla="*/ 4 w 10"/>
                <a:gd name="T25" fmla="*/ 22 h 22"/>
                <a:gd name="T26" fmla="*/ 5 w 10"/>
                <a:gd name="T27" fmla="*/ 21 h 22"/>
                <a:gd name="T28" fmla="*/ 6 w 10"/>
                <a:gd name="T29" fmla="*/ 20 h 22"/>
                <a:gd name="T30" fmla="*/ 5 w 10"/>
                <a:gd name="T31" fmla="*/ 19 h 22"/>
                <a:gd name="T32" fmla="*/ 5 w 10"/>
                <a:gd name="T33" fmla="*/ 17 h 22"/>
                <a:gd name="T34" fmla="*/ 4 w 10"/>
                <a:gd name="T35" fmla="*/ 16 h 22"/>
                <a:gd name="T36" fmla="*/ 4 w 10"/>
                <a:gd name="T37" fmla="*/ 15 h 22"/>
                <a:gd name="T38" fmla="*/ 5 w 10"/>
                <a:gd name="T39" fmla="*/ 14 h 22"/>
                <a:gd name="T40" fmla="*/ 6 w 10"/>
                <a:gd name="T41" fmla="*/ 12 h 22"/>
                <a:gd name="T42" fmla="*/ 7 w 10"/>
                <a:gd name="T43" fmla="*/ 11 h 22"/>
                <a:gd name="T44" fmla="*/ 8 w 10"/>
                <a:gd name="T45" fmla="*/ 9 h 22"/>
                <a:gd name="T46" fmla="*/ 9 w 10"/>
                <a:gd name="T47" fmla="*/ 8 h 22"/>
                <a:gd name="T48" fmla="*/ 10 w 10"/>
                <a:gd name="T49" fmla="*/ 7 h 22"/>
                <a:gd name="T50" fmla="*/ 10 w 10"/>
                <a:gd name="T51" fmla="*/ 6 h 22"/>
                <a:gd name="T52" fmla="*/ 10 w 10"/>
                <a:gd name="T53" fmla="*/ 5 h 22"/>
                <a:gd name="T54" fmla="*/ 10 w 10"/>
                <a:gd name="T55" fmla="*/ 4 h 22"/>
                <a:gd name="T56" fmla="*/ 10 w 10"/>
                <a:gd name="T57" fmla="*/ 3 h 22"/>
                <a:gd name="T58" fmla="*/ 10 w 10"/>
                <a:gd name="T59" fmla="*/ 2 h 22"/>
                <a:gd name="T60" fmla="*/ 9 w 10"/>
                <a:gd name="T61" fmla="*/ 0 h 22"/>
                <a:gd name="T62" fmla="*/ 8 w 10"/>
                <a:gd name="T63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" h="22">
                  <a:moveTo>
                    <a:pt x="8" y="2"/>
                  </a:moveTo>
                  <a:lnTo>
                    <a:pt x="7" y="3"/>
                  </a:lnTo>
                  <a:lnTo>
                    <a:pt x="6" y="6"/>
                  </a:lnTo>
                  <a:lnTo>
                    <a:pt x="5" y="8"/>
                  </a:lnTo>
                  <a:lnTo>
                    <a:pt x="4" y="10"/>
                  </a:lnTo>
                  <a:lnTo>
                    <a:pt x="3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4" y="22"/>
                  </a:lnTo>
                  <a:lnTo>
                    <a:pt x="5" y="21"/>
                  </a:lnTo>
                  <a:lnTo>
                    <a:pt x="6" y="20"/>
                  </a:lnTo>
                  <a:lnTo>
                    <a:pt x="5" y="19"/>
                  </a:lnTo>
                  <a:lnTo>
                    <a:pt x="5" y="17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5" y="14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8" y="9"/>
                  </a:lnTo>
                  <a:lnTo>
                    <a:pt x="9" y="8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9" y="0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69" name="Freeform 426"/>
            <p:cNvSpPr>
              <a:spLocks/>
            </p:cNvSpPr>
            <p:nvPr userDrawn="1"/>
          </p:nvSpPr>
          <p:spPr bwMode="auto">
            <a:xfrm>
              <a:off x="2226" y="2708"/>
              <a:ext cx="4" cy="8"/>
            </a:xfrm>
            <a:custGeom>
              <a:avLst/>
              <a:gdLst>
                <a:gd name="T0" fmla="*/ 3 w 7"/>
                <a:gd name="T1" fmla="*/ 16 h 16"/>
                <a:gd name="T2" fmla="*/ 3 w 7"/>
                <a:gd name="T3" fmla="*/ 16 h 16"/>
                <a:gd name="T4" fmla="*/ 4 w 7"/>
                <a:gd name="T5" fmla="*/ 16 h 16"/>
                <a:gd name="T6" fmla="*/ 4 w 7"/>
                <a:gd name="T7" fmla="*/ 13 h 16"/>
                <a:gd name="T8" fmla="*/ 4 w 7"/>
                <a:gd name="T9" fmla="*/ 11 h 16"/>
                <a:gd name="T10" fmla="*/ 5 w 7"/>
                <a:gd name="T11" fmla="*/ 10 h 16"/>
                <a:gd name="T12" fmla="*/ 6 w 7"/>
                <a:gd name="T13" fmla="*/ 8 h 16"/>
                <a:gd name="T14" fmla="*/ 7 w 7"/>
                <a:gd name="T15" fmla="*/ 7 h 16"/>
                <a:gd name="T16" fmla="*/ 7 w 7"/>
                <a:gd name="T17" fmla="*/ 4 h 16"/>
                <a:gd name="T18" fmla="*/ 7 w 7"/>
                <a:gd name="T19" fmla="*/ 3 h 16"/>
                <a:gd name="T20" fmla="*/ 6 w 7"/>
                <a:gd name="T21" fmla="*/ 3 h 16"/>
                <a:gd name="T22" fmla="*/ 6 w 7"/>
                <a:gd name="T23" fmla="*/ 2 h 16"/>
                <a:gd name="T24" fmla="*/ 6 w 7"/>
                <a:gd name="T25" fmla="*/ 0 h 16"/>
                <a:gd name="T26" fmla="*/ 5 w 7"/>
                <a:gd name="T27" fmla="*/ 0 h 16"/>
                <a:gd name="T28" fmla="*/ 4 w 7"/>
                <a:gd name="T29" fmla="*/ 0 h 16"/>
                <a:gd name="T30" fmla="*/ 3 w 7"/>
                <a:gd name="T31" fmla="*/ 0 h 16"/>
                <a:gd name="T32" fmla="*/ 3 w 7"/>
                <a:gd name="T33" fmla="*/ 3 h 16"/>
                <a:gd name="T34" fmla="*/ 2 w 7"/>
                <a:gd name="T35" fmla="*/ 5 h 16"/>
                <a:gd name="T36" fmla="*/ 2 w 7"/>
                <a:gd name="T37" fmla="*/ 8 h 16"/>
                <a:gd name="T38" fmla="*/ 0 w 7"/>
                <a:gd name="T39" fmla="*/ 10 h 16"/>
                <a:gd name="T40" fmla="*/ 0 w 7"/>
                <a:gd name="T41" fmla="*/ 12 h 16"/>
                <a:gd name="T42" fmla="*/ 1 w 7"/>
                <a:gd name="T43" fmla="*/ 13 h 16"/>
                <a:gd name="T44" fmla="*/ 2 w 7"/>
                <a:gd name="T45" fmla="*/ 15 h 16"/>
                <a:gd name="T46" fmla="*/ 3 w 7"/>
                <a:gd name="T4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" h="16">
                  <a:moveTo>
                    <a:pt x="3" y="16"/>
                  </a:moveTo>
                  <a:lnTo>
                    <a:pt x="3" y="16"/>
                  </a:lnTo>
                  <a:lnTo>
                    <a:pt x="4" y="16"/>
                  </a:lnTo>
                  <a:lnTo>
                    <a:pt x="4" y="13"/>
                  </a:lnTo>
                  <a:lnTo>
                    <a:pt x="4" y="11"/>
                  </a:lnTo>
                  <a:lnTo>
                    <a:pt x="5" y="10"/>
                  </a:lnTo>
                  <a:lnTo>
                    <a:pt x="6" y="8"/>
                  </a:lnTo>
                  <a:lnTo>
                    <a:pt x="7" y="7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2" y="5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3"/>
                  </a:lnTo>
                  <a:lnTo>
                    <a:pt x="2" y="15"/>
                  </a:lnTo>
                  <a:lnTo>
                    <a:pt x="3" y="1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70" name="Freeform 427"/>
            <p:cNvSpPr>
              <a:spLocks/>
            </p:cNvSpPr>
            <p:nvPr userDrawn="1"/>
          </p:nvSpPr>
          <p:spPr bwMode="auto">
            <a:xfrm>
              <a:off x="2224" y="2720"/>
              <a:ext cx="4" cy="11"/>
            </a:xfrm>
            <a:custGeom>
              <a:avLst/>
              <a:gdLst>
                <a:gd name="T0" fmla="*/ 8 w 8"/>
                <a:gd name="T1" fmla="*/ 0 h 23"/>
                <a:gd name="T2" fmla="*/ 7 w 8"/>
                <a:gd name="T3" fmla="*/ 1 h 23"/>
                <a:gd name="T4" fmla="*/ 6 w 8"/>
                <a:gd name="T5" fmla="*/ 3 h 23"/>
                <a:gd name="T6" fmla="*/ 5 w 8"/>
                <a:gd name="T7" fmla="*/ 5 h 23"/>
                <a:gd name="T8" fmla="*/ 4 w 8"/>
                <a:gd name="T9" fmla="*/ 7 h 23"/>
                <a:gd name="T10" fmla="*/ 3 w 8"/>
                <a:gd name="T11" fmla="*/ 11 h 23"/>
                <a:gd name="T12" fmla="*/ 3 w 8"/>
                <a:gd name="T13" fmla="*/ 15 h 23"/>
                <a:gd name="T14" fmla="*/ 2 w 8"/>
                <a:gd name="T15" fmla="*/ 20 h 23"/>
                <a:gd name="T16" fmla="*/ 0 w 8"/>
                <a:gd name="T17" fmla="*/ 23 h 23"/>
                <a:gd name="T18" fmla="*/ 1 w 8"/>
                <a:gd name="T19" fmla="*/ 23 h 23"/>
                <a:gd name="T20" fmla="*/ 3 w 8"/>
                <a:gd name="T21" fmla="*/ 21 h 23"/>
                <a:gd name="T22" fmla="*/ 5 w 8"/>
                <a:gd name="T23" fmla="*/ 19 h 23"/>
                <a:gd name="T24" fmla="*/ 5 w 8"/>
                <a:gd name="T25" fmla="*/ 15 h 23"/>
                <a:gd name="T26" fmla="*/ 6 w 8"/>
                <a:gd name="T27" fmla="*/ 12 h 23"/>
                <a:gd name="T28" fmla="*/ 7 w 8"/>
                <a:gd name="T29" fmla="*/ 10 h 23"/>
                <a:gd name="T30" fmla="*/ 7 w 8"/>
                <a:gd name="T31" fmla="*/ 7 h 23"/>
                <a:gd name="T32" fmla="*/ 7 w 8"/>
                <a:gd name="T33" fmla="*/ 5 h 23"/>
                <a:gd name="T34" fmla="*/ 8 w 8"/>
                <a:gd name="T35" fmla="*/ 4 h 23"/>
                <a:gd name="T36" fmla="*/ 8 w 8"/>
                <a:gd name="T37" fmla="*/ 2 h 23"/>
                <a:gd name="T38" fmla="*/ 8 w 8"/>
                <a:gd name="T3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" h="23">
                  <a:moveTo>
                    <a:pt x="8" y="0"/>
                  </a:moveTo>
                  <a:lnTo>
                    <a:pt x="7" y="1"/>
                  </a:lnTo>
                  <a:lnTo>
                    <a:pt x="6" y="3"/>
                  </a:lnTo>
                  <a:lnTo>
                    <a:pt x="5" y="5"/>
                  </a:lnTo>
                  <a:lnTo>
                    <a:pt x="4" y="7"/>
                  </a:lnTo>
                  <a:lnTo>
                    <a:pt x="3" y="11"/>
                  </a:lnTo>
                  <a:lnTo>
                    <a:pt x="3" y="15"/>
                  </a:lnTo>
                  <a:lnTo>
                    <a:pt x="2" y="20"/>
                  </a:lnTo>
                  <a:lnTo>
                    <a:pt x="0" y="23"/>
                  </a:lnTo>
                  <a:lnTo>
                    <a:pt x="1" y="23"/>
                  </a:lnTo>
                  <a:lnTo>
                    <a:pt x="3" y="21"/>
                  </a:lnTo>
                  <a:lnTo>
                    <a:pt x="5" y="19"/>
                  </a:lnTo>
                  <a:lnTo>
                    <a:pt x="5" y="15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7" y="7"/>
                  </a:lnTo>
                  <a:lnTo>
                    <a:pt x="7" y="5"/>
                  </a:lnTo>
                  <a:lnTo>
                    <a:pt x="8" y="4"/>
                  </a:lnTo>
                  <a:lnTo>
                    <a:pt x="8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71" name="Freeform 428"/>
            <p:cNvSpPr>
              <a:spLocks/>
            </p:cNvSpPr>
            <p:nvPr userDrawn="1"/>
          </p:nvSpPr>
          <p:spPr bwMode="auto">
            <a:xfrm>
              <a:off x="2225" y="2732"/>
              <a:ext cx="3" cy="3"/>
            </a:xfrm>
            <a:custGeom>
              <a:avLst/>
              <a:gdLst>
                <a:gd name="T0" fmla="*/ 0 w 4"/>
                <a:gd name="T1" fmla="*/ 5 h 5"/>
                <a:gd name="T2" fmla="*/ 1 w 4"/>
                <a:gd name="T3" fmla="*/ 5 h 5"/>
                <a:gd name="T4" fmla="*/ 2 w 4"/>
                <a:gd name="T5" fmla="*/ 4 h 5"/>
                <a:gd name="T6" fmla="*/ 3 w 4"/>
                <a:gd name="T7" fmla="*/ 3 h 5"/>
                <a:gd name="T8" fmla="*/ 4 w 4"/>
                <a:gd name="T9" fmla="*/ 2 h 5"/>
                <a:gd name="T10" fmla="*/ 3 w 4"/>
                <a:gd name="T11" fmla="*/ 0 h 5"/>
                <a:gd name="T12" fmla="*/ 2 w 4"/>
                <a:gd name="T13" fmla="*/ 1 h 5"/>
                <a:gd name="T14" fmla="*/ 0 w 4"/>
                <a:gd name="T15" fmla="*/ 2 h 5"/>
                <a:gd name="T16" fmla="*/ 0 w 4"/>
                <a:gd name="T17" fmla="*/ 3 h 5"/>
                <a:gd name="T18" fmla="*/ 0 w 4"/>
                <a:gd name="T1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5">
                  <a:moveTo>
                    <a:pt x="0" y="5"/>
                  </a:moveTo>
                  <a:lnTo>
                    <a:pt x="1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4" y="2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72" name="Freeform 429"/>
            <p:cNvSpPr>
              <a:spLocks/>
            </p:cNvSpPr>
            <p:nvPr userDrawn="1"/>
          </p:nvSpPr>
          <p:spPr bwMode="auto">
            <a:xfrm>
              <a:off x="2220" y="2735"/>
              <a:ext cx="1" cy="1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0 h 2"/>
                <a:gd name="T4" fmla="*/ 0 w 1"/>
                <a:gd name="T5" fmla="*/ 2 h 2"/>
                <a:gd name="T6" fmla="*/ 1 w 1"/>
                <a:gd name="T7" fmla="*/ 2 h 2"/>
                <a:gd name="T8" fmla="*/ 1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73" name="Freeform 430"/>
            <p:cNvSpPr>
              <a:spLocks/>
            </p:cNvSpPr>
            <p:nvPr userDrawn="1"/>
          </p:nvSpPr>
          <p:spPr bwMode="auto">
            <a:xfrm>
              <a:off x="2212" y="2738"/>
              <a:ext cx="3" cy="2"/>
            </a:xfrm>
            <a:custGeom>
              <a:avLst/>
              <a:gdLst>
                <a:gd name="T0" fmla="*/ 3 w 5"/>
                <a:gd name="T1" fmla="*/ 0 h 5"/>
                <a:gd name="T2" fmla="*/ 2 w 5"/>
                <a:gd name="T3" fmla="*/ 1 h 5"/>
                <a:gd name="T4" fmla="*/ 1 w 5"/>
                <a:gd name="T5" fmla="*/ 2 h 5"/>
                <a:gd name="T6" fmla="*/ 0 w 5"/>
                <a:gd name="T7" fmla="*/ 4 h 5"/>
                <a:gd name="T8" fmla="*/ 1 w 5"/>
                <a:gd name="T9" fmla="*/ 4 h 5"/>
                <a:gd name="T10" fmla="*/ 3 w 5"/>
                <a:gd name="T11" fmla="*/ 5 h 5"/>
                <a:gd name="T12" fmla="*/ 4 w 5"/>
                <a:gd name="T13" fmla="*/ 4 h 5"/>
                <a:gd name="T14" fmla="*/ 4 w 5"/>
                <a:gd name="T15" fmla="*/ 2 h 5"/>
                <a:gd name="T16" fmla="*/ 5 w 5"/>
                <a:gd name="T17" fmla="*/ 1 h 5"/>
                <a:gd name="T18" fmla="*/ 4 w 5"/>
                <a:gd name="T19" fmla="*/ 1 h 5"/>
                <a:gd name="T20" fmla="*/ 3 w 5"/>
                <a:gd name="T21" fmla="*/ 1 h 5"/>
                <a:gd name="T22" fmla="*/ 3 w 5"/>
                <a:gd name="T2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3" y="5"/>
                  </a:lnTo>
                  <a:lnTo>
                    <a:pt x="4" y="4"/>
                  </a:lnTo>
                  <a:lnTo>
                    <a:pt x="4" y="2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74" name="Freeform 431"/>
            <p:cNvSpPr>
              <a:spLocks/>
            </p:cNvSpPr>
            <p:nvPr userDrawn="1"/>
          </p:nvSpPr>
          <p:spPr bwMode="auto">
            <a:xfrm>
              <a:off x="2208" y="2745"/>
              <a:ext cx="1" cy="1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1 h 1"/>
                <a:gd name="T4" fmla="*/ 2 w 2"/>
                <a:gd name="T5" fmla="*/ 0 h 1"/>
                <a:gd name="T6" fmla="*/ 2 w 2"/>
                <a:gd name="T7" fmla="*/ 0 h 1"/>
                <a:gd name="T8" fmla="*/ 1 w 2"/>
                <a:gd name="T9" fmla="*/ 0 h 1"/>
                <a:gd name="T10" fmla="*/ 0 w 2"/>
                <a:gd name="T11" fmla="*/ 0 h 1"/>
                <a:gd name="T12" fmla="*/ 0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75" name="Freeform 432"/>
            <p:cNvSpPr>
              <a:spLocks/>
            </p:cNvSpPr>
            <p:nvPr userDrawn="1"/>
          </p:nvSpPr>
          <p:spPr bwMode="auto">
            <a:xfrm>
              <a:off x="2202" y="2748"/>
              <a:ext cx="4" cy="3"/>
            </a:xfrm>
            <a:custGeom>
              <a:avLst/>
              <a:gdLst>
                <a:gd name="T0" fmla="*/ 7 w 7"/>
                <a:gd name="T1" fmla="*/ 2 h 8"/>
                <a:gd name="T2" fmla="*/ 6 w 7"/>
                <a:gd name="T3" fmla="*/ 1 h 8"/>
                <a:gd name="T4" fmla="*/ 5 w 7"/>
                <a:gd name="T5" fmla="*/ 0 h 8"/>
                <a:gd name="T6" fmla="*/ 3 w 7"/>
                <a:gd name="T7" fmla="*/ 0 h 8"/>
                <a:gd name="T8" fmla="*/ 2 w 7"/>
                <a:gd name="T9" fmla="*/ 1 h 8"/>
                <a:gd name="T10" fmla="*/ 1 w 7"/>
                <a:gd name="T11" fmla="*/ 2 h 8"/>
                <a:gd name="T12" fmla="*/ 0 w 7"/>
                <a:gd name="T13" fmla="*/ 3 h 8"/>
                <a:gd name="T14" fmla="*/ 0 w 7"/>
                <a:gd name="T15" fmla="*/ 6 h 8"/>
                <a:gd name="T16" fmla="*/ 0 w 7"/>
                <a:gd name="T17" fmla="*/ 8 h 8"/>
                <a:gd name="T18" fmla="*/ 2 w 7"/>
                <a:gd name="T19" fmla="*/ 8 h 8"/>
                <a:gd name="T20" fmla="*/ 3 w 7"/>
                <a:gd name="T21" fmla="*/ 7 h 8"/>
                <a:gd name="T22" fmla="*/ 4 w 7"/>
                <a:gd name="T23" fmla="*/ 6 h 8"/>
                <a:gd name="T24" fmla="*/ 4 w 7"/>
                <a:gd name="T25" fmla="*/ 5 h 8"/>
                <a:gd name="T26" fmla="*/ 5 w 7"/>
                <a:gd name="T27" fmla="*/ 2 h 8"/>
                <a:gd name="T28" fmla="*/ 7 w 7"/>
                <a:gd name="T2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8">
                  <a:moveTo>
                    <a:pt x="7" y="2"/>
                  </a:moveTo>
                  <a:lnTo>
                    <a:pt x="6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8"/>
                  </a:lnTo>
                  <a:lnTo>
                    <a:pt x="3" y="7"/>
                  </a:lnTo>
                  <a:lnTo>
                    <a:pt x="4" y="6"/>
                  </a:lnTo>
                  <a:lnTo>
                    <a:pt x="4" y="5"/>
                  </a:lnTo>
                  <a:lnTo>
                    <a:pt x="5" y="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76" name="Freeform 433"/>
            <p:cNvSpPr>
              <a:spLocks/>
            </p:cNvSpPr>
            <p:nvPr userDrawn="1"/>
          </p:nvSpPr>
          <p:spPr bwMode="auto">
            <a:xfrm>
              <a:off x="2202" y="2750"/>
              <a:ext cx="6" cy="6"/>
            </a:xfrm>
            <a:custGeom>
              <a:avLst/>
              <a:gdLst>
                <a:gd name="T0" fmla="*/ 7 w 11"/>
                <a:gd name="T1" fmla="*/ 1 h 11"/>
                <a:gd name="T2" fmla="*/ 6 w 11"/>
                <a:gd name="T3" fmla="*/ 3 h 11"/>
                <a:gd name="T4" fmla="*/ 5 w 11"/>
                <a:gd name="T5" fmla="*/ 5 h 11"/>
                <a:gd name="T6" fmla="*/ 3 w 11"/>
                <a:gd name="T7" fmla="*/ 7 h 11"/>
                <a:gd name="T8" fmla="*/ 1 w 11"/>
                <a:gd name="T9" fmla="*/ 8 h 11"/>
                <a:gd name="T10" fmla="*/ 0 w 11"/>
                <a:gd name="T11" fmla="*/ 10 h 11"/>
                <a:gd name="T12" fmla="*/ 1 w 11"/>
                <a:gd name="T13" fmla="*/ 11 h 11"/>
                <a:gd name="T14" fmla="*/ 3 w 11"/>
                <a:gd name="T15" fmla="*/ 11 h 11"/>
                <a:gd name="T16" fmla="*/ 5 w 11"/>
                <a:gd name="T17" fmla="*/ 10 h 11"/>
                <a:gd name="T18" fmla="*/ 6 w 11"/>
                <a:gd name="T19" fmla="*/ 9 h 11"/>
                <a:gd name="T20" fmla="*/ 7 w 11"/>
                <a:gd name="T21" fmla="*/ 8 h 11"/>
                <a:gd name="T22" fmla="*/ 6 w 11"/>
                <a:gd name="T23" fmla="*/ 7 h 11"/>
                <a:gd name="T24" fmla="*/ 6 w 11"/>
                <a:gd name="T25" fmla="*/ 6 h 11"/>
                <a:gd name="T26" fmla="*/ 6 w 11"/>
                <a:gd name="T27" fmla="*/ 5 h 11"/>
                <a:gd name="T28" fmla="*/ 7 w 11"/>
                <a:gd name="T29" fmla="*/ 5 h 11"/>
                <a:gd name="T30" fmla="*/ 8 w 11"/>
                <a:gd name="T31" fmla="*/ 5 h 11"/>
                <a:gd name="T32" fmla="*/ 9 w 11"/>
                <a:gd name="T33" fmla="*/ 5 h 11"/>
                <a:gd name="T34" fmla="*/ 10 w 11"/>
                <a:gd name="T35" fmla="*/ 4 h 11"/>
                <a:gd name="T36" fmla="*/ 11 w 11"/>
                <a:gd name="T37" fmla="*/ 3 h 11"/>
                <a:gd name="T38" fmla="*/ 11 w 11"/>
                <a:gd name="T39" fmla="*/ 1 h 11"/>
                <a:gd name="T40" fmla="*/ 10 w 11"/>
                <a:gd name="T41" fmla="*/ 0 h 11"/>
                <a:gd name="T42" fmla="*/ 9 w 11"/>
                <a:gd name="T43" fmla="*/ 0 h 11"/>
                <a:gd name="T44" fmla="*/ 8 w 11"/>
                <a:gd name="T45" fmla="*/ 0 h 11"/>
                <a:gd name="T46" fmla="*/ 7 w 11"/>
                <a:gd name="T4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" h="11">
                  <a:moveTo>
                    <a:pt x="7" y="1"/>
                  </a:moveTo>
                  <a:lnTo>
                    <a:pt x="6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8"/>
                  </a:lnTo>
                  <a:lnTo>
                    <a:pt x="0" y="10"/>
                  </a:lnTo>
                  <a:lnTo>
                    <a:pt x="1" y="11"/>
                  </a:lnTo>
                  <a:lnTo>
                    <a:pt x="3" y="11"/>
                  </a:lnTo>
                  <a:lnTo>
                    <a:pt x="5" y="10"/>
                  </a:lnTo>
                  <a:lnTo>
                    <a:pt x="6" y="9"/>
                  </a:lnTo>
                  <a:lnTo>
                    <a:pt x="7" y="8"/>
                  </a:lnTo>
                  <a:lnTo>
                    <a:pt x="6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7" y="5"/>
                  </a:lnTo>
                  <a:lnTo>
                    <a:pt x="8" y="5"/>
                  </a:lnTo>
                  <a:lnTo>
                    <a:pt x="9" y="5"/>
                  </a:lnTo>
                  <a:lnTo>
                    <a:pt x="10" y="4"/>
                  </a:lnTo>
                  <a:lnTo>
                    <a:pt x="11" y="3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77" name="Freeform 434"/>
            <p:cNvSpPr>
              <a:spLocks/>
            </p:cNvSpPr>
            <p:nvPr userDrawn="1"/>
          </p:nvSpPr>
          <p:spPr bwMode="auto">
            <a:xfrm>
              <a:off x="2209" y="2747"/>
              <a:ext cx="4" cy="5"/>
            </a:xfrm>
            <a:custGeom>
              <a:avLst/>
              <a:gdLst>
                <a:gd name="T0" fmla="*/ 5 w 9"/>
                <a:gd name="T1" fmla="*/ 0 h 11"/>
                <a:gd name="T2" fmla="*/ 3 w 9"/>
                <a:gd name="T3" fmla="*/ 1 h 11"/>
                <a:gd name="T4" fmla="*/ 2 w 9"/>
                <a:gd name="T5" fmla="*/ 2 h 11"/>
                <a:gd name="T6" fmla="*/ 1 w 9"/>
                <a:gd name="T7" fmla="*/ 3 h 11"/>
                <a:gd name="T8" fmla="*/ 1 w 9"/>
                <a:gd name="T9" fmla="*/ 4 h 11"/>
                <a:gd name="T10" fmla="*/ 1 w 9"/>
                <a:gd name="T11" fmla="*/ 7 h 11"/>
                <a:gd name="T12" fmla="*/ 1 w 9"/>
                <a:gd name="T13" fmla="*/ 8 h 11"/>
                <a:gd name="T14" fmla="*/ 0 w 9"/>
                <a:gd name="T15" fmla="*/ 10 h 11"/>
                <a:gd name="T16" fmla="*/ 1 w 9"/>
                <a:gd name="T17" fmla="*/ 11 h 11"/>
                <a:gd name="T18" fmla="*/ 2 w 9"/>
                <a:gd name="T19" fmla="*/ 11 h 11"/>
                <a:gd name="T20" fmla="*/ 4 w 9"/>
                <a:gd name="T21" fmla="*/ 9 h 11"/>
                <a:gd name="T22" fmla="*/ 7 w 9"/>
                <a:gd name="T23" fmla="*/ 8 h 11"/>
                <a:gd name="T24" fmla="*/ 8 w 9"/>
                <a:gd name="T25" fmla="*/ 6 h 11"/>
                <a:gd name="T26" fmla="*/ 9 w 9"/>
                <a:gd name="T27" fmla="*/ 3 h 11"/>
                <a:gd name="T28" fmla="*/ 9 w 9"/>
                <a:gd name="T29" fmla="*/ 2 h 11"/>
                <a:gd name="T30" fmla="*/ 8 w 9"/>
                <a:gd name="T31" fmla="*/ 1 h 11"/>
                <a:gd name="T32" fmla="*/ 7 w 9"/>
                <a:gd name="T33" fmla="*/ 0 h 11"/>
                <a:gd name="T34" fmla="*/ 5 w 9"/>
                <a:gd name="T3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" h="11">
                  <a:moveTo>
                    <a:pt x="5" y="0"/>
                  </a:move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7"/>
                  </a:lnTo>
                  <a:lnTo>
                    <a:pt x="1" y="8"/>
                  </a:lnTo>
                  <a:lnTo>
                    <a:pt x="0" y="10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4" y="9"/>
                  </a:lnTo>
                  <a:lnTo>
                    <a:pt x="7" y="8"/>
                  </a:lnTo>
                  <a:lnTo>
                    <a:pt x="8" y="6"/>
                  </a:lnTo>
                  <a:lnTo>
                    <a:pt x="9" y="3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78" name="Freeform 435"/>
            <p:cNvSpPr>
              <a:spLocks/>
            </p:cNvSpPr>
            <p:nvPr userDrawn="1"/>
          </p:nvSpPr>
          <p:spPr bwMode="auto">
            <a:xfrm>
              <a:off x="2214" y="2748"/>
              <a:ext cx="2" cy="3"/>
            </a:xfrm>
            <a:custGeom>
              <a:avLst/>
              <a:gdLst>
                <a:gd name="T0" fmla="*/ 0 w 4"/>
                <a:gd name="T1" fmla="*/ 6 h 6"/>
                <a:gd name="T2" fmla="*/ 1 w 4"/>
                <a:gd name="T3" fmla="*/ 6 h 6"/>
                <a:gd name="T4" fmla="*/ 2 w 4"/>
                <a:gd name="T5" fmla="*/ 5 h 6"/>
                <a:gd name="T6" fmla="*/ 3 w 4"/>
                <a:gd name="T7" fmla="*/ 4 h 6"/>
                <a:gd name="T8" fmla="*/ 3 w 4"/>
                <a:gd name="T9" fmla="*/ 2 h 6"/>
                <a:gd name="T10" fmla="*/ 3 w 4"/>
                <a:gd name="T11" fmla="*/ 1 h 6"/>
                <a:gd name="T12" fmla="*/ 4 w 4"/>
                <a:gd name="T13" fmla="*/ 0 h 6"/>
                <a:gd name="T14" fmla="*/ 2 w 4"/>
                <a:gd name="T15" fmla="*/ 0 h 6"/>
                <a:gd name="T16" fmla="*/ 2 w 4"/>
                <a:gd name="T17" fmla="*/ 1 h 6"/>
                <a:gd name="T18" fmla="*/ 2 w 4"/>
                <a:gd name="T19" fmla="*/ 2 h 6"/>
                <a:gd name="T20" fmla="*/ 1 w 4"/>
                <a:gd name="T21" fmla="*/ 2 h 6"/>
                <a:gd name="T22" fmla="*/ 0 w 4"/>
                <a:gd name="T23" fmla="*/ 4 h 6"/>
                <a:gd name="T24" fmla="*/ 0 w 4"/>
                <a:gd name="T25" fmla="*/ 5 h 6"/>
                <a:gd name="T26" fmla="*/ 0 w 4"/>
                <a:gd name="T2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lnTo>
                    <a:pt x="1" y="6"/>
                  </a:lnTo>
                  <a:lnTo>
                    <a:pt x="2" y="5"/>
                  </a:lnTo>
                  <a:lnTo>
                    <a:pt x="3" y="4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79" name="Freeform 436"/>
            <p:cNvSpPr>
              <a:spLocks/>
            </p:cNvSpPr>
            <p:nvPr userDrawn="1"/>
          </p:nvSpPr>
          <p:spPr bwMode="auto">
            <a:xfrm>
              <a:off x="2222" y="2735"/>
              <a:ext cx="6" cy="10"/>
            </a:xfrm>
            <a:custGeom>
              <a:avLst/>
              <a:gdLst>
                <a:gd name="T0" fmla="*/ 3 w 12"/>
                <a:gd name="T1" fmla="*/ 19 h 20"/>
                <a:gd name="T2" fmla="*/ 4 w 12"/>
                <a:gd name="T3" fmla="*/ 19 h 20"/>
                <a:gd name="T4" fmla="*/ 5 w 12"/>
                <a:gd name="T5" fmla="*/ 18 h 20"/>
                <a:gd name="T6" fmla="*/ 6 w 12"/>
                <a:gd name="T7" fmla="*/ 17 h 20"/>
                <a:gd name="T8" fmla="*/ 6 w 12"/>
                <a:gd name="T9" fmla="*/ 16 h 20"/>
                <a:gd name="T10" fmla="*/ 6 w 12"/>
                <a:gd name="T11" fmla="*/ 15 h 20"/>
                <a:gd name="T12" fmla="*/ 6 w 12"/>
                <a:gd name="T13" fmla="*/ 14 h 20"/>
                <a:gd name="T14" fmla="*/ 6 w 12"/>
                <a:gd name="T15" fmla="*/ 13 h 20"/>
                <a:gd name="T16" fmla="*/ 7 w 12"/>
                <a:gd name="T17" fmla="*/ 12 h 20"/>
                <a:gd name="T18" fmla="*/ 8 w 12"/>
                <a:gd name="T19" fmla="*/ 15 h 20"/>
                <a:gd name="T20" fmla="*/ 8 w 12"/>
                <a:gd name="T21" fmla="*/ 17 h 20"/>
                <a:gd name="T22" fmla="*/ 8 w 12"/>
                <a:gd name="T23" fmla="*/ 20 h 20"/>
                <a:gd name="T24" fmla="*/ 10 w 12"/>
                <a:gd name="T25" fmla="*/ 20 h 20"/>
                <a:gd name="T26" fmla="*/ 10 w 12"/>
                <a:gd name="T27" fmla="*/ 13 h 20"/>
                <a:gd name="T28" fmla="*/ 12 w 12"/>
                <a:gd name="T29" fmla="*/ 7 h 20"/>
                <a:gd name="T30" fmla="*/ 12 w 12"/>
                <a:gd name="T31" fmla="*/ 0 h 20"/>
                <a:gd name="T32" fmla="*/ 10 w 12"/>
                <a:gd name="T33" fmla="*/ 2 h 20"/>
                <a:gd name="T34" fmla="*/ 9 w 12"/>
                <a:gd name="T35" fmla="*/ 5 h 20"/>
                <a:gd name="T36" fmla="*/ 8 w 12"/>
                <a:gd name="T37" fmla="*/ 7 h 20"/>
                <a:gd name="T38" fmla="*/ 8 w 12"/>
                <a:gd name="T39" fmla="*/ 8 h 20"/>
                <a:gd name="T40" fmla="*/ 8 w 12"/>
                <a:gd name="T41" fmla="*/ 10 h 20"/>
                <a:gd name="T42" fmla="*/ 8 w 12"/>
                <a:gd name="T43" fmla="*/ 10 h 20"/>
                <a:gd name="T44" fmla="*/ 7 w 12"/>
                <a:gd name="T45" fmla="*/ 11 h 20"/>
                <a:gd name="T46" fmla="*/ 7 w 12"/>
                <a:gd name="T47" fmla="*/ 8 h 20"/>
                <a:gd name="T48" fmla="*/ 7 w 12"/>
                <a:gd name="T49" fmla="*/ 7 h 20"/>
                <a:gd name="T50" fmla="*/ 6 w 12"/>
                <a:gd name="T51" fmla="*/ 6 h 20"/>
                <a:gd name="T52" fmla="*/ 5 w 12"/>
                <a:gd name="T53" fmla="*/ 5 h 20"/>
                <a:gd name="T54" fmla="*/ 4 w 12"/>
                <a:gd name="T55" fmla="*/ 4 h 20"/>
                <a:gd name="T56" fmla="*/ 4 w 12"/>
                <a:gd name="T57" fmla="*/ 2 h 20"/>
                <a:gd name="T58" fmla="*/ 3 w 12"/>
                <a:gd name="T59" fmla="*/ 2 h 20"/>
                <a:gd name="T60" fmla="*/ 2 w 12"/>
                <a:gd name="T61" fmla="*/ 3 h 20"/>
                <a:gd name="T62" fmla="*/ 1 w 12"/>
                <a:gd name="T63" fmla="*/ 4 h 20"/>
                <a:gd name="T64" fmla="*/ 0 w 12"/>
                <a:gd name="T65" fmla="*/ 5 h 20"/>
                <a:gd name="T66" fmla="*/ 0 w 12"/>
                <a:gd name="T67" fmla="*/ 5 h 20"/>
                <a:gd name="T68" fmla="*/ 1 w 12"/>
                <a:gd name="T69" fmla="*/ 6 h 20"/>
                <a:gd name="T70" fmla="*/ 2 w 12"/>
                <a:gd name="T71" fmla="*/ 6 h 20"/>
                <a:gd name="T72" fmla="*/ 2 w 12"/>
                <a:gd name="T73" fmla="*/ 7 h 20"/>
                <a:gd name="T74" fmla="*/ 3 w 12"/>
                <a:gd name="T75" fmla="*/ 8 h 20"/>
                <a:gd name="T76" fmla="*/ 3 w 12"/>
                <a:gd name="T77" fmla="*/ 10 h 20"/>
                <a:gd name="T78" fmla="*/ 3 w 12"/>
                <a:gd name="T79" fmla="*/ 12 h 20"/>
                <a:gd name="T80" fmla="*/ 3 w 12"/>
                <a:gd name="T81" fmla="*/ 14 h 20"/>
                <a:gd name="T82" fmla="*/ 3 w 12"/>
                <a:gd name="T83" fmla="*/ 16 h 20"/>
                <a:gd name="T84" fmla="*/ 1 w 12"/>
                <a:gd name="T85" fmla="*/ 17 h 20"/>
                <a:gd name="T86" fmla="*/ 2 w 12"/>
                <a:gd name="T87" fmla="*/ 18 h 20"/>
                <a:gd name="T88" fmla="*/ 3 w 12"/>
                <a:gd name="T89" fmla="*/ 18 h 20"/>
                <a:gd name="T90" fmla="*/ 3 w 12"/>
                <a:gd name="T91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" h="20">
                  <a:moveTo>
                    <a:pt x="3" y="19"/>
                  </a:moveTo>
                  <a:lnTo>
                    <a:pt x="4" y="19"/>
                  </a:lnTo>
                  <a:lnTo>
                    <a:pt x="5" y="18"/>
                  </a:lnTo>
                  <a:lnTo>
                    <a:pt x="6" y="17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6" y="14"/>
                  </a:lnTo>
                  <a:lnTo>
                    <a:pt x="6" y="13"/>
                  </a:lnTo>
                  <a:lnTo>
                    <a:pt x="7" y="12"/>
                  </a:lnTo>
                  <a:lnTo>
                    <a:pt x="8" y="15"/>
                  </a:lnTo>
                  <a:lnTo>
                    <a:pt x="8" y="17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0" y="13"/>
                  </a:lnTo>
                  <a:lnTo>
                    <a:pt x="12" y="7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9" y="5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7" y="11"/>
                  </a:lnTo>
                  <a:lnTo>
                    <a:pt x="7" y="8"/>
                  </a:lnTo>
                  <a:lnTo>
                    <a:pt x="7" y="7"/>
                  </a:lnTo>
                  <a:lnTo>
                    <a:pt x="6" y="6"/>
                  </a:lnTo>
                  <a:lnTo>
                    <a:pt x="5" y="5"/>
                  </a:lnTo>
                  <a:lnTo>
                    <a:pt x="4" y="4"/>
                  </a:lnTo>
                  <a:lnTo>
                    <a:pt x="4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3" y="8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3" y="18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80" name="Freeform 437"/>
            <p:cNvSpPr>
              <a:spLocks/>
            </p:cNvSpPr>
            <p:nvPr userDrawn="1"/>
          </p:nvSpPr>
          <p:spPr bwMode="auto">
            <a:xfrm>
              <a:off x="2213" y="2737"/>
              <a:ext cx="9" cy="10"/>
            </a:xfrm>
            <a:custGeom>
              <a:avLst/>
              <a:gdLst>
                <a:gd name="T0" fmla="*/ 2 w 19"/>
                <a:gd name="T1" fmla="*/ 16 h 20"/>
                <a:gd name="T2" fmla="*/ 1 w 19"/>
                <a:gd name="T3" fmla="*/ 16 h 20"/>
                <a:gd name="T4" fmla="*/ 0 w 19"/>
                <a:gd name="T5" fmla="*/ 17 h 20"/>
                <a:gd name="T6" fmla="*/ 0 w 19"/>
                <a:gd name="T7" fmla="*/ 18 h 20"/>
                <a:gd name="T8" fmla="*/ 0 w 19"/>
                <a:gd name="T9" fmla="*/ 19 h 20"/>
                <a:gd name="T10" fmla="*/ 1 w 19"/>
                <a:gd name="T11" fmla="*/ 20 h 20"/>
                <a:gd name="T12" fmla="*/ 3 w 19"/>
                <a:gd name="T13" fmla="*/ 20 h 20"/>
                <a:gd name="T14" fmla="*/ 5 w 19"/>
                <a:gd name="T15" fmla="*/ 19 h 20"/>
                <a:gd name="T16" fmla="*/ 6 w 19"/>
                <a:gd name="T17" fmla="*/ 17 h 20"/>
                <a:gd name="T18" fmla="*/ 7 w 19"/>
                <a:gd name="T19" fmla="*/ 15 h 20"/>
                <a:gd name="T20" fmla="*/ 7 w 19"/>
                <a:gd name="T21" fmla="*/ 13 h 20"/>
                <a:gd name="T22" fmla="*/ 8 w 19"/>
                <a:gd name="T23" fmla="*/ 11 h 20"/>
                <a:gd name="T24" fmla="*/ 9 w 19"/>
                <a:gd name="T25" fmla="*/ 9 h 20"/>
                <a:gd name="T26" fmla="*/ 10 w 19"/>
                <a:gd name="T27" fmla="*/ 11 h 20"/>
                <a:gd name="T28" fmla="*/ 9 w 19"/>
                <a:gd name="T29" fmla="*/ 13 h 20"/>
                <a:gd name="T30" fmla="*/ 9 w 19"/>
                <a:gd name="T31" fmla="*/ 15 h 20"/>
                <a:gd name="T32" fmla="*/ 8 w 19"/>
                <a:gd name="T33" fmla="*/ 17 h 20"/>
                <a:gd name="T34" fmla="*/ 7 w 19"/>
                <a:gd name="T35" fmla="*/ 18 h 20"/>
                <a:gd name="T36" fmla="*/ 8 w 19"/>
                <a:gd name="T37" fmla="*/ 18 h 20"/>
                <a:gd name="T38" fmla="*/ 10 w 19"/>
                <a:gd name="T39" fmla="*/ 17 h 20"/>
                <a:gd name="T40" fmla="*/ 11 w 19"/>
                <a:gd name="T41" fmla="*/ 16 h 20"/>
                <a:gd name="T42" fmla="*/ 12 w 19"/>
                <a:gd name="T43" fmla="*/ 14 h 20"/>
                <a:gd name="T44" fmla="*/ 13 w 19"/>
                <a:gd name="T45" fmla="*/ 15 h 20"/>
                <a:gd name="T46" fmla="*/ 13 w 19"/>
                <a:gd name="T47" fmla="*/ 16 h 20"/>
                <a:gd name="T48" fmla="*/ 13 w 19"/>
                <a:gd name="T49" fmla="*/ 17 h 20"/>
                <a:gd name="T50" fmla="*/ 14 w 19"/>
                <a:gd name="T51" fmla="*/ 18 h 20"/>
                <a:gd name="T52" fmla="*/ 16 w 19"/>
                <a:gd name="T53" fmla="*/ 17 h 20"/>
                <a:gd name="T54" fmla="*/ 18 w 19"/>
                <a:gd name="T55" fmla="*/ 15 h 20"/>
                <a:gd name="T56" fmla="*/ 19 w 19"/>
                <a:gd name="T57" fmla="*/ 13 h 20"/>
                <a:gd name="T58" fmla="*/ 19 w 19"/>
                <a:gd name="T59" fmla="*/ 8 h 20"/>
                <a:gd name="T60" fmla="*/ 18 w 19"/>
                <a:gd name="T61" fmla="*/ 8 h 20"/>
                <a:gd name="T62" fmla="*/ 16 w 19"/>
                <a:gd name="T63" fmla="*/ 8 h 20"/>
                <a:gd name="T64" fmla="*/ 15 w 19"/>
                <a:gd name="T65" fmla="*/ 8 h 20"/>
                <a:gd name="T66" fmla="*/ 15 w 19"/>
                <a:gd name="T67" fmla="*/ 9 h 20"/>
                <a:gd name="T68" fmla="*/ 14 w 19"/>
                <a:gd name="T69" fmla="*/ 8 h 20"/>
                <a:gd name="T70" fmla="*/ 15 w 19"/>
                <a:gd name="T71" fmla="*/ 7 h 20"/>
                <a:gd name="T72" fmla="*/ 15 w 19"/>
                <a:gd name="T73" fmla="*/ 6 h 20"/>
                <a:gd name="T74" fmla="*/ 16 w 19"/>
                <a:gd name="T75" fmla="*/ 4 h 20"/>
                <a:gd name="T76" fmla="*/ 15 w 19"/>
                <a:gd name="T77" fmla="*/ 3 h 20"/>
                <a:gd name="T78" fmla="*/ 14 w 19"/>
                <a:gd name="T79" fmla="*/ 3 h 20"/>
                <a:gd name="T80" fmla="*/ 13 w 19"/>
                <a:gd name="T81" fmla="*/ 3 h 20"/>
                <a:gd name="T82" fmla="*/ 12 w 19"/>
                <a:gd name="T83" fmla="*/ 4 h 20"/>
                <a:gd name="T84" fmla="*/ 11 w 19"/>
                <a:gd name="T85" fmla="*/ 4 h 20"/>
                <a:gd name="T86" fmla="*/ 10 w 19"/>
                <a:gd name="T87" fmla="*/ 6 h 20"/>
                <a:gd name="T88" fmla="*/ 10 w 19"/>
                <a:gd name="T89" fmla="*/ 4 h 20"/>
                <a:gd name="T90" fmla="*/ 10 w 19"/>
                <a:gd name="T91" fmla="*/ 3 h 20"/>
                <a:gd name="T92" fmla="*/ 10 w 19"/>
                <a:gd name="T93" fmla="*/ 2 h 20"/>
                <a:gd name="T94" fmla="*/ 11 w 19"/>
                <a:gd name="T95" fmla="*/ 1 h 20"/>
                <a:gd name="T96" fmla="*/ 10 w 19"/>
                <a:gd name="T97" fmla="*/ 0 h 20"/>
                <a:gd name="T98" fmla="*/ 8 w 19"/>
                <a:gd name="T99" fmla="*/ 0 h 20"/>
                <a:gd name="T100" fmla="*/ 7 w 19"/>
                <a:gd name="T101" fmla="*/ 1 h 20"/>
                <a:gd name="T102" fmla="*/ 7 w 19"/>
                <a:gd name="T103" fmla="*/ 2 h 20"/>
                <a:gd name="T104" fmla="*/ 6 w 19"/>
                <a:gd name="T105" fmla="*/ 2 h 20"/>
                <a:gd name="T106" fmla="*/ 6 w 19"/>
                <a:gd name="T107" fmla="*/ 4 h 20"/>
                <a:gd name="T108" fmla="*/ 5 w 19"/>
                <a:gd name="T109" fmla="*/ 7 h 20"/>
                <a:gd name="T110" fmla="*/ 5 w 19"/>
                <a:gd name="T111" fmla="*/ 9 h 20"/>
                <a:gd name="T112" fmla="*/ 5 w 19"/>
                <a:gd name="T113" fmla="*/ 10 h 20"/>
                <a:gd name="T114" fmla="*/ 6 w 19"/>
                <a:gd name="T115" fmla="*/ 12 h 20"/>
                <a:gd name="T116" fmla="*/ 5 w 19"/>
                <a:gd name="T117" fmla="*/ 13 h 20"/>
                <a:gd name="T118" fmla="*/ 4 w 19"/>
                <a:gd name="T119" fmla="*/ 14 h 20"/>
                <a:gd name="T120" fmla="*/ 3 w 19"/>
                <a:gd name="T121" fmla="*/ 15 h 20"/>
                <a:gd name="T122" fmla="*/ 2 w 19"/>
                <a:gd name="T123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" h="20">
                  <a:moveTo>
                    <a:pt x="2" y="16"/>
                  </a:moveTo>
                  <a:lnTo>
                    <a:pt x="1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1" y="20"/>
                  </a:lnTo>
                  <a:lnTo>
                    <a:pt x="3" y="20"/>
                  </a:lnTo>
                  <a:lnTo>
                    <a:pt x="5" y="19"/>
                  </a:lnTo>
                  <a:lnTo>
                    <a:pt x="6" y="17"/>
                  </a:lnTo>
                  <a:lnTo>
                    <a:pt x="7" y="15"/>
                  </a:lnTo>
                  <a:lnTo>
                    <a:pt x="7" y="13"/>
                  </a:lnTo>
                  <a:lnTo>
                    <a:pt x="8" y="11"/>
                  </a:lnTo>
                  <a:lnTo>
                    <a:pt x="9" y="9"/>
                  </a:lnTo>
                  <a:lnTo>
                    <a:pt x="10" y="11"/>
                  </a:lnTo>
                  <a:lnTo>
                    <a:pt x="9" y="13"/>
                  </a:lnTo>
                  <a:lnTo>
                    <a:pt x="9" y="15"/>
                  </a:lnTo>
                  <a:lnTo>
                    <a:pt x="8" y="17"/>
                  </a:lnTo>
                  <a:lnTo>
                    <a:pt x="7" y="18"/>
                  </a:lnTo>
                  <a:lnTo>
                    <a:pt x="8" y="18"/>
                  </a:lnTo>
                  <a:lnTo>
                    <a:pt x="10" y="17"/>
                  </a:lnTo>
                  <a:lnTo>
                    <a:pt x="11" y="16"/>
                  </a:lnTo>
                  <a:lnTo>
                    <a:pt x="12" y="14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3" y="17"/>
                  </a:lnTo>
                  <a:lnTo>
                    <a:pt x="14" y="18"/>
                  </a:lnTo>
                  <a:lnTo>
                    <a:pt x="16" y="17"/>
                  </a:lnTo>
                  <a:lnTo>
                    <a:pt x="18" y="15"/>
                  </a:lnTo>
                  <a:lnTo>
                    <a:pt x="19" y="13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6" y="8"/>
                  </a:lnTo>
                  <a:lnTo>
                    <a:pt x="15" y="8"/>
                  </a:lnTo>
                  <a:lnTo>
                    <a:pt x="15" y="9"/>
                  </a:lnTo>
                  <a:lnTo>
                    <a:pt x="14" y="8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16" y="4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4"/>
                  </a:lnTo>
                  <a:lnTo>
                    <a:pt x="5" y="7"/>
                  </a:lnTo>
                  <a:lnTo>
                    <a:pt x="5" y="9"/>
                  </a:lnTo>
                  <a:lnTo>
                    <a:pt x="5" y="10"/>
                  </a:lnTo>
                  <a:lnTo>
                    <a:pt x="6" y="12"/>
                  </a:lnTo>
                  <a:lnTo>
                    <a:pt x="5" y="13"/>
                  </a:lnTo>
                  <a:lnTo>
                    <a:pt x="4" y="14"/>
                  </a:lnTo>
                  <a:lnTo>
                    <a:pt x="3" y="15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81" name="Freeform 438"/>
            <p:cNvSpPr>
              <a:spLocks/>
            </p:cNvSpPr>
            <p:nvPr userDrawn="1"/>
          </p:nvSpPr>
          <p:spPr bwMode="auto">
            <a:xfrm>
              <a:off x="2220" y="2756"/>
              <a:ext cx="2" cy="4"/>
            </a:xfrm>
            <a:custGeom>
              <a:avLst/>
              <a:gdLst>
                <a:gd name="T0" fmla="*/ 4 w 5"/>
                <a:gd name="T1" fmla="*/ 9 h 9"/>
                <a:gd name="T2" fmla="*/ 5 w 5"/>
                <a:gd name="T3" fmla="*/ 7 h 9"/>
                <a:gd name="T4" fmla="*/ 5 w 5"/>
                <a:gd name="T5" fmla="*/ 4 h 9"/>
                <a:gd name="T6" fmla="*/ 5 w 5"/>
                <a:gd name="T7" fmla="*/ 2 h 9"/>
                <a:gd name="T8" fmla="*/ 5 w 5"/>
                <a:gd name="T9" fmla="*/ 0 h 9"/>
                <a:gd name="T10" fmla="*/ 4 w 5"/>
                <a:gd name="T11" fmla="*/ 1 h 9"/>
                <a:gd name="T12" fmla="*/ 2 w 5"/>
                <a:gd name="T13" fmla="*/ 2 h 9"/>
                <a:gd name="T14" fmla="*/ 1 w 5"/>
                <a:gd name="T15" fmla="*/ 4 h 9"/>
                <a:gd name="T16" fmla="*/ 0 w 5"/>
                <a:gd name="T17" fmla="*/ 6 h 9"/>
                <a:gd name="T18" fmla="*/ 1 w 5"/>
                <a:gd name="T19" fmla="*/ 6 h 9"/>
                <a:gd name="T20" fmla="*/ 1 w 5"/>
                <a:gd name="T21" fmla="*/ 7 h 9"/>
                <a:gd name="T22" fmla="*/ 1 w 5"/>
                <a:gd name="T23" fmla="*/ 8 h 9"/>
                <a:gd name="T24" fmla="*/ 2 w 5"/>
                <a:gd name="T25" fmla="*/ 9 h 9"/>
                <a:gd name="T26" fmla="*/ 4 w 5"/>
                <a:gd name="T2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" h="9">
                  <a:moveTo>
                    <a:pt x="4" y="9"/>
                  </a:moveTo>
                  <a:lnTo>
                    <a:pt x="5" y="7"/>
                  </a:lnTo>
                  <a:lnTo>
                    <a:pt x="5" y="4"/>
                  </a:lnTo>
                  <a:lnTo>
                    <a:pt x="5" y="2"/>
                  </a:lnTo>
                  <a:lnTo>
                    <a:pt x="5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2" y="9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82" name="Freeform 439"/>
            <p:cNvSpPr>
              <a:spLocks/>
            </p:cNvSpPr>
            <p:nvPr userDrawn="1"/>
          </p:nvSpPr>
          <p:spPr bwMode="auto">
            <a:xfrm>
              <a:off x="2222" y="2748"/>
              <a:ext cx="4" cy="5"/>
            </a:xfrm>
            <a:custGeom>
              <a:avLst/>
              <a:gdLst>
                <a:gd name="T0" fmla="*/ 0 w 8"/>
                <a:gd name="T1" fmla="*/ 10 h 10"/>
                <a:gd name="T2" fmla="*/ 2 w 8"/>
                <a:gd name="T3" fmla="*/ 10 h 10"/>
                <a:gd name="T4" fmla="*/ 4 w 8"/>
                <a:gd name="T5" fmla="*/ 7 h 10"/>
                <a:gd name="T6" fmla="*/ 6 w 8"/>
                <a:gd name="T7" fmla="*/ 4 h 10"/>
                <a:gd name="T8" fmla="*/ 8 w 8"/>
                <a:gd name="T9" fmla="*/ 0 h 10"/>
                <a:gd name="T10" fmla="*/ 5 w 8"/>
                <a:gd name="T11" fmla="*/ 1 h 10"/>
                <a:gd name="T12" fmla="*/ 3 w 8"/>
                <a:gd name="T13" fmla="*/ 4 h 10"/>
                <a:gd name="T14" fmla="*/ 1 w 8"/>
                <a:gd name="T15" fmla="*/ 7 h 10"/>
                <a:gd name="T16" fmla="*/ 0 w 8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0">
                  <a:moveTo>
                    <a:pt x="0" y="10"/>
                  </a:moveTo>
                  <a:lnTo>
                    <a:pt x="2" y="10"/>
                  </a:lnTo>
                  <a:lnTo>
                    <a:pt x="4" y="7"/>
                  </a:lnTo>
                  <a:lnTo>
                    <a:pt x="6" y="4"/>
                  </a:lnTo>
                  <a:lnTo>
                    <a:pt x="8" y="0"/>
                  </a:lnTo>
                  <a:lnTo>
                    <a:pt x="5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83" name="Freeform 440"/>
            <p:cNvSpPr>
              <a:spLocks/>
            </p:cNvSpPr>
            <p:nvPr userDrawn="1"/>
          </p:nvSpPr>
          <p:spPr bwMode="auto">
            <a:xfrm>
              <a:off x="2223" y="2757"/>
              <a:ext cx="2" cy="1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1 h 3"/>
                <a:gd name="T4" fmla="*/ 0 w 3"/>
                <a:gd name="T5" fmla="*/ 2 h 3"/>
                <a:gd name="T6" fmla="*/ 0 w 3"/>
                <a:gd name="T7" fmla="*/ 3 h 3"/>
                <a:gd name="T8" fmla="*/ 1 w 3"/>
                <a:gd name="T9" fmla="*/ 3 h 3"/>
                <a:gd name="T10" fmla="*/ 1 w 3"/>
                <a:gd name="T11" fmla="*/ 3 h 3"/>
                <a:gd name="T12" fmla="*/ 2 w 3"/>
                <a:gd name="T13" fmla="*/ 3 h 3"/>
                <a:gd name="T14" fmla="*/ 3 w 3"/>
                <a:gd name="T15" fmla="*/ 3 h 3"/>
                <a:gd name="T16" fmla="*/ 3 w 3"/>
                <a:gd name="T17" fmla="*/ 2 h 3"/>
                <a:gd name="T18" fmla="*/ 3 w 3"/>
                <a:gd name="T19" fmla="*/ 1 h 3"/>
                <a:gd name="T20" fmla="*/ 3 w 3"/>
                <a:gd name="T21" fmla="*/ 0 h 3"/>
                <a:gd name="T22" fmla="*/ 2 w 3"/>
                <a:gd name="T2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84" name="Freeform 441"/>
            <p:cNvSpPr>
              <a:spLocks/>
            </p:cNvSpPr>
            <p:nvPr userDrawn="1"/>
          </p:nvSpPr>
          <p:spPr bwMode="auto">
            <a:xfrm>
              <a:off x="2223" y="2785"/>
              <a:ext cx="2" cy="3"/>
            </a:xfrm>
            <a:custGeom>
              <a:avLst/>
              <a:gdLst>
                <a:gd name="T0" fmla="*/ 2 w 4"/>
                <a:gd name="T1" fmla="*/ 6 h 6"/>
                <a:gd name="T2" fmla="*/ 3 w 4"/>
                <a:gd name="T3" fmla="*/ 5 h 6"/>
                <a:gd name="T4" fmla="*/ 4 w 4"/>
                <a:gd name="T5" fmla="*/ 4 h 6"/>
                <a:gd name="T6" fmla="*/ 4 w 4"/>
                <a:gd name="T7" fmla="*/ 3 h 6"/>
                <a:gd name="T8" fmla="*/ 3 w 4"/>
                <a:gd name="T9" fmla="*/ 2 h 6"/>
                <a:gd name="T10" fmla="*/ 3 w 4"/>
                <a:gd name="T11" fmla="*/ 1 h 6"/>
                <a:gd name="T12" fmla="*/ 3 w 4"/>
                <a:gd name="T13" fmla="*/ 1 h 6"/>
                <a:gd name="T14" fmla="*/ 2 w 4"/>
                <a:gd name="T15" fmla="*/ 0 h 6"/>
                <a:gd name="T16" fmla="*/ 1 w 4"/>
                <a:gd name="T17" fmla="*/ 1 h 6"/>
                <a:gd name="T18" fmla="*/ 1 w 4"/>
                <a:gd name="T19" fmla="*/ 2 h 6"/>
                <a:gd name="T20" fmla="*/ 0 w 4"/>
                <a:gd name="T21" fmla="*/ 4 h 6"/>
                <a:gd name="T22" fmla="*/ 1 w 4"/>
                <a:gd name="T23" fmla="*/ 5 h 6"/>
                <a:gd name="T24" fmla="*/ 2 w 4"/>
                <a:gd name="T2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3" y="5"/>
                  </a:lnTo>
                  <a:lnTo>
                    <a:pt x="4" y="4"/>
                  </a:lnTo>
                  <a:lnTo>
                    <a:pt x="4" y="3"/>
                  </a:lnTo>
                  <a:lnTo>
                    <a:pt x="3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85" name="Freeform 442"/>
            <p:cNvSpPr>
              <a:spLocks/>
            </p:cNvSpPr>
            <p:nvPr userDrawn="1"/>
          </p:nvSpPr>
          <p:spPr bwMode="auto">
            <a:xfrm>
              <a:off x="2223" y="2786"/>
              <a:ext cx="5" cy="12"/>
            </a:xfrm>
            <a:custGeom>
              <a:avLst/>
              <a:gdLst>
                <a:gd name="T0" fmla="*/ 1 w 9"/>
                <a:gd name="T1" fmla="*/ 23 h 23"/>
                <a:gd name="T2" fmla="*/ 3 w 9"/>
                <a:gd name="T3" fmla="*/ 22 h 23"/>
                <a:gd name="T4" fmla="*/ 4 w 9"/>
                <a:gd name="T5" fmla="*/ 20 h 23"/>
                <a:gd name="T6" fmla="*/ 4 w 9"/>
                <a:gd name="T7" fmla="*/ 18 h 23"/>
                <a:gd name="T8" fmla="*/ 5 w 9"/>
                <a:gd name="T9" fmla="*/ 16 h 23"/>
                <a:gd name="T10" fmla="*/ 5 w 9"/>
                <a:gd name="T11" fmla="*/ 13 h 23"/>
                <a:gd name="T12" fmla="*/ 6 w 9"/>
                <a:gd name="T13" fmla="*/ 11 h 23"/>
                <a:gd name="T14" fmla="*/ 7 w 9"/>
                <a:gd name="T15" fmla="*/ 9 h 23"/>
                <a:gd name="T16" fmla="*/ 8 w 9"/>
                <a:gd name="T17" fmla="*/ 7 h 23"/>
                <a:gd name="T18" fmla="*/ 9 w 9"/>
                <a:gd name="T19" fmla="*/ 5 h 23"/>
                <a:gd name="T20" fmla="*/ 9 w 9"/>
                <a:gd name="T21" fmla="*/ 0 h 23"/>
                <a:gd name="T22" fmla="*/ 7 w 9"/>
                <a:gd name="T23" fmla="*/ 0 h 23"/>
                <a:gd name="T24" fmla="*/ 5 w 9"/>
                <a:gd name="T25" fmla="*/ 1 h 23"/>
                <a:gd name="T26" fmla="*/ 5 w 9"/>
                <a:gd name="T27" fmla="*/ 2 h 23"/>
                <a:gd name="T28" fmla="*/ 5 w 9"/>
                <a:gd name="T29" fmla="*/ 3 h 23"/>
                <a:gd name="T30" fmla="*/ 5 w 9"/>
                <a:gd name="T31" fmla="*/ 4 h 23"/>
                <a:gd name="T32" fmla="*/ 5 w 9"/>
                <a:gd name="T33" fmla="*/ 6 h 23"/>
                <a:gd name="T34" fmla="*/ 4 w 9"/>
                <a:gd name="T35" fmla="*/ 8 h 23"/>
                <a:gd name="T36" fmla="*/ 4 w 9"/>
                <a:gd name="T37" fmla="*/ 9 h 23"/>
                <a:gd name="T38" fmla="*/ 3 w 9"/>
                <a:gd name="T39" fmla="*/ 10 h 23"/>
                <a:gd name="T40" fmla="*/ 2 w 9"/>
                <a:gd name="T41" fmla="*/ 13 h 23"/>
                <a:gd name="T42" fmla="*/ 2 w 9"/>
                <a:gd name="T43" fmla="*/ 16 h 23"/>
                <a:gd name="T44" fmla="*/ 1 w 9"/>
                <a:gd name="T45" fmla="*/ 19 h 23"/>
                <a:gd name="T46" fmla="*/ 0 w 9"/>
                <a:gd name="T47" fmla="*/ 20 h 23"/>
                <a:gd name="T48" fmla="*/ 0 w 9"/>
                <a:gd name="T49" fmla="*/ 21 h 23"/>
                <a:gd name="T50" fmla="*/ 1 w 9"/>
                <a:gd name="T51" fmla="*/ 22 h 23"/>
                <a:gd name="T52" fmla="*/ 1 w 9"/>
                <a:gd name="T5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" h="23">
                  <a:moveTo>
                    <a:pt x="1" y="23"/>
                  </a:moveTo>
                  <a:lnTo>
                    <a:pt x="3" y="22"/>
                  </a:lnTo>
                  <a:lnTo>
                    <a:pt x="4" y="20"/>
                  </a:lnTo>
                  <a:lnTo>
                    <a:pt x="4" y="18"/>
                  </a:lnTo>
                  <a:lnTo>
                    <a:pt x="5" y="16"/>
                  </a:lnTo>
                  <a:lnTo>
                    <a:pt x="5" y="13"/>
                  </a:lnTo>
                  <a:lnTo>
                    <a:pt x="6" y="11"/>
                  </a:lnTo>
                  <a:lnTo>
                    <a:pt x="7" y="9"/>
                  </a:lnTo>
                  <a:lnTo>
                    <a:pt x="8" y="7"/>
                  </a:lnTo>
                  <a:lnTo>
                    <a:pt x="9" y="5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3"/>
                  </a:lnTo>
                  <a:lnTo>
                    <a:pt x="5" y="4"/>
                  </a:lnTo>
                  <a:lnTo>
                    <a:pt x="5" y="6"/>
                  </a:lnTo>
                  <a:lnTo>
                    <a:pt x="4" y="8"/>
                  </a:lnTo>
                  <a:lnTo>
                    <a:pt x="4" y="9"/>
                  </a:lnTo>
                  <a:lnTo>
                    <a:pt x="3" y="10"/>
                  </a:lnTo>
                  <a:lnTo>
                    <a:pt x="2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1" y="22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86" name="Freeform 443"/>
            <p:cNvSpPr>
              <a:spLocks/>
            </p:cNvSpPr>
            <p:nvPr userDrawn="1"/>
          </p:nvSpPr>
          <p:spPr bwMode="auto">
            <a:xfrm>
              <a:off x="2221" y="2778"/>
              <a:ext cx="2" cy="2"/>
            </a:xfrm>
            <a:custGeom>
              <a:avLst/>
              <a:gdLst>
                <a:gd name="T0" fmla="*/ 1 w 5"/>
                <a:gd name="T1" fmla="*/ 0 h 4"/>
                <a:gd name="T2" fmla="*/ 0 w 5"/>
                <a:gd name="T3" fmla="*/ 1 h 4"/>
                <a:gd name="T4" fmla="*/ 0 w 5"/>
                <a:gd name="T5" fmla="*/ 2 h 4"/>
                <a:gd name="T6" fmla="*/ 0 w 5"/>
                <a:gd name="T7" fmla="*/ 4 h 4"/>
                <a:gd name="T8" fmla="*/ 4 w 5"/>
                <a:gd name="T9" fmla="*/ 4 h 4"/>
                <a:gd name="T10" fmla="*/ 5 w 5"/>
                <a:gd name="T11" fmla="*/ 3 h 4"/>
                <a:gd name="T12" fmla="*/ 4 w 5"/>
                <a:gd name="T13" fmla="*/ 1 h 4"/>
                <a:gd name="T14" fmla="*/ 4 w 5"/>
                <a:gd name="T15" fmla="*/ 0 h 4"/>
                <a:gd name="T16" fmla="*/ 1 w 5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4"/>
                  </a:lnTo>
                  <a:lnTo>
                    <a:pt x="5" y="3"/>
                  </a:lnTo>
                  <a:lnTo>
                    <a:pt x="4" y="1"/>
                  </a:lnTo>
                  <a:lnTo>
                    <a:pt x="4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87" name="Freeform 444"/>
            <p:cNvSpPr>
              <a:spLocks/>
            </p:cNvSpPr>
            <p:nvPr userDrawn="1"/>
          </p:nvSpPr>
          <p:spPr bwMode="auto">
            <a:xfrm>
              <a:off x="2220" y="2801"/>
              <a:ext cx="3" cy="7"/>
            </a:xfrm>
            <a:custGeom>
              <a:avLst/>
              <a:gdLst>
                <a:gd name="T0" fmla="*/ 5 w 7"/>
                <a:gd name="T1" fmla="*/ 15 h 15"/>
                <a:gd name="T2" fmla="*/ 7 w 7"/>
                <a:gd name="T3" fmla="*/ 14 h 15"/>
                <a:gd name="T4" fmla="*/ 7 w 7"/>
                <a:gd name="T5" fmla="*/ 13 h 15"/>
                <a:gd name="T6" fmla="*/ 7 w 7"/>
                <a:gd name="T7" fmla="*/ 12 h 15"/>
                <a:gd name="T8" fmla="*/ 6 w 7"/>
                <a:gd name="T9" fmla="*/ 9 h 15"/>
                <a:gd name="T10" fmla="*/ 6 w 7"/>
                <a:gd name="T11" fmla="*/ 4 h 15"/>
                <a:gd name="T12" fmla="*/ 5 w 7"/>
                <a:gd name="T13" fmla="*/ 1 h 15"/>
                <a:gd name="T14" fmla="*/ 4 w 7"/>
                <a:gd name="T15" fmla="*/ 0 h 15"/>
                <a:gd name="T16" fmla="*/ 4 w 7"/>
                <a:gd name="T17" fmla="*/ 1 h 15"/>
                <a:gd name="T18" fmla="*/ 2 w 7"/>
                <a:gd name="T19" fmla="*/ 1 h 15"/>
                <a:gd name="T20" fmla="*/ 1 w 7"/>
                <a:gd name="T21" fmla="*/ 2 h 15"/>
                <a:gd name="T22" fmla="*/ 1 w 7"/>
                <a:gd name="T23" fmla="*/ 4 h 15"/>
                <a:gd name="T24" fmla="*/ 1 w 7"/>
                <a:gd name="T25" fmla="*/ 6 h 15"/>
                <a:gd name="T26" fmla="*/ 0 w 7"/>
                <a:gd name="T27" fmla="*/ 9 h 15"/>
                <a:gd name="T28" fmla="*/ 0 w 7"/>
                <a:gd name="T29" fmla="*/ 11 h 15"/>
                <a:gd name="T30" fmla="*/ 1 w 7"/>
                <a:gd name="T31" fmla="*/ 13 h 15"/>
                <a:gd name="T32" fmla="*/ 2 w 7"/>
                <a:gd name="T33" fmla="*/ 14 h 15"/>
                <a:gd name="T34" fmla="*/ 5 w 7"/>
                <a:gd name="T3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" h="15">
                  <a:moveTo>
                    <a:pt x="5" y="15"/>
                  </a:moveTo>
                  <a:lnTo>
                    <a:pt x="7" y="14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6" y="9"/>
                  </a:lnTo>
                  <a:lnTo>
                    <a:pt x="6" y="4"/>
                  </a:lnTo>
                  <a:lnTo>
                    <a:pt x="5" y="1"/>
                  </a:lnTo>
                  <a:lnTo>
                    <a:pt x="4" y="0"/>
                  </a:lnTo>
                  <a:lnTo>
                    <a:pt x="4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6"/>
                  </a:lnTo>
                  <a:lnTo>
                    <a:pt x="0" y="9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5" y="1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88" name="Freeform 445"/>
            <p:cNvSpPr>
              <a:spLocks/>
            </p:cNvSpPr>
            <p:nvPr userDrawn="1"/>
          </p:nvSpPr>
          <p:spPr bwMode="auto">
            <a:xfrm>
              <a:off x="2219" y="2816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89" name="Freeform 446"/>
            <p:cNvSpPr>
              <a:spLocks/>
            </p:cNvSpPr>
            <p:nvPr userDrawn="1"/>
          </p:nvSpPr>
          <p:spPr bwMode="auto">
            <a:xfrm>
              <a:off x="2219" y="2800"/>
              <a:ext cx="2" cy="4"/>
            </a:xfrm>
            <a:custGeom>
              <a:avLst/>
              <a:gdLst>
                <a:gd name="T0" fmla="*/ 1 w 4"/>
                <a:gd name="T1" fmla="*/ 9 h 9"/>
                <a:gd name="T2" fmla="*/ 2 w 4"/>
                <a:gd name="T3" fmla="*/ 7 h 9"/>
                <a:gd name="T4" fmla="*/ 3 w 4"/>
                <a:gd name="T5" fmla="*/ 4 h 9"/>
                <a:gd name="T6" fmla="*/ 4 w 4"/>
                <a:gd name="T7" fmla="*/ 2 h 9"/>
                <a:gd name="T8" fmla="*/ 4 w 4"/>
                <a:gd name="T9" fmla="*/ 0 h 9"/>
                <a:gd name="T10" fmla="*/ 3 w 4"/>
                <a:gd name="T11" fmla="*/ 1 h 9"/>
                <a:gd name="T12" fmla="*/ 1 w 4"/>
                <a:gd name="T13" fmla="*/ 2 h 9"/>
                <a:gd name="T14" fmla="*/ 0 w 4"/>
                <a:gd name="T15" fmla="*/ 4 h 9"/>
                <a:gd name="T16" fmla="*/ 0 w 4"/>
                <a:gd name="T17" fmla="*/ 7 h 9"/>
                <a:gd name="T18" fmla="*/ 1 w 4"/>
                <a:gd name="T1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9">
                  <a:moveTo>
                    <a:pt x="1" y="9"/>
                  </a:moveTo>
                  <a:lnTo>
                    <a:pt x="2" y="7"/>
                  </a:lnTo>
                  <a:lnTo>
                    <a:pt x="3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90" name="Freeform 447"/>
            <p:cNvSpPr>
              <a:spLocks/>
            </p:cNvSpPr>
            <p:nvPr userDrawn="1"/>
          </p:nvSpPr>
          <p:spPr bwMode="auto">
            <a:xfrm>
              <a:off x="2220" y="2811"/>
              <a:ext cx="2" cy="4"/>
            </a:xfrm>
            <a:custGeom>
              <a:avLst/>
              <a:gdLst>
                <a:gd name="T0" fmla="*/ 1 w 5"/>
                <a:gd name="T1" fmla="*/ 9 h 9"/>
                <a:gd name="T2" fmla="*/ 4 w 5"/>
                <a:gd name="T3" fmla="*/ 9 h 9"/>
                <a:gd name="T4" fmla="*/ 4 w 5"/>
                <a:gd name="T5" fmla="*/ 8 h 9"/>
                <a:gd name="T6" fmla="*/ 5 w 5"/>
                <a:gd name="T7" fmla="*/ 7 h 9"/>
                <a:gd name="T8" fmla="*/ 5 w 5"/>
                <a:gd name="T9" fmla="*/ 6 h 9"/>
                <a:gd name="T10" fmla="*/ 4 w 5"/>
                <a:gd name="T11" fmla="*/ 5 h 9"/>
                <a:gd name="T12" fmla="*/ 4 w 5"/>
                <a:gd name="T13" fmla="*/ 4 h 9"/>
                <a:gd name="T14" fmla="*/ 5 w 5"/>
                <a:gd name="T15" fmla="*/ 3 h 9"/>
                <a:gd name="T16" fmla="*/ 5 w 5"/>
                <a:gd name="T17" fmla="*/ 1 h 9"/>
                <a:gd name="T18" fmla="*/ 5 w 5"/>
                <a:gd name="T19" fmla="*/ 0 h 9"/>
                <a:gd name="T20" fmla="*/ 4 w 5"/>
                <a:gd name="T21" fmla="*/ 0 h 9"/>
                <a:gd name="T22" fmla="*/ 2 w 5"/>
                <a:gd name="T23" fmla="*/ 0 h 9"/>
                <a:gd name="T24" fmla="*/ 1 w 5"/>
                <a:gd name="T25" fmla="*/ 0 h 9"/>
                <a:gd name="T26" fmla="*/ 0 w 5"/>
                <a:gd name="T27" fmla="*/ 1 h 9"/>
                <a:gd name="T28" fmla="*/ 0 w 5"/>
                <a:gd name="T29" fmla="*/ 4 h 9"/>
                <a:gd name="T30" fmla="*/ 0 w 5"/>
                <a:gd name="T31" fmla="*/ 6 h 9"/>
                <a:gd name="T32" fmla="*/ 1 w 5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" h="9">
                  <a:moveTo>
                    <a:pt x="1" y="9"/>
                  </a:moveTo>
                  <a:lnTo>
                    <a:pt x="4" y="9"/>
                  </a:lnTo>
                  <a:lnTo>
                    <a:pt x="4" y="8"/>
                  </a:lnTo>
                  <a:lnTo>
                    <a:pt x="5" y="7"/>
                  </a:lnTo>
                  <a:lnTo>
                    <a:pt x="5" y="6"/>
                  </a:lnTo>
                  <a:lnTo>
                    <a:pt x="4" y="5"/>
                  </a:lnTo>
                  <a:lnTo>
                    <a:pt x="4" y="4"/>
                  </a:lnTo>
                  <a:lnTo>
                    <a:pt x="5" y="3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91" name="Freeform 448"/>
            <p:cNvSpPr>
              <a:spLocks/>
            </p:cNvSpPr>
            <p:nvPr userDrawn="1"/>
          </p:nvSpPr>
          <p:spPr bwMode="auto">
            <a:xfrm>
              <a:off x="2222" y="2816"/>
              <a:ext cx="3" cy="10"/>
            </a:xfrm>
            <a:custGeom>
              <a:avLst/>
              <a:gdLst>
                <a:gd name="T0" fmla="*/ 3 w 5"/>
                <a:gd name="T1" fmla="*/ 0 h 20"/>
                <a:gd name="T2" fmla="*/ 2 w 5"/>
                <a:gd name="T3" fmla="*/ 2 h 20"/>
                <a:gd name="T4" fmla="*/ 1 w 5"/>
                <a:gd name="T5" fmla="*/ 4 h 20"/>
                <a:gd name="T6" fmla="*/ 1 w 5"/>
                <a:gd name="T7" fmla="*/ 7 h 20"/>
                <a:gd name="T8" fmla="*/ 2 w 5"/>
                <a:gd name="T9" fmla="*/ 10 h 20"/>
                <a:gd name="T10" fmla="*/ 1 w 5"/>
                <a:gd name="T11" fmla="*/ 12 h 20"/>
                <a:gd name="T12" fmla="*/ 1 w 5"/>
                <a:gd name="T13" fmla="*/ 14 h 20"/>
                <a:gd name="T14" fmla="*/ 0 w 5"/>
                <a:gd name="T15" fmla="*/ 17 h 20"/>
                <a:gd name="T16" fmla="*/ 0 w 5"/>
                <a:gd name="T17" fmla="*/ 19 h 20"/>
                <a:gd name="T18" fmla="*/ 1 w 5"/>
                <a:gd name="T19" fmla="*/ 20 h 20"/>
                <a:gd name="T20" fmla="*/ 2 w 5"/>
                <a:gd name="T21" fmla="*/ 20 h 20"/>
                <a:gd name="T22" fmla="*/ 3 w 5"/>
                <a:gd name="T23" fmla="*/ 20 h 20"/>
                <a:gd name="T24" fmla="*/ 5 w 5"/>
                <a:gd name="T25" fmla="*/ 14 h 20"/>
                <a:gd name="T26" fmla="*/ 5 w 5"/>
                <a:gd name="T27" fmla="*/ 7 h 20"/>
                <a:gd name="T28" fmla="*/ 5 w 5"/>
                <a:gd name="T29" fmla="*/ 1 h 20"/>
                <a:gd name="T30" fmla="*/ 5 w 5"/>
                <a:gd name="T31" fmla="*/ 0 h 20"/>
                <a:gd name="T32" fmla="*/ 4 w 5"/>
                <a:gd name="T33" fmla="*/ 0 h 20"/>
                <a:gd name="T34" fmla="*/ 3 w 5"/>
                <a:gd name="T3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" h="20">
                  <a:moveTo>
                    <a:pt x="3" y="0"/>
                  </a:moveTo>
                  <a:lnTo>
                    <a:pt x="2" y="2"/>
                  </a:lnTo>
                  <a:lnTo>
                    <a:pt x="1" y="4"/>
                  </a:lnTo>
                  <a:lnTo>
                    <a:pt x="1" y="7"/>
                  </a:lnTo>
                  <a:lnTo>
                    <a:pt x="2" y="10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1" y="20"/>
                  </a:lnTo>
                  <a:lnTo>
                    <a:pt x="2" y="20"/>
                  </a:lnTo>
                  <a:lnTo>
                    <a:pt x="3" y="20"/>
                  </a:lnTo>
                  <a:lnTo>
                    <a:pt x="5" y="14"/>
                  </a:lnTo>
                  <a:lnTo>
                    <a:pt x="5" y="7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92" name="Freeform 449"/>
            <p:cNvSpPr>
              <a:spLocks/>
            </p:cNvSpPr>
            <p:nvPr userDrawn="1"/>
          </p:nvSpPr>
          <p:spPr bwMode="auto">
            <a:xfrm>
              <a:off x="2222" y="2844"/>
              <a:ext cx="2" cy="5"/>
            </a:xfrm>
            <a:custGeom>
              <a:avLst/>
              <a:gdLst>
                <a:gd name="T0" fmla="*/ 3 w 3"/>
                <a:gd name="T1" fmla="*/ 0 h 11"/>
                <a:gd name="T2" fmla="*/ 1 w 3"/>
                <a:gd name="T3" fmla="*/ 0 h 11"/>
                <a:gd name="T4" fmla="*/ 0 w 3"/>
                <a:gd name="T5" fmla="*/ 3 h 11"/>
                <a:gd name="T6" fmla="*/ 0 w 3"/>
                <a:gd name="T7" fmla="*/ 7 h 11"/>
                <a:gd name="T8" fmla="*/ 0 w 3"/>
                <a:gd name="T9" fmla="*/ 11 h 11"/>
                <a:gd name="T10" fmla="*/ 1 w 3"/>
                <a:gd name="T11" fmla="*/ 8 h 11"/>
                <a:gd name="T12" fmla="*/ 2 w 3"/>
                <a:gd name="T13" fmla="*/ 5 h 11"/>
                <a:gd name="T14" fmla="*/ 3 w 3"/>
                <a:gd name="T15" fmla="*/ 3 h 11"/>
                <a:gd name="T16" fmla="*/ 3 w 3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1">
                  <a:moveTo>
                    <a:pt x="3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1" y="8"/>
                  </a:lnTo>
                  <a:lnTo>
                    <a:pt x="2" y="5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93" name="Freeform 450"/>
            <p:cNvSpPr>
              <a:spLocks/>
            </p:cNvSpPr>
            <p:nvPr userDrawn="1"/>
          </p:nvSpPr>
          <p:spPr bwMode="auto">
            <a:xfrm>
              <a:off x="2222" y="2857"/>
              <a:ext cx="2" cy="2"/>
            </a:xfrm>
            <a:custGeom>
              <a:avLst/>
              <a:gdLst>
                <a:gd name="T0" fmla="*/ 4 w 4"/>
                <a:gd name="T1" fmla="*/ 1 h 4"/>
                <a:gd name="T2" fmla="*/ 3 w 4"/>
                <a:gd name="T3" fmla="*/ 0 h 4"/>
                <a:gd name="T4" fmla="*/ 1 w 4"/>
                <a:gd name="T5" fmla="*/ 0 h 4"/>
                <a:gd name="T6" fmla="*/ 1 w 4"/>
                <a:gd name="T7" fmla="*/ 1 h 4"/>
                <a:gd name="T8" fmla="*/ 0 w 4"/>
                <a:gd name="T9" fmla="*/ 2 h 4"/>
                <a:gd name="T10" fmla="*/ 0 w 4"/>
                <a:gd name="T11" fmla="*/ 4 h 4"/>
                <a:gd name="T12" fmla="*/ 1 w 4"/>
                <a:gd name="T13" fmla="*/ 4 h 4"/>
                <a:gd name="T14" fmla="*/ 2 w 4"/>
                <a:gd name="T15" fmla="*/ 3 h 4"/>
                <a:gd name="T16" fmla="*/ 3 w 4"/>
                <a:gd name="T17" fmla="*/ 2 h 4"/>
                <a:gd name="T18" fmla="*/ 4 w 4"/>
                <a:gd name="T1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94" name="Freeform 451"/>
            <p:cNvSpPr>
              <a:spLocks/>
            </p:cNvSpPr>
            <p:nvPr userDrawn="1"/>
          </p:nvSpPr>
          <p:spPr bwMode="auto">
            <a:xfrm>
              <a:off x="2221" y="2869"/>
              <a:ext cx="2" cy="2"/>
            </a:xfrm>
            <a:custGeom>
              <a:avLst/>
              <a:gdLst>
                <a:gd name="T0" fmla="*/ 0 w 4"/>
                <a:gd name="T1" fmla="*/ 3 h 4"/>
                <a:gd name="T2" fmla="*/ 3 w 4"/>
                <a:gd name="T3" fmla="*/ 4 h 4"/>
                <a:gd name="T4" fmla="*/ 3 w 4"/>
                <a:gd name="T5" fmla="*/ 3 h 4"/>
                <a:gd name="T6" fmla="*/ 4 w 4"/>
                <a:gd name="T7" fmla="*/ 1 h 4"/>
                <a:gd name="T8" fmla="*/ 4 w 4"/>
                <a:gd name="T9" fmla="*/ 0 h 4"/>
                <a:gd name="T10" fmla="*/ 3 w 4"/>
                <a:gd name="T11" fmla="*/ 0 h 4"/>
                <a:gd name="T12" fmla="*/ 3 w 4"/>
                <a:gd name="T13" fmla="*/ 0 h 4"/>
                <a:gd name="T14" fmla="*/ 2 w 4"/>
                <a:gd name="T15" fmla="*/ 0 h 4"/>
                <a:gd name="T16" fmla="*/ 0 w 4"/>
                <a:gd name="T17" fmla="*/ 1 h 4"/>
                <a:gd name="T18" fmla="*/ 0 w 4"/>
                <a:gd name="T1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3" y="4"/>
                  </a:lnTo>
                  <a:lnTo>
                    <a:pt x="3" y="3"/>
                  </a:ln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95" name="Freeform 452"/>
            <p:cNvSpPr>
              <a:spLocks/>
            </p:cNvSpPr>
            <p:nvPr userDrawn="1"/>
          </p:nvSpPr>
          <p:spPr bwMode="auto">
            <a:xfrm>
              <a:off x="2220" y="2882"/>
              <a:ext cx="2" cy="6"/>
            </a:xfrm>
            <a:custGeom>
              <a:avLst/>
              <a:gdLst>
                <a:gd name="T0" fmla="*/ 6 w 6"/>
                <a:gd name="T1" fmla="*/ 5 h 10"/>
                <a:gd name="T2" fmla="*/ 6 w 6"/>
                <a:gd name="T3" fmla="*/ 4 h 10"/>
                <a:gd name="T4" fmla="*/ 6 w 6"/>
                <a:gd name="T5" fmla="*/ 3 h 10"/>
                <a:gd name="T6" fmla="*/ 6 w 6"/>
                <a:gd name="T7" fmla="*/ 2 h 10"/>
                <a:gd name="T8" fmla="*/ 6 w 6"/>
                <a:gd name="T9" fmla="*/ 1 h 10"/>
                <a:gd name="T10" fmla="*/ 5 w 6"/>
                <a:gd name="T11" fmla="*/ 0 h 10"/>
                <a:gd name="T12" fmla="*/ 3 w 6"/>
                <a:gd name="T13" fmla="*/ 0 h 10"/>
                <a:gd name="T14" fmla="*/ 1 w 6"/>
                <a:gd name="T15" fmla="*/ 4 h 10"/>
                <a:gd name="T16" fmla="*/ 0 w 6"/>
                <a:gd name="T17" fmla="*/ 7 h 10"/>
                <a:gd name="T18" fmla="*/ 1 w 6"/>
                <a:gd name="T19" fmla="*/ 10 h 10"/>
                <a:gd name="T20" fmla="*/ 3 w 6"/>
                <a:gd name="T21" fmla="*/ 10 h 10"/>
                <a:gd name="T22" fmla="*/ 5 w 6"/>
                <a:gd name="T23" fmla="*/ 9 h 10"/>
                <a:gd name="T24" fmla="*/ 5 w 6"/>
                <a:gd name="T25" fmla="*/ 8 h 10"/>
                <a:gd name="T26" fmla="*/ 6 w 6"/>
                <a:gd name="T27" fmla="*/ 6 h 10"/>
                <a:gd name="T28" fmla="*/ 6 w 6"/>
                <a:gd name="T2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" h="10">
                  <a:moveTo>
                    <a:pt x="6" y="5"/>
                  </a:move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4"/>
                  </a:lnTo>
                  <a:lnTo>
                    <a:pt x="0" y="7"/>
                  </a:lnTo>
                  <a:lnTo>
                    <a:pt x="1" y="10"/>
                  </a:lnTo>
                  <a:lnTo>
                    <a:pt x="3" y="10"/>
                  </a:lnTo>
                  <a:lnTo>
                    <a:pt x="5" y="9"/>
                  </a:lnTo>
                  <a:lnTo>
                    <a:pt x="5" y="8"/>
                  </a:lnTo>
                  <a:lnTo>
                    <a:pt x="6" y="6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96" name="Freeform 453"/>
            <p:cNvSpPr>
              <a:spLocks/>
            </p:cNvSpPr>
            <p:nvPr userDrawn="1"/>
          </p:nvSpPr>
          <p:spPr bwMode="auto">
            <a:xfrm>
              <a:off x="2217" y="2893"/>
              <a:ext cx="2" cy="2"/>
            </a:xfrm>
            <a:custGeom>
              <a:avLst/>
              <a:gdLst>
                <a:gd name="T0" fmla="*/ 1 w 4"/>
                <a:gd name="T1" fmla="*/ 3 h 3"/>
                <a:gd name="T2" fmla="*/ 3 w 4"/>
                <a:gd name="T3" fmla="*/ 3 h 3"/>
                <a:gd name="T4" fmla="*/ 4 w 4"/>
                <a:gd name="T5" fmla="*/ 2 h 3"/>
                <a:gd name="T6" fmla="*/ 4 w 4"/>
                <a:gd name="T7" fmla="*/ 0 h 3"/>
                <a:gd name="T8" fmla="*/ 2 w 4"/>
                <a:gd name="T9" fmla="*/ 1 h 3"/>
                <a:gd name="T10" fmla="*/ 1 w 4"/>
                <a:gd name="T11" fmla="*/ 1 h 3"/>
                <a:gd name="T12" fmla="*/ 0 w 4"/>
                <a:gd name="T13" fmla="*/ 2 h 3"/>
                <a:gd name="T14" fmla="*/ 0 w 4"/>
                <a:gd name="T15" fmla="*/ 3 h 3"/>
                <a:gd name="T16" fmla="*/ 1 w 4"/>
                <a:gd name="T17" fmla="*/ 3 h 3"/>
                <a:gd name="T18" fmla="*/ 1 w 4"/>
                <a:gd name="T1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3">
                  <a:moveTo>
                    <a:pt x="1" y="3"/>
                  </a:moveTo>
                  <a:lnTo>
                    <a:pt x="3" y="3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97" name="Freeform 454"/>
            <p:cNvSpPr>
              <a:spLocks/>
            </p:cNvSpPr>
            <p:nvPr userDrawn="1"/>
          </p:nvSpPr>
          <p:spPr bwMode="auto">
            <a:xfrm>
              <a:off x="2203" y="2906"/>
              <a:ext cx="2" cy="2"/>
            </a:xfrm>
            <a:custGeom>
              <a:avLst/>
              <a:gdLst>
                <a:gd name="T0" fmla="*/ 1 w 4"/>
                <a:gd name="T1" fmla="*/ 4 h 4"/>
                <a:gd name="T2" fmla="*/ 2 w 4"/>
                <a:gd name="T3" fmla="*/ 4 h 4"/>
                <a:gd name="T4" fmla="*/ 4 w 4"/>
                <a:gd name="T5" fmla="*/ 2 h 4"/>
                <a:gd name="T6" fmla="*/ 4 w 4"/>
                <a:gd name="T7" fmla="*/ 0 h 4"/>
                <a:gd name="T8" fmla="*/ 2 w 4"/>
                <a:gd name="T9" fmla="*/ 1 h 4"/>
                <a:gd name="T10" fmla="*/ 1 w 4"/>
                <a:gd name="T11" fmla="*/ 2 h 4"/>
                <a:gd name="T12" fmla="*/ 0 w 4"/>
                <a:gd name="T13" fmla="*/ 4 h 4"/>
                <a:gd name="T14" fmla="*/ 0 w 4"/>
                <a:gd name="T15" fmla="*/ 4 h 4"/>
                <a:gd name="T16" fmla="*/ 1 w 4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98" name="Freeform 455"/>
            <p:cNvSpPr>
              <a:spLocks/>
            </p:cNvSpPr>
            <p:nvPr userDrawn="1"/>
          </p:nvSpPr>
          <p:spPr bwMode="auto">
            <a:xfrm>
              <a:off x="2181" y="2909"/>
              <a:ext cx="19" cy="5"/>
            </a:xfrm>
            <a:custGeom>
              <a:avLst/>
              <a:gdLst>
                <a:gd name="T0" fmla="*/ 0 w 38"/>
                <a:gd name="T1" fmla="*/ 9 h 12"/>
                <a:gd name="T2" fmla="*/ 2 w 38"/>
                <a:gd name="T3" fmla="*/ 9 h 12"/>
                <a:gd name="T4" fmla="*/ 5 w 38"/>
                <a:gd name="T5" fmla="*/ 9 h 12"/>
                <a:gd name="T6" fmla="*/ 7 w 38"/>
                <a:gd name="T7" fmla="*/ 9 h 12"/>
                <a:gd name="T8" fmla="*/ 10 w 38"/>
                <a:gd name="T9" fmla="*/ 9 h 12"/>
                <a:gd name="T10" fmla="*/ 12 w 38"/>
                <a:gd name="T11" fmla="*/ 10 h 12"/>
                <a:gd name="T12" fmla="*/ 14 w 38"/>
                <a:gd name="T13" fmla="*/ 12 h 12"/>
                <a:gd name="T14" fmla="*/ 25 w 38"/>
                <a:gd name="T15" fmla="*/ 9 h 12"/>
                <a:gd name="T16" fmla="*/ 33 w 38"/>
                <a:gd name="T17" fmla="*/ 3 h 12"/>
                <a:gd name="T18" fmla="*/ 35 w 38"/>
                <a:gd name="T19" fmla="*/ 2 h 12"/>
                <a:gd name="T20" fmla="*/ 37 w 38"/>
                <a:gd name="T21" fmla="*/ 2 h 12"/>
                <a:gd name="T22" fmla="*/ 38 w 38"/>
                <a:gd name="T23" fmla="*/ 0 h 12"/>
                <a:gd name="T24" fmla="*/ 37 w 38"/>
                <a:gd name="T25" fmla="*/ 0 h 12"/>
                <a:gd name="T26" fmla="*/ 35 w 38"/>
                <a:gd name="T27" fmla="*/ 0 h 12"/>
                <a:gd name="T28" fmla="*/ 34 w 38"/>
                <a:gd name="T29" fmla="*/ 1 h 12"/>
                <a:gd name="T30" fmla="*/ 34 w 38"/>
                <a:gd name="T31" fmla="*/ 2 h 12"/>
                <a:gd name="T32" fmla="*/ 30 w 38"/>
                <a:gd name="T33" fmla="*/ 3 h 12"/>
                <a:gd name="T34" fmla="*/ 28 w 38"/>
                <a:gd name="T35" fmla="*/ 5 h 12"/>
                <a:gd name="T36" fmla="*/ 25 w 38"/>
                <a:gd name="T37" fmla="*/ 7 h 12"/>
                <a:gd name="T38" fmla="*/ 22 w 38"/>
                <a:gd name="T39" fmla="*/ 9 h 12"/>
                <a:gd name="T40" fmla="*/ 21 w 38"/>
                <a:gd name="T41" fmla="*/ 9 h 12"/>
                <a:gd name="T42" fmla="*/ 18 w 38"/>
                <a:gd name="T43" fmla="*/ 9 h 12"/>
                <a:gd name="T44" fmla="*/ 17 w 38"/>
                <a:gd name="T45" fmla="*/ 9 h 12"/>
                <a:gd name="T46" fmla="*/ 16 w 38"/>
                <a:gd name="T47" fmla="*/ 8 h 12"/>
                <a:gd name="T48" fmla="*/ 17 w 38"/>
                <a:gd name="T49" fmla="*/ 7 h 12"/>
                <a:gd name="T50" fmla="*/ 20 w 38"/>
                <a:gd name="T51" fmla="*/ 7 h 12"/>
                <a:gd name="T52" fmla="*/ 21 w 38"/>
                <a:gd name="T53" fmla="*/ 6 h 12"/>
                <a:gd name="T54" fmla="*/ 23 w 38"/>
                <a:gd name="T55" fmla="*/ 5 h 12"/>
                <a:gd name="T56" fmla="*/ 18 w 38"/>
                <a:gd name="T57" fmla="*/ 6 h 12"/>
                <a:gd name="T58" fmla="*/ 15 w 38"/>
                <a:gd name="T59" fmla="*/ 6 h 12"/>
                <a:gd name="T60" fmla="*/ 11 w 38"/>
                <a:gd name="T61" fmla="*/ 7 h 12"/>
                <a:gd name="T62" fmla="*/ 9 w 38"/>
                <a:gd name="T63" fmla="*/ 7 h 12"/>
                <a:gd name="T64" fmla="*/ 7 w 38"/>
                <a:gd name="T65" fmla="*/ 7 h 12"/>
                <a:gd name="T66" fmla="*/ 4 w 38"/>
                <a:gd name="T67" fmla="*/ 7 h 12"/>
                <a:gd name="T68" fmla="*/ 2 w 38"/>
                <a:gd name="T69" fmla="*/ 8 h 12"/>
                <a:gd name="T70" fmla="*/ 0 w 38"/>
                <a:gd name="T71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8" h="12">
                  <a:moveTo>
                    <a:pt x="0" y="9"/>
                  </a:moveTo>
                  <a:lnTo>
                    <a:pt x="2" y="9"/>
                  </a:lnTo>
                  <a:lnTo>
                    <a:pt x="5" y="9"/>
                  </a:lnTo>
                  <a:lnTo>
                    <a:pt x="7" y="9"/>
                  </a:lnTo>
                  <a:lnTo>
                    <a:pt x="10" y="9"/>
                  </a:lnTo>
                  <a:lnTo>
                    <a:pt x="12" y="10"/>
                  </a:lnTo>
                  <a:lnTo>
                    <a:pt x="14" y="12"/>
                  </a:lnTo>
                  <a:lnTo>
                    <a:pt x="25" y="9"/>
                  </a:lnTo>
                  <a:lnTo>
                    <a:pt x="33" y="3"/>
                  </a:lnTo>
                  <a:lnTo>
                    <a:pt x="35" y="2"/>
                  </a:lnTo>
                  <a:lnTo>
                    <a:pt x="37" y="2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4" y="1"/>
                  </a:lnTo>
                  <a:lnTo>
                    <a:pt x="34" y="2"/>
                  </a:lnTo>
                  <a:lnTo>
                    <a:pt x="30" y="3"/>
                  </a:lnTo>
                  <a:lnTo>
                    <a:pt x="28" y="5"/>
                  </a:lnTo>
                  <a:lnTo>
                    <a:pt x="25" y="7"/>
                  </a:lnTo>
                  <a:lnTo>
                    <a:pt x="22" y="9"/>
                  </a:lnTo>
                  <a:lnTo>
                    <a:pt x="21" y="9"/>
                  </a:lnTo>
                  <a:lnTo>
                    <a:pt x="18" y="9"/>
                  </a:lnTo>
                  <a:lnTo>
                    <a:pt x="17" y="9"/>
                  </a:lnTo>
                  <a:lnTo>
                    <a:pt x="16" y="8"/>
                  </a:lnTo>
                  <a:lnTo>
                    <a:pt x="17" y="7"/>
                  </a:lnTo>
                  <a:lnTo>
                    <a:pt x="20" y="7"/>
                  </a:lnTo>
                  <a:lnTo>
                    <a:pt x="21" y="6"/>
                  </a:lnTo>
                  <a:lnTo>
                    <a:pt x="23" y="5"/>
                  </a:lnTo>
                  <a:lnTo>
                    <a:pt x="18" y="6"/>
                  </a:lnTo>
                  <a:lnTo>
                    <a:pt x="15" y="6"/>
                  </a:lnTo>
                  <a:lnTo>
                    <a:pt x="11" y="7"/>
                  </a:lnTo>
                  <a:lnTo>
                    <a:pt x="9" y="7"/>
                  </a:lnTo>
                  <a:lnTo>
                    <a:pt x="7" y="7"/>
                  </a:lnTo>
                  <a:lnTo>
                    <a:pt x="4" y="7"/>
                  </a:lnTo>
                  <a:lnTo>
                    <a:pt x="2" y="8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99" name="Freeform 456"/>
            <p:cNvSpPr>
              <a:spLocks/>
            </p:cNvSpPr>
            <p:nvPr userDrawn="1"/>
          </p:nvSpPr>
          <p:spPr bwMode="auto">
            <a:xfrm>
              <a:off x="2173" y="2896"/>
              <a:ext cx="48" cy="24"/>
            </a:xfrm>
            <a:custGeom>
              <a:avLst/>
              <a:gdLst>
                <a:gd name="T0" fmla="*/ 17 w 95"/>
                <a:gd name="T1" fmla="*/ 42 h 46"/>
                <a:gd name="T2" fmla="*/ 33 w 95"/>
                <a:gd name="T3" fmla="*/ 41 h 46"/>
                <a:gd name="T4" fmla="*/ 38 w 95"/>
                <a:gd name="T5" fmla="*/ 42 h 46"/>
                <a:gd name="T6" fmla="*/ 42 w 95"/>
                <a:gd name="T7" fmla="*/ 40 h 46"/>
                <a:gd name="T8" fmla="*/ 45 w 95"/>
                <a:gd name="T9" fmla="*/ 37 h 46"/>
                <a:gd name="T10" fmla="*/ 49 w 95"/>
                <a:gd name="T11" fmla="*/ 34 h 46"/>
                <a:gd name="T12" fmla="*/ 61 w 95"/>
                <a:gd name="T13" fmla="*/ 29 h 46"/>
                <a:gd name="T14" fmla="*/ 70 w 95"/>
                <a:gd name="T15" fmla="*/ 27 h 46"/>
                <a:gd name="T16" fmla="*/ 74 w 95"/>
                <a:gd name="T17" fmla="*/ 22 h 46"/>
                <a:gd name="T18" fmla="*/ 75 w 95"/>
                <a:gd name="T19" fmla="*/ 17 h 46"/>
                <a:gd name="T20" fmla="*/ 78 w 95"/>
                <a:gd name="T21" fmla="*/ 11 h 46"/>
                <a:gd name="T22" fmla="*/ 81 w 95"/>
                <a:gd name="T23" fmla="*/ 7 h 46"/>
                <a:gd name="T24" fmla="*/ 86 w 95"/>
                <a:gd name="T25" fmla="*/ 6 h 46"/>
                <a:gd name="T26" fmla="*/ 89 w 95"/>
                <a:gd name="T27" fmla="*/ 6 h 46"/>
                <a:gd name="T28" fmla="*/ 91 w 95"/>
                <a:gd name="T29" fmla="*/ 5 h 46"/>
                <a:gd name="T30" fmla="*/ 94 w 95"/>
                <a:gd name="T31" fmla="*/ 5 h 46"/>
                <a:gd name="T32" fmla="*/ 95 w 95"/>
                <a:gd name="T33" fmla="*/ 2 h 46"/>
                <a:gd name="T34" fmla="*/ 93 w 95"/>
                <a:gd name="T35" fmla="*/ 1 h 46"/>
                <a:gd name="T36" fmla="*/ 88 w 95"/>
                <a:gd name="T37" fmla="*/ 1 h 46"/>
                <a:gd name="T38" fmla="*/ 84 w 95"/>
                <a:gd name="T39" fmla="*/ 3 h 46"/>
                <a:gd name="T40" fmla="*/ 80 w 95"/>
                <a:gd name="T41" fmla="*/ 4 h 46"/>
                <a:gd name="T42" fmla="*/ 78 w 95"/>
                <a:gd name="T43" fmla="*/ 8 h 46"/>
                <a:gd name="T44" fmla="*/ 75 w 95"/>
                <a:gd name="T45" fmla="*/ 11 h 46"/>
                <a:gd name="T46" fmla="*/ 72 w 95"/>
                <a:gd name="T47" fmla="*/ 15 h 46"/>
                <a:gd name="T48" fmla="*/ 72 w 95"/>
                <a:gd name="T49" fmla="*/ 18 h 46"/>
                <a:gd name="T50" fmla="*/ 71 w 95"/>
                <a:gd name="T51" fmla="*/ 21 h 46"/>
                <a:gd name="T52" fmla="*/ 68 w 95"/>
                <a:gd name="T53" fmla="*/ 24 h 46"/>
                <a:gd name="T54" fmla="*/ 63 w 95"/>
                <a:gd name="T55" fmla="*/ 28 h 46"/>
                <a:gd name="T56" fmla="*/ 60 w 95"/>
                <a:gd name="T57" fmla="*/ 27 h 46"/>
                <a:gd name="T58" fmla="*/ 55 w 95"/>
                <a:gd name="T59" fmla="*/ 28 h 46"/>
                <a:gd name="T60" fmla="*/ 50 w 95"/>
                <a:gd name="T61" fmla="*/ 30 h 46"/>
                <a:gd name="T62" fmla="*/ 45 w 95"/>
                <a:gd name="T63" fmla="*/ 33 h 46"/>
                <a:gd name="T64" fmla="*/ 41 w 95"/>
                <a:gd name="T65" fmla="*/ 37 h 46"/>
                <a:gd name="T66" fmla="*/ 38 w 95"/>
                <a:gd name="T67" fmla="*/ 37 h 46"/>
                <a:gd name="T68" fmla="*/ 34 w 95"/>
                <a:gd name="T69" fmla="*/ 39 h 46"/>
                <a:gd name="T70" fmla="*/ 30 w 95"/>
                <a:gd name="T71" fmla="*/ 39 h 46"/>
                <a:gd name="T72" fmla="*/ 26 w 95"/>
                <a:gd name="T73" fmla="*/ 37 h 46"/>
                <a:gd name="T74" fmla="*/ 21 w 95"/>
                <a:gd name="T75" fmla="*/ 37 h 46"/>
                <a:gd name="T76" fmla="*/ 16 w 95"/>
                <a:gd name="T77" fmla="*/ 37 h 46"/>
                <a:gd name="T78" fmla="*/ 13 w 95"/>
                <a:gd name="T79" fmla="*/ 41 h 46"/>
                <a:gd name="T80" fmla="*/ 9 w 95"/>
                <a:gd name="T81" fmla="*/ 42 h 46"/>
                <a:gd name="T82" fmla="*/ 4 w 95"/>
                <a:gd name="T83" fmla="*/ 42 h 46"/>
                <a:gd name="T84" fmla="*/ 0 w 95"/>
                <a:gd name="T85" fmla="*/ 43 h 46"/>
                <a:gd name="T86" fmla="*/ 2 w 95"/>
                <a:gd name="T87" fmla="*/ 46 h 46"/>
                <a:gd name="T88" fmla="*/ 5 w 95"/>
                <a:gd name="T89" fmla="*/ 46 h 46"/>
                <a:gd name="T90" fmla="*/ 9 w 95"/>
                <a:gd name="T9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5" h="46">
                  <a:moveTo>
                    <a:pt x="9" y="46"/>
                  </a:moveTo>
                  <a:lnTo>
                    <a:pt x="17" y="42"/>
                  </a:lnTo>
                  <a:lnTo>
                    <a:pt x="25" y="41"/>
                  </a:lnTo>
                  <a:lnTo>
                    <a:pt x="33" y="41"/>
                  </a:lnTo>
                  <a:lnTo>
                    <a:pt x="36" y="42"/>
                  </a:lnTo>
                  <a:lnTo>
                    <a:pt x="38" y="42"/>
                  </a:lnTo>
                  <a:lnTo>
                    <a:pt x="40" y="41"/>
                  </a:lnTo>
                  <a:lnTo>
                    <a:pt x="42" y="40"/>
                  </a:lnTo>
                  <a:lnTo>
                    <a:pt x="43" y="38"/>
                  </a:lnTo>
                  <a:lnTo>
                    <a:pt x="45" y="37"/>
                  </a:lnTo>
                  <a:lnTo>
                    <a:pt x="47" y="36"/>
                  </a:lnTo>
                  <a:lnTo>
                    <a:pt x="49" y="34"/>
                  </a:lnTo>
                  <a:lnTo>
                    <a:pt x="54" y="30"/>
                  </a:lnTo>
                  <a:lnTo>
                    <a:pt x="61" y="29"/>
                  </a:lnTo>
                  <a:lnTo>
                    <a:pt x="67" y="28"/>
                  </a:lnTo>
                  <a:lnTo>
                    <a:pt x="70" y="27"/>
                  </a:lnTo>
                  <a:lnTo>
                    <a:pt x="72" y="25"/>
                  </a:lnTo>
                  <a:lnTo>
                    <a:pt x="74" y="22"/>
                  </a:lnTo>
                  <a:lnTo>
                    <a:pt x="74" y="19"/>
                  </a:lnTo>
                  <a:lnTo>
                    <a:pt x="75" y="17"/>
                  </a:lnTo>
                  <a:lnTo>
                    <a:pt x="76" y="14"/>
                  </a:lnTo>
                  <a:lnTo>
                    <a:pt x="78" y="11"/>
                  </a:lnTo>
                  <a:lnTo>
                    <a:pt x="79" y="9"/>
                  </a:lnTo>
                  <a:lnTo>
                    <a:pt x="81" y="7"/>
                  </a:lnTo>
                  <a:lnTo>
                    <a:pt x="84" y="6"/>
                  </a:lnTo>
                  <a:lnTo>
                    <a:pt x="86" y="6"/>
                  </a:lnTo>
                  <a:lnTo>
                    <a:pt x="87" y="6"/>
                  </a:lnTo>
                  <a:lnTo>
                    <a:pt x="89" y="6"/>
                  </a:lnTo>
                  <a:lnTo>
                    <a:pt x="90" y="5"/>
                  </a:lnTo>
                  <a:lnTo>
                    <a:pt x="91" y="5"/>
                  </a:lnTo>
                  <a:lnTo>
                    <a:pt x="93" y="6"/>
                  </a:lnTo>
                  <a:lnTo>
                    <a:pt x="94" y="5"/>
                  </a:lnTo>
                  <a:lnTo>
                    <a:pt x="95" y="3"/>
                  </a:lnTo>
                  <a:lnTo>
                    <a:pt x="95" y="2"/>
                  </a:lnTo>
                  <a:lnTo>
                    <a:pt x="95" y="0"/>
                  </a:lnTo>
                  <a:lnTo>
                    <a:pt x="93" y="1"/>
                  </a:lnTo>
                  <a:lnTo>
                    <a:pt x="91" y="1"/>
                  </a:lnTo>
                  <a:lnTo>
                    <a:pt x="88" y="1"/>
                  </a:lnTo>
                  <a:lnTo>
                    <a:pt x="86" y="2"/>
                  </a:lnTo>
                  <a:lnTo>
                    <a:pt x="84" y="3"/>
                  </a:lnTo>
                  <a:lnTo>
                    <a:pt x="82" y="4"/>
                  </a:lnTo>
                  <a:lnTo>
                    <a:pt x="80" y="4"/>
                  </a:lnTo>
                  <a:lnTo>
                    <a:pt x="79" y="6"/>
                  </a:lnTo>
                  <a:lnTo>
                    <a:pt x="78" y="8"/>
                  </a:lnTo>
                  <a:lnTo>
                    <a:pt x="76" y="9"/>
                  </a:lnTo>
                  <a:lnTo>
                    <a:pt x="75" y="11"/>
                  </a:lnTo>
                  <a:lnTo>
                    <a:pt x="74" y="14"/>
                  </a:lnTo>
                  <a:lnTo>
                    <a:pt x="72" y="15"/>
                  </a:lnTo>
                  <a:lnTo>
                    <a:pt x="73" y="17"/>
                  </a:lnTo>
                  <a:lnTo>
                    <a:pt x="72" y="18"/>
                  </a:lnTo>
                  <a:lnTo>
                    <a:pt x="72" y="19"/>
                  </a:lnTo>
                  <a:lnTo>
                    <a:pt x="71" y="21"/>
                  </a:lnTo>
                  <a:lnTo>
                    <a:pt x="70" y="22"/>
                  </a:lnTo>
                  <a:lnTo>
                    <a:pt x="68" y="24"/>
                  </a:lnTo>
                  <a:lnTo>
                    <a:pt x="65" y="26"/>
                  </a:lnTo>
                  <a:lnTo>
                    <a:pt x="63" y="28"/>
                  </a:lnTo>
                  <a:lnTo>
                    <a:pt x="62" y="28"/>
                  </a:lnTo>
                  <a:lnTo>
                    <a:pt x="60" y="27"/>
                  </a:lnTo>
                  <a:lnTo>
                    <a:pt x="58" y="27"/>
                  </a:lnTo>
                  <a:lnTo>
                    <a:pt x="55" y="28"/>
                  </a:lnTo>
                  <a:lnTo>
                    <a:pt x="53" y="29"/>
                  </a:lnTo>
                  <a:lnTo>
                    <a:pt x="50" y="30"/>
                  </a:lnTo>
                  <a:lnTo>
                    <a:pt x="48" y="31"/>
                  </a:lnTo>
                  <a:lnTo>
                    <a:pt x="45" y="33"/>
                  </a:lnTo>
                  <a:lnTo>
                    <a:pt x="43" y="34"/>
                  </a:lnTo>
                  <a:lnTo>
                    <a:pt x="41" y="37"/>
                  </a:lnTo>
                  <a:lnTo>
                    <a:pt x="39" y="37"/>
                  </a:lnTo>
                  <a:lnTo>
                    <a:pt x="38" y="37"/>
                  </a:lnTo>
                  <a:lnTo>
                    <a:pt x="36" y="38"/>
                  </a:lnTo>
                  <a:lnTo>
                    <a:pt x="34" y="39"/>
                  </a:lnTo>
                  <a:lnTo>
                    <a:pt x="32" y="39"/>
                  </a:lnTo>
                  <a:lnTo>
                    <a:pt x="30" y="39"/>
                  </a:lnTo>
                  <a:lnTo>
                    <a:pt x="28" y="37"/>
                  </a:lnTo>
                  <a:lnTo>
                    <a:pt x="26" y="37"/>
                  </a:lnTo>
                  <a:lnTo>
                    <a:pt x="24" y="37"/>
                  </a:lnTo>
                  <a:lnTo>
                    <a:pt x="21" y="37"/>
                  </a:lnTo>
                  <a:lnTo>
                    <a:pt x="19" y="37"/>
                  </a:lnTo>
                  <a:lnTo>
                    <a:pt x="16" y="37"/>
                  </a:lnTo>
                  <a:lnTo>
                    <a:pt x="14" y="39"/>
                  </a:lnTo>
                  <a:lnTo>
                    <a:pt x="13" y="41"/>
                  </a:lnTo>
                  <a:lnTo>
                    <a:pt x="11" y="41"/>
                  </a:lnTo>
                  <a:lnTo>
                    <a:pt x="9" y="42"/>
                  </a:lnTo>
                  <a:lnTo>
                    <a:pt x="7" y="42"/>
                  </a:lnTo>
                  <a:lnTo>
                    <a:pt x="4" y="42"/>
                  </a:lnTo>
                  <a:lnTo>
                    <a:pt x="2" y="42"/>
                  </a:lnTo>
                  <a:lnTo>
                    <a:pt x="0" y="43"/>
                  </a:lnTo>
                  <a:lnTo>
                    <a:pt x="1" y="45"/>
                  </a:lnTo>
                  <a:lnTo>
                    <a:pt x="2" y="46"/>
                  </a:lnTo>
                  <a:lnTo>
                    <a:pt x="4" y="46"/>
                  </a:lnTo>
                  <a:lnTo>
                    <a:pt x="5" y="46"/>
                  </a:lnTo>
                  <a:lnTo>
                    <a:pt x="7" y="46"/>
                  </a:lnTo>
                  <a:lnTo>
                    <a:pt x="9" y="4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00" name="Freeform 457"/>
            <p:cNvSpPr>
              <a:spLocks/>
            </p:cNvSpPr>
            <p:nvPr userDrawn="1"/>
          </p:nvSpPr>
          <p:spPr bwMode="auto">
            <a:xfrm>
              <a:off x="2206" y="2896"/>
              <a:ext cx="8" cy="10"/>
            </a:xfrm>
            <a:custGeom>
              <a:avLst/>
              <a:gdLst>
                <a:gd name="T0" fmla="*/ 17 w 17"/>
                <a:gd name="T1" fmla="*/ 1 h 21"/>
                <a:gd name="T2" fmla="*/ 16 w 17"/>
                <a:gd name="T3" fmla="*/ 0 h 21"/>
                <a:gd name="T4" fmla="*/ 15 w 17"/>
                <a:gd name="T5" fmla="*/ 0 h 21"/>
                <a:gd name="T6" fmla="*/ 14 w 17"/>
                <a:gd name="T7" fmla="*/ 1 h 21"/>
                <a:gd name="T8" fmla="*/ 13 w 17"/>
                <a:gd name="T9" fmla="*/ 2 h 21"/>
                <a:gd name="T10" fmla="*/ 10 w 17"/>
                <a:gd name="T11" fmla="*/ 2 h 21"/>
                <a:gd name="T12" fmla="*/ 6 w 17"/>
                <a:gd name="T13" fmla="*/ 5 h 21"/>
                <a:gd name="T14" fmla="*/ 4 w 17"/>
                <a:gd name="T15" fmla="*/ 10 h 21"/>
                <a:gd name="T16" fmla="*/ 2 w 17"/>
                <a:gd name="T17" fmla="*/ 16 h 21"/>
                <a:gd name="T18" fmla="*/ 0 w 17"/>
                <a:gd name="T19" fmla="*/ 21 h 21"/>
                <a:gd name="T20" fmla="*/ 2 w 17"/>
                <a:gd name="T21" fmla="*/ 21 h 21"/>
                <a:gd name="T22" fmla="*/ 3 w 17"/>
                <a:gd name="T23" fmla="*/ 20 h 21"/>
                <a:gd name="T24" fmla="*/ 3 w 17"/>
                <a:gd name="T25" fmla="*/ 19 h 21"/>
                <a:gd name="T26" fmla="*/ 3 w 17"/>
                <a:gd name="T27" fmla="*/ 18 h 21"/>
                <a:gd name="T28" fmla="*/ 4 w 17"/>
                <a:gd name="T29" fmla="*/ 17 h 21"/>
                <a:gd name="T30" fmla="*/ 4 w 17"/>
                <a:gd name="T31" fmla="*/ 16 h 21"/>
                <a:gd name="T32" fmla="*/ 5 w 17"/>
                <a:gd name="T33" fmla="*/ 16 h 21"/>
                <a:gd name="T34" fmla="*/ 6 w 17"/>
                <a:gd name="T35" fmla="*/ 10 h 21"/>
                <a:gd name="T36" fmla="*/ 8 w 17"/>
                <a:gd name="T37" fmla="*/ 7 h 21"/>
                <a:gd name="T38" fmla="*/ 10 w 17"/>
                <a:gd name="T39" fmla="*/ 5 h 21"/>
                <a:gd name="T40" fmla="*/ 13 w 17"/>
                <a:gd name="T41" fmla="*/ 4 h 21"/>
                <a:gd name="T42" fmla="*/ 15 w 17"/>
                <a:gd name="T43" fmla="*/ 2 h 21"/>
                <a:gd name="T44" fmla="*/ 17 w 17"/>
                <a:gd name="T45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" h="21">
                  <a:moveTo>
                    <a:pt x="17" y="1"/>
                  </a:moveTo>
                  <a:lnTo>
                    <a:pt x="16" y="0"/>
                  </a:lnTo>
                  <a:lnTo>
                    <a:pt x="15" y="0"/>
                  </a:lnTo>
                  <a:lnTo>
                    <a:pt x="14" y="1"/>
                  </a:lnTo>
                  <a:lnTo>
                    <a:pt x="13" y="2"/>
                  </a:lnTo>
                  <a:lnTo>
                    <a:pt x="10" y="2"/>
                  </a:lnTo>
                  <a:lnTo>
                    <a:pt x="6" y="5"/>
                  </a:lnTo>
                  <a:lnTo>
                    <a:pt x="4" y="10"/>
                  </a:lnTo>
                  <a:lnTo>
                    <a:pt x="2" y="16"/>
                  </a:lnTo>
                  <a:lnTo>
                    <a:pt x="0" y="21"/>
                  </a:lnTo>
                  <a:lnTo>
                    <a:pt x="2" y="21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3" y="18"/>
                  </a:lnTo>
                  <a:lnTo>
                    <a:pt x="4" y="17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6" y="10"/>
                  </a:lnTo>
                  <a:lnTo>
                    <a:pt x="8" y="7"/>
                  </a:lnTo>
                  <a:lnTo>
                    <a:pt x="10" y="5"/>
                  </a:lnTo>
                  <a:lnTo>
                    <a:pt x="13" y="4"/>
                  </a:lnTo>
                  <a:lnTo>
                    <a:pt x="15" y="2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01" name="Freeform 458"/>
            <p:cNvSpPr>
              <a:spLocks/>
            </p:cNvSpPr>
            <p:nvPr userDrawn="1"/>
          </p:nvSpPr>
          <p:spPr bwMode="auto">
            <a:xfrm>
              <a:off x="2171" y="2914"/>
              <a:ext cx="8" cy="2"/>
            </a:xfrm>
            <a:custGeom>
              <a:avLst/>
              <a:gdLst>
                <a:gd name="T0" fmla="*/ 4 w 14"/>
                <a:gd name="T1" fmla="*/ 3 h 4"/>
                <a:gd name="T2" fmla="*/ 5 w 14"/>
                <a:gd name="T3" fmla="*/ 3 h 4"/>
                <a:gd name="T4" fmla="*/ 7 w 14"/>
                <a:gd name="T5" fmla="*/ 3 h 4"/>
                <a:gd name="T6" fmla="*/ 9 w 14"/>
                <a:gd name="T7" fmla="*/ 3 h 4"/>
                <a:gd name="T8" fmla="*/ 11 w 14"/>
                <a:gd name="T9" fmla="*/ 3 h 4"/>
                <a:gd name="T10" fmla="*/ 12 w 14"/>
                <a:gd name="T11" fmla="*/ 3 h 4"/>
                <a:gd name="T12" fmla="*/ 14 w 14"/>
                <a:gd name="T13" fmla="*/ 1 h 4"/>
                <a:gd name="T14" fmla="*/ 13 w 14"/>
                <a:gd name="T15" fmla="*/ 1 h 4"/>
                <a:gd name="T16" fmla="*/ 12 w 14"/>
                <a:gd name="T17" fmla="*/ 0 h 4"/>
                <a:gd name="T18" fmla="*/ 11 w 14"/>
                <a:gd name="T19" fmla="*/ 1 h 4"/>
                <a:gd name="T20" fmla="*/ 9 w 14"/>
                <a:gd name="T21" fmla="*/ 1 h 4"/>
                <a:gd name="T22" fmla="*/ 7 w 14"/>
                <a:gd name="T23" fmla="*/ 1 h 4"/>
                <a:gd name="T24" fmla="*/ 5 w 14"/>
                <a:gd name="T25" fmla="*/ 1 h 4"/>
                <a:gd name="T26" fmla="*/ 3 w 14"/>
                <a:gd name="T27" fmla="*/ 1 h 4"/>
                <a:gd name="T28" fmla="*/ 2 w 14"/>
                <a:gd name="T29" fmla="*/ 2 h 4"/>
                <a:gd name="T30" fmla="*/ 0 w 14"/>
                <a:gd name="T31" fmla="*/ 2 h 4"/>
                <a:gd name="T32" fmla="*/ 0 w 14"/>
                <a:gd name="T33" fmla="*/ 4 h 4"/>
                <a:gd name="T34" fmla="*/ 1 w 14"/>
                <a:gd name="T35" fmla="*/ 4 h 4"/>
                <a:gd name="T36" fmla="*/ 2 w 14"/>
                <a:gd name="T37" fmla="*/ 4 h 4"/>
                <a:gd name="T38" fmla="*/ 4 w 14"/>
                <a:gd name="T3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" h="4">
                  <a:moveTo>
                    <a:pt x="4" y="3"/>
                  </a:moveTo>
                  <a:lnTo>
                    <a:pt x="5" y="3"/>
                  </a:lnTo>
                  <a:lnTo>
                    <a:pt x="7" y="3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9" y="1"/>
                  </a:lnTo>
                  <a:lnTo>
                    <a:pt x="7" y="1"/>
                  </a:lnTo>
                  <a:lnTo>
                    <a:pt x="5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02" name="Freeform 459"/>
            <p:cNvSpPr>
              <a:spLocks/>
            </p:cNvSpPr>
            <p:nvPr userDrawn="1"/>
          </p:nvSpPr>
          <p:spPr bwMode="auto">
            <a:xfrm>
              <a:off x="2164" y="2920"/>
              <a:ext cx="6" cy="1"/>
            </a:xfrm>
            <a:custGeom>
              <a:avLst/>
              <a:gdLst>
                <a:gd name="T0" fmla="*/ 0 w 11"/>
                <a:gd name="T1" fmla="*/ 1 h 3"/>
                <a:gd name="T2" fmla="*/ 4 w 11"/>
                <a:gd name="T3" fmla="*/ 2 h 3"/>
                <a:gd name="T4" fmla="*/ 8 w 11"/>
                <a:gd name="T5" fmla="*/ 3 h 3"/>
                <a:gd name="T6" fmla="*/ 11 w 11"/>
                <a:gd name="T7" fmla="*/ 3 h 3"/>
                <a:gd name="T8" fmla="*/ 11 w 11"/>
                <a:gd name="T9" fmla="*/ 2 h 3"/>
                <a:gd name="T10" fmla="*/ 8 w 11"/>
                <a:gd name="T11" fmla="*/ 1 h 3"/>
                <a:gd name="T12" fmla="*/ 5 w 11"/>
                <a:gd name="T13" fmla="*/ 1 h 3"/>
                <a:gd name="T14" fmla="*/ 3 w 11"/>
                <a:gd name="T15" fmla="*/ 0 h 3"/>
                <a:gd name="T16" fmla="*/ 0 w 11"/>
                <a:gd name="T1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">
                  <a:moveTo>
                    <a:pt x="0" y="1"/>
                  </a:moveTo>
                  <a:lnTo>
                    <a:pt x="4" y="2"/>
                  </a:lnTo>
                  <a:lnTo>
                    <a:pt x="8" y="3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8" y="1"/>
                  </a:lnTo>
                  <a:lnTo>
                    <a:pt x="5" y="1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03" name="Freeform 460"/>
            <p:cNvSpPr>
              <a:spLocks/>
            </p:cNvSpPr>
            <p:nvPr userDrawn="1"/>
          </p:nvSpPr>
          <p:spPr bwMode="auto">
            <a:xfrm>
              <a:off x="2163" y="2916"/>
              <a:ext cx="8" cy="4"/>
            </a:xfrm>
            <a:custGeom>
              <a:avLst/>
              <a:gdLst>
                <a:gd name="T0" fmla="*/ 16 w 16"/>
                <a:gd name="T1" fmla="*/ 4 h 6"/>
                <a:gd name="T2" fmla="*/ 13 w 16"/>
                <a:gd name="T3" fmla="*/ 3 h 6"/>
                <a:gd name="T4" fmla="*/ 12 w 16"/>
                <a:gd name="T5" fmla="*/ 2 h 6"/>
                <a:gd name="T6" fmla="*/ 10 w 16"/>
                <a:gd name="T7" fmla="*/ 2 h 6"/>
                <a:gd name="T8" fmla="*/ 9 w 16"/>
                <a:gd name="T9" fmla="*/ 1 h 6"/>
                <a:gd name="T10" fmla="*/ 7 w 16"/>
                <a:gd name="T11" fmla="*/ 0 h 6"/>
                <a:gd name="T12" fmla="*/ 6 w 16"/>
                <a:gd name="T13" fmla="*/ 0 h 6"/>
                <a:gd name="T14" fmla="*/ 4 w 16"/>
                <a:gd name="T15" fmla="*/ 0 h 6"/>
                <a:gd name="T16" fmla="*/ 2 w 16"/>
                <a:gd name="T17" fmla="*/ 0 h 6"/>
                <a:gd name="T18" fmla="*/ 0 w 16"/>
                <a:gd name="T19" fmla="*/ 1 h 6"/>
                <a:gd name="T20" fmla="*/ 3 w 16"/>
                <a:gd name="T21" fmla="*/ 3 h 6"/>
                <a:gd name="T22" fmla="*/ 5 w 16"/>
                <a:gd name="T23" fmla="*/ 4 h 6"/>
                <a:gd name="T24" fmla="*/ 8 w 16"/>
                <a:gd name="T25" fmla="*/ 4 h 6"/>
                <a:gd name="T26" fmla="*/ 11 w 16"/>
                <a:gd name="T27" fmla="*/ 5 h 6"/>
                <a:gd name="T28" fmla="*/ 15 w 16"/>
                <a:gd name="T29" fmla="*/ 6 h 6"/>
                <a:gd name="T30" fmla="*/ 16 w 16"/>
                <a:gd name="T31" fmla="*/ 5 h 6"/>
                <a:gd name="T32" fmla="*/ 16 w 16"/>
                <a:gd name="T33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6">
                  <a:moveTo>
                    <a:pt x="16" y="4"/>
                  </a:moveTo>
                  <a:lnTo>
                    <a:pt x="13" y="3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3" y="3"/>
                  </a:lnTo>
                  <a:lnTo>
                    <a:pt x="5" y="4"/>
                  </a:lnTo>
                  <a:lnTo>
                    <a:pt x="8" y="4"/>
                  </a:lnTo>
                  <a:lnTo>
                    <a:pt x="11" y="5"/>
                  </a:lnTo>
                  <a:lnTo>
                    <a:pt x="15" y="6"/>
                  </a:lnTo>
                  <a:lnTo>
                    <a:pt x="16" y="5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04" name="Freeform 461"/>
            <p:cNvSpPr>
              <a:spLocks/>
            </p:cNvSpPr>
            <p:nvPr userDrawn="1"/>
          </p:nvSpPr>
          <p:spPr bwMode="auto">
            <a:xfrm>
              <a:off x="2171" y="2921"/>
              <a:ext cx="5" cy="4"/>
            </a:xfrm>
            <a:custGeom>
              <a:avLst/>
              <a:gdLst>
                <a:gd name="T0" fmla="*/ 2 w 10"/>
                <a:gd name="T1" fmla="*/ 0 h 8"/>
                <a:gd name="T2" fmla="*/ 1 w 10"/>
                <a:gd name="T3" fmla="*/ 2 h 8"/>
                <a:gd name="T4" fmla="*/ 0 w 10"/>
                <a:gd name="T5" fmla="*/ 3 h 8"/>
                <a:gd name="T6" fmla="*/ 0 w 10"/>
                <a:gd name="T7" fmla="*/ 5 h 8"/>
                <a:gd name="T8" fmla="*/ 1 w 10"/>
                <a:gd name="T9" fmla="*/ 7 h 8"/>
                <a:gd name="T10" fmla="*/ 3 w 10"/>
                <a:gd name="T11" fmla="*/ 7 h 8"/>
                <a:gd name="T12" fmla="*/ 5 w 10"/>
                <a:gd name="T13" fmla="*/ 8 h 8"/>
                <a:gd name="T14" fmla="*/ 6 w 10"/>
                <a:gd name="T15" fmla="*/ 6 h 8"/>
                <a:gd name="T16" fmla="*/ 8 w 10"/>
                <a:gd name="T17" fmla="*/ 5 h 8"/>
                <a:gd name="T18" fmla="*/ 9 w 10"/>
                <a:gd name="T19" fmla="*/ 3 h 8"/>
                <a:gd name="T20" fmla="*/ 10 w 10"/>
                <a:gd name="T21" fmla="*/ 2 h 8"/>
                <a:gd name="T22" fmla="*/ 7 w 10"/>
                <a:gd name="T23" fmla="*/ 1 h 8"/>
                <a:gd name="T24" fmla="*/ 5 w 10"/>
                <a:gd name="T25" fmla="*/ 0 h 8"/>
                <a:gd name="T26" fmla="*/ 2 w 10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8">
                  <a:moveTo>
                    <a:pt x="2" y="0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7"/>
                  </a:lnTo>
                  <a:lnTo>
                    <a:pt x="3" y="7"/>
                  </a:lnTo>
                  <a:lnTo>
                    <a:pt x="5" y="8"/>
                  </a:lnTo>
                  <a:lnTo>
                    <a:pt x="6" y="6"/>
                  </a:lnTo>
                  <a:lnTo>
                    <a:pt x="8" y="5"/>
                  </a:lnTo>
                  <a:lnTo>
                    <a:pt x="9" y="3"/>
                  </a:lnTo>
                  <a:lnTo>
                    <a:pt x="10" y="2"/>
                  </a:lnTo>
                  <a:lnTo>
                    <a:pt x="7" y="1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05" name="Freeform 462"/>
            <p:cNvSpPr>
              <a:spLocks/>
            </p:cNvSpPr>
            <p:nvPr userDrawn="1"/>
          </p:nvSpPr>
          <p:spPr bwMode="auto">
            <a:xfrm>
              <a:off x="2176" y="2918"/>
              <a:ext cx="35" cy="12"/>
            </a:xfrm>
            <a:custGeom>
              <a:avLst/>
              <a:gdLst>
                <a:gd name="T0" fmla="*/ 59 w 70"/>
                <a:gd name="T1" fmla="*/ 18 h 23"/>
                <a:gd name="T2" fmla="*/ 67 w 70"/>
                <a:gd name="T3" fmla="*/ 11 h 23"/>
                <a:gd name="T4" fmla="*/ 60 w 70"/>
                <a:gd name="T5" fmla="*/ 8 h 23"/>
                <a:gd name="T6" fmla="*/ 44 w 70"/>
                <a:gd name="T7" fmla="*/ 4 h 23"/>
                <a:gd name="T8" fmla="*/ 18 w 70"/>
                <a:gd name="T9" fmla="*/ 0 h 23"/>
                <a:gd name="T10" fmla="*/ 7 w 70"/>
                <a:gd name="T11" fmla="*/ 5 h 23"/>
                <a:gd name="T12" fmla="*/ 14 w 70"/>
                <a:gd name="T13" fmla="*/ 6 h 23"/>
                <a:gd name="T14" fmla="*/ 22 w 70"/>
                <a:gd name="T15" fmla="*/ 3 h 23"/>
                <a:gd name="T16" fmla="*/ 34 w 70"/>
                <a:gd name="T17" fmla="*/ 6 h 23"/>
                <a:gd name="T18" fmla="*/ 45 w 70"/>
                <a:gd name="T19" fmla="*/ 7 h 23"/>
                <a:gd name="T20" fmla="*/ 56 w 70"/>
                <a:gd name="T21" fmla="*/ 9 h 23"/>
                <a:gd name="T22" fmla="*/ 59 w 70"/>
                <a:gd name="T23" fmla="*/ 10 h 23"/>
                <a:gd name="T24" fmla="*/ 62 w 70"/>
                <a:gd name="T25" fmla="*/ 11 h 23"/>
                <a:gd name="T26" fmla="*/ 61 w 70"/>
                <a:gd name="T27" fmla="*/ 14 h 23"/>
                <a:gd name="T28" fmla="*/ 58 w 70"/>
                <a:gd name="T29" fmla="*/ 14 h 23"/>
                <a:gd name="T30" fmla="*/ 56 w 70"/>
                <a:gd name="T31" fmla="*/ 12 h 23"/>
                <a:gd name="T32" fmla="*/ 43 w 70"/>
                <a:gd name="T33" fmla="*/ 11 h 23"/>
                <a:gd name="T34" fmla="*/ 24 w 70"/>
                <a:gd name="T35" fmla="*/ 7 h 23"/>
                <a:gd name="T36" fmla="*/ 18 w 70"/>
                <a:gd name="T37" fmla="*/ 9 h 23"/>
                <a:gd name="T38" fmla="*/ 11 w 70"/>
                <a:gd name="T39" fmla="*/ 9 h 23"/>
                <a:gd name="T40" fmla="*/ 5 w 70"/>
                <a:gd name="T41" fmla="*/ 8 h 23"/>
                <a:gd name="T42" fmla="*/ 2 w 70"/>
                <a:gd name="T43" fmla="*/ 9 h 23"/>
                <a:gd name="T44" fmla="*/ 0 w 70"/>
                <a:gd name="T45" fmla="*/ 12 h 23"/>
                <a:gd name="T46" fmla="*/ 2 w 70"/>
                <a:gd name="T47" fmla="*/ 16 h 23"/>
                <a:gd name="T48" fmla="*/ 6 w 70"/>
                <a:gd name="T49" fmla="*/ 18 h 23"/>
                <a:gd name="T50" fmla="*/ 11 w 70"/>
                <a:gd name="T51" fmla="*/ 17 h 23"/>
                <a:gd name="T52" fmla="*/ 15 w 70"/>
                <a:gd name="T53" fmla="*/ 14 h 23"/>
                <a:gd name="T54" fmla="*/ 23 w 70"/>
                <a:gd name="T55" fmla="*/ 12 h 23"/>
                <a:gd name="T56" fmla="*/ 36 w 70"/>
                <a:gd name="T57" fmla="*/ 14 h 23"/>
                <a:gd name="T58" fmla="*/ 47 w 70"/>
                <a:gd name="T59" fmla="*/ 15 h 23"/>
                <a:gd name="T60" fmla="*/ 54 w 70"/>
                <a:gd name="T61" fmla="*/ 16 h 23"/>
                <a:gd name="T62" fmla="*/ 51 w 70"/>
                <a:gd name="T63" fmla="*/ 18 h 23"/>
                <a:gd name="T64" fmla="*/ 44 w 70"/>
                <a:gd name="T65" fmla="*/ 18 h 23"/>
                <a:gd name="T66" fmla="*/ 38 w 70"/>
                <a:gd name="T67" fmla="*/ 17 h 23"/>
                <a:gd name="T68" fmla="*/ 28 w 70"/>
                <a:gd name="T69" fmla="*/ 16 h 23"/>
                <a:gd name="T70" fmla="*/ 20 w 70"/>
                <a:gd name="T71" fmla="*/ 16 h 23"/>
                <a:gd name="T72" fmla="*/ 17 w 70"/>
                <a:gd name="T73" fmla="*/ 17 h 23"/>
                <a:gd name="T74" fmla="*/ 14 w 70"/>
                <a:gd name="T75" fmla="*/ 20 h 23"/>
                <a:gd name="T76" fmla="*/ 19 w 70"/>
                <a:gd name="T77" fmla="*/ 22 h 23"/>
                <a:gd name="T78" fmla="*/ 24 w 70"/>
                <a:gd name="T79" fmla="*/ 23 h 23"/>
                <a:gd name="T80" fmla="*/ 30 w 70"/>
                <a:gd name="T81" fmla="*/ 21 h 23"/>
                <a:gd name="T82" fmla="*/ 36 w 70"/>
                <a:gd name="T83" fmla="*/ 20 h 23"/>
                <a:gd name="T84" fmla="*/ 43 w 70"/>
                <a:gd name="T85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0" h="23">
                  <a:moveTo>
                    <a:pt x="46" y="22"/>
                  </a:moveTo>
                  <a:lnTo>
                    <a:pt x="59" y="18"/>
                  </a:lnTo>
                  <a:lnTo>
                    <a:pt x="70" y="12"/>
                  </a:lnTo>
                  <a:lnTo>
                    <a:pt x="67" y="11"/>
                  </a:lnTo>
                  <a:lnTo>
                    <a:pt x="64" y="9"/>
                  </a:lnTo>
                  <a:lnTo>
                    <a:pt x="60" y="8"/>
                  </a:lnTo>
                  <a:lnTo>
                    <a:pt x="57" y="6"/>
                  </a:lnTo>
                  <a:lnTo>
                    <a:pt x="44" y="4"/>
                  </a:lnTo>
                  <a:lnTo>
                    <a:pt x="31" y="1"/>
                  </a:lnTo>
                  <a:lnTo>
                    <a:pt x="18" y="0"/>
                  </a:lnTo>
                  <a:lnTo>
                    <a:pt x="5" y="4"/>
                  </a:lnTo>
                  <a:lnTo>
                    <a:pt x="7" y="5"/>
                  </a:lnTo>
                  <a:lnTo>
                    <a:pt x="11" y="6"/>
                  </a:lnTo>
                  <a:lnTo>
                    <a:pt x="14" y="6"/>
                  </a:lnTo>
                  <a:lnTo>
                    <a:pt x="17" y="6"/>
                  </a:lnTo>
                  <a:lnTo>
                    <a:pt x="22" y="3"/>
                  </a:lnTo>
                  <a:lnTo>
                    <a:pt x="28" y="4"/>
                  </a:lnTo>
                  <a:lnTo>
                    <a:pt x="34" y="6"/>
                  </a:lnTo>
                  <a:lnTo>
                    <a:pt x="40" y="7"/>
                  </a:lnTo>
                  <a:lnTo>
                    <a:pt x="45" y="7"/>
                  </a:lnTo>
                  <a:lnTo>
                    <a:pt x="51" y="8"/>
                  </a:lnTo>
                  <a:lnTo>
                    <a:pt x="56" y="9"/>
                  </a:lnTo>
                  <a:lnTo>
                    <a:pt x="58" y="9"/>
                  </a:lnTo>
                  <a:lnTo>
                    <a:pt x="59" y="10"/>
                  </a:lnTo>
                  <a:lnTo>
                    <a:pt x="60" y="10"/>
                  </a:lnTo>
                  <a:lnTo>
                    <a:pt x="62" y="11"/>
                  </a:lnTo>
                  <a:lnTo>
                    <a:pt x="62" y="12"/>
                  </a:lnTo>
                  <a:lnTo>
                    <a:pt x="61" y="14"/>
                  </a:lnTo>
                  <a:lnTo>
                    <a:pt x="59" y="14"/>
                  </a:lnTo>
                  <a:lnTo>
                    <a:pt x="58" y="14"/>
                  </a:lnTo>
                  <a:lnTo>
                    <a:pt x="57" y="12"/>
                  </a:lnTo>
                  <a:lnTo>
                    <a:pt x="56" y="12"/>
                  </a:lnTo>
                  <a:lnTo>
                    <a:pt x="54" y="12"/>
                  </a:lnTo>
                  <a:lnTo>
                    <a:pt x="43" y="11"/>
                  </a:lnTo>
                  <a:lnTo>
                    <a:pt x="34" y="8"/>
                  </a:lnTo>
                  <a:lnTo>
                    <a:pt x="24" y="7"/>
                  </a:lnTo>
                  <a:lnTo>
                    <a:pt x="21" y="8"/>
                  </a:lnTo>
                  <a:lnTo>
                    <a:pt x="18" y="9"/>
                  </a:lnTo>
                  <a:lnTo>
                    <a:pt x="14" y="9"/>
                  </a:lnTo>
                  <a:lnTo>
                    <a:pt x="11" y="9"/>
                  </a:lnTo>
                  <a:lnTo>
                    <a:pt x="7" y="8"/>
                  </a:lnTo>
                  <a:lnTo>
                    <a:pt x="5" y="8"/>
                  </a:lnTo>
                  <a:lnTo>
                    <a:pt x="3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2" y="16"/>
                  </a:lnTo>
                  <a:lnTo>
                    <a:pt x="4" y="17"/>
                  </a:lnTo>
                  <a:lnTo>
                    <a:pt x="6" y="18"/>
                  </a:lnTo>
                  <a:lnTo>
                    <a:pt x="8" y="18"/>
                  </a:lnTo>
                  <a:lnTo>
                    <a:pt x="11" y="17"/>
                  </a:lnTo>
                  <a:lnTo>
                    <a:pt x="13" y="16"/>
                  </a:lnTo>
                  <a:lnTo>
                    <a:pt x="15" y="14"/>
                  </a:lnTo>
                  <a:lnTo>
                    <a:pt x="17" y="12"/>
                  </a:lnTo>
                  <a:lnTo>
                    <a:pt x="23" y="12"/>
                  </a:lnTo>
                  <a:lnTo>
                    <a:pt x="30" y="12"/>
                  </a:lnTo>
                  <a:lnTo>
                    <a:pt x="36" y="14"/>
                  </a:lnTo>
                  <a:lnTo>
                    <a:pt x="41" y="14"/>
                  </a:lnTo>
                  <a:lnTo>
                    <a:pt x="47" y="15"/>
                  </a:lnTo>
                  <a:lnTo>
                    <a:pt x="53" y="15"/>
                  </a:lnTo>
                  <a:lnTo>
                    <a:pt x="54" y="16"/>
                  </a:lnTo>
                  <a:lnTo>
                    <a:pt x="54" y="18"/>
                  </a:lnTo>
                  <a:lnTo>
                    <a:pt x="51" y="18"/>
                  </a:lnTo>
                  <a:lnTo>
                    <a:pt x="47" y="18"/>
                  </a:lnTo>
                  <a:lnTo>
                    <a:pt x="44" y="18"/>
                  </a:lnTo>
                  <a:lnTo>
                    <a:pt x="41" y="17"/>
                  </a:lnTo>
                  <a:lnTo>
                    <a:pt x="38" y="17"/>
                  </a:lnTo>
                  <a:lnTo>
                    <a:pt x="34" y="16"/>
                  </a:lnTo>
                  <a:lnTo>
                    <a:pt x="28" y="16"/>
                  </a:lnTo>
                  <a:lnTo>
                    <a:pt x="24" y="17"/>
                  </a:lnTo>
                  <a:lnTo>
                    <a:pt x="20" y="16"/>
                  </a:lnTo>
                  <a:lnTo>
                    <a:pt x="18" y="16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4" y="20"/>
                  </a:lnTo>
                  <a:lnTo>
                    <a:pt x="17" y="21"/>
                  </a:lnTo>
                  <a:lnTo>
                    <a:pt x="19" y="22"/>
                  </a:lnTo>
                  <a:lnTo>
                    <a:pt x="22" y="23"/>
                  </a:lnTo>
                  <a:lnTo>
                    <a:pt x="24" y="23"/>
                  </a:lnTo>
                  <a:lnTo>
                    <a:pt x="27" y="23"/>
                  </a:lnTo>
                  <a:lnTo>
                    <a:pt x="30" y="21"/>
                  </a:lnTo>
                  <a:lnTo>
                    <a:pt x="33" y="21"/>
                  </a:lnTo>
                  <a:lnTo>
                    <a:pt x="36" y="20"/>
                  </a:lnTo>
                  <a:lnTo>
                    <a:pt x="40" y="20"/>
                  </a:lnTo>
                  <a:lnTo>
                    <a:pt x="43" y="21"/>
                  </a:lnTo>
                  <a:lnTo>
                    <a:pt x="46" y="2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06" name="Freeform 463"/>
            <p:cNvSpPr>
              <a:spLocks/>
            </p:cNvSpPr>
            <p:nvPr userDrawn="1"/>
          </p:nvSpPr>
          <p:spPr bwMode="auto">
            <a:xfrm>
              <a:off x="2191" y="2930"/>
              <a:ext cx="6" cy="2"/>
            </a:xfrm>
            <a:custGeom>
              <a:avLst/>
              <a:gdLst>
                <a:gd name="T0" fmla="*/ 0 w 10"/>
                <a:gd name="T1" fmla="*/ 2 h 3"/>
                <a:gd name="T2" fmla="*/ 0 w 10"/>
                <a:gd name="T3" fmla="*/ 2 h 3"/>
                <a:gd name="T4" fmla="*/ 1 w 10"/>
                <a:gd name="T5" fmla="*/ 3 h 3"/>
                <a:gd name="T6" fmla="*/ 3 w 10"/>
                <a:gd name="T7" fmla="*/ 3 h 3"/>
                <a:gd name="T8" fmla="*/ 6 w 10"/>
                <a:gd name="T9" fmla="*/ 3 h 3"/>
                <a:gd name="T10" fmla="*/ 8 w 10"/>
                <a:gd name="T11" fmla="*/ 2 h 3"/>
                <a:gd name="T12" fmla="*/ 10 w 10"/>
                <a:gd name="T13" fmla="*/ 0 h 3"/>
                <a:gd name="T14" fmla="*/ 8 w 10"/>
                <a:gd name="T15" fmla="*/ 0 h 3"/>
                <a:gd name="T16" fmla="*/ 5 w 10"/>
                <a:gd name="T17" fmla="*/ 0 h 3"/>
                <a:gd name="T18" fmla="*/ 3 w 10"/>
                <a:gd name="T19" fmla="*/ 0 h 3"/>
                <a:gd name="T20" fmla="*/ 1 w 10"/>
                <a:gd name="T21" fmla="*/ 1 h 3"/>
                <a:gd name="T22" fmla="*/ 0 w 10"/>
                <a:gd name="T2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3">
                  <a:moveTo>
                    <a:pt x="0" y="2"/>
                  </a:moveTo>
                  <a:lnTo>
                    <a:pt x="0" y="2"/>
                  </a:lnTo>
                  <a:lnTo>
                    <a:pt x="1" y="3"/>
                  </a:lnTo>
                  <a:lnTo>
                    <a:pt x="3" y="3"/>
                  </a:lnTo>
                  <a:lnTo>
                    <a:pt x="6" y="3"/>
                  </a:lnTo>
                  <a:lnTo>
                    <a:pt x="8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07" name="Freeform 464"/>
            <p:cNvSpPr>
              <a:spLocks/>
            </p:cNvSpPr>
            <p:nvPr userDrawn="1"/>
          </p:nvSpPr>
          <p:spPr bwMode="auto">
            <a:xfrm>
              <a:off x="2213" y="2932"/>
              <a:ext cx="16" cy="4"/>
            </a:xfrm>
            <a:custGeom>
              <a:avLst/>
              <a:gdLst>
                <a:gd name="T0" fmla="*/ 11 w 32"/>
                <a:gd name="T1" fmla="*/ 0 h 9"/>
                <a:gd name="T2" fmla="*/ 9 w 32"/>
                <a:gd name="T3" fmla="*/ 1 h 9"/>
                <a:gd name="T4" fmla="*/ 6 w 32"/>
                <a:gd name="T5" fmla="*/ 2 h 9"/>
                <a:gd name="T6" fmla="*/ 4 w 32"/>
                <a:gd name="T7" fmla="*/ 4 h 9"/>
                <a:gd name="T8" fmla="*/ 2 w 32"/>
                <a:gd name="T9" fmla="*/ 6 h 9"/>
                <a:gd name="T10" fmla="*/ 0 w 32"/>
                <a:gd name="T11" fmla="*/ 7 h 9"/>
                <a:gd name="T12" fmla="*/ 4 w 32"/>
                <a:gd name="T13" fmla="*/ 9 h 9"/>
                <a:gd name="T14" fmla="*/ 8 w 32"/>
                <a:gd name="T15" fmla="*/ 9 h 9"/>
                <a:gd name="T16" fmla="*/ 12 w 32"/>
                <a:gd name="T17" fmla="*/ 9 h 9"/>
                <a:gd name="T18" fmla="*/ 13 w 32"/>
                <a:gd name="T19" fmla="*/ 7 h 9"/>
                <a:gd name="T20" fmla="*/ 15 w 32"/>
                <a:gd name="T21" fmla="*/ 6 h 9"/>
                <a:gd name="T22" fmla="*/ 18 w 32"/>
                <a:gd name="T23" fmla="*/ 6 h 9"/>
                <a:gd name="T24" fmla="*/ 20 w 32"/>
                <a:gd name="T25" fmla="*/ 6 h 9"/>
                <a:gd name="T26" fmla="*/ 22 w 32"/>
                <a:gd name="T27" fmla="*/ 6 h 9"/>
                <a:gd name="T28" fmla="*/ 24 w 32"/>
                <a:gd name="T29" fmla="*/ 6 h 9"/>
                <a:gd name="T30" fmla="*/ 25 w 32"/>
                <a:gd name="T31" fmla="*/ 6 h 9"/>
                <a:gd name="T32" fmla="*/ 27 w 32"/>
                <a:gd name="T33" fmla="*/ 7 h 9"/>
                <a:gd name="T34" fmla="*/ 28 w 32"/>
                <a:gd name="T35" fmla="*/ 9 h 9"/>
                <a:gd name="T36" fmla="*/ 30 w 32"/>
                <a:gd name="T37" fmla="*/ 9 h 9"/>
                <a:gd name="T38" fmla="*/ 31 w 32"/>
                <a:gd name="T39" fmla="*/ 9 h 9"/>
                <a:gd name="T40" fmla="*/ 32 w 32"/>
                <a:gd name="T41" fmla="*/ 6 h 9"/>
                <a:gd name="T42" fmla="*/ 26 w 32"/>
                <a:gd name="T43" fmla="*/ 5 h 9"/>
                <a:gd name="T44" fmla="*/ 22 w 32"/>
                <a:gd name="T45" fmla="*/ 3 h 9"/>
                <a:gd name="T46" fmla="*/ 16 w 32"/>
                <a:gd name="T47" fmla="*/ 1 h 9"/>
                <a:gd name="T48" fmla="*/ 11 w 32"/>
                <a:gd name="T4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9">
                  <a:moveTo>
                    <a:pt x="11" y="0"/>
                  </a:move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7"/>
                  </a:lnTo>
                  <a:lnTo>
                    <a:pt x="4" y="9"/>
                  </a:lnTo>
                  <a:lnTo>
                    <a:pt x="8" y="9"/>
                  </a:lnTo>
                  <a:lnTo>
                    <a:pt x="12" y="9"/>
                  </a:lnTo>
                  <a:lnTo>
                    <a:pt x="13" y="7"/>
                  </a:lnTo>
                  <a:lnTo>
                    <a:pt x="15" y="6"/>
                  </a:lnTo>
                  <a:lnTo>
                    <a:pt x="18" y="6"/>
                  </a:lnTo>
                  <a:lnTo>
                    <a:pt x="20" y="6"/>
                  </a:lnTo>
                  <a:lnTo>
                    <a:pt x="22" y="6"/>
                  </a:lnTo>
                  <a:lnTo>
                    <a:pt x="24" y="6"/>
                  </a:lnTo>
                  <a:lnTo>
                    <a:pt x="25" y="6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30" y="9"/>
                  </a:lnTo>
                  <a:lnTo>
                    <a:pt x="31" y="9"/>
                  </a:lnTo>
                  <a:lnTo>
                    <a:pt x="32" y="6"/>
                  </a:lnTo>
                  <a:lnTo>
                    <a:pt x="26" y="5"/>
                  </a:lnTo>
                  <a:lnTo>
                    <a:pt x="22" y="3"/>
                  </a:lnTo>
                  <a:lnTo>
                    <a:pt x="16" y="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08" name="Freeform 465"/>
            <p:cNvSpPr>
              <a:spLocks/>
            </p:cNvSpPr>
            <p:nvPr userDrawn="1"/>
          </p:nvSpPr>
          <p:spPr bwMode="auto">
            <a:xfrm>
              <a:off x="2230" y="2935"/>
              <a:ext cx="14" cy="2"/>
            </a:xfrm>
            <a:custGeom>
              <a:avLst/>
              <a:gdLst>
                <a:gd name="T0" fmla="*/ 28 w 29"/>
                <a:gd name="T1" fmla="*/ 1 h 4"/>
                <a:gd name="T2" fmla="*/ 20 w 29"/>
                <a:gd name="T3" fmla="*/ 3 h 4"/>
                <a:gd name="T4" fmla="*/ 13 w 29"/>
                <a:gd name="T5" fmla="*/ 1 h 4"/>
                <a:gd name="T6" fmla="*/ 7 w 29"/>
                <a:gd name="T7" fmla="*/ 0 h 4"/>
                <a:gd name="T8" fmla="*/ 0 w 29"/>
                <a:gd name="T9" fmla="*/ 4 h 4"/>
                <a:gd name="T10" fmla="*/ 13 w 29"/>
                <a:gd name="T11" fmla="*/ 4 h 4"/>
                <a:gd name="T12" fmla="*/ 27 w 29"/>
                <a:gd name="T13" fmla="*/ 4 h 4"/>
                <a:gd name="T14" fmla="*/ 27 w 29"/>
                <a:gd name="T15" fmla="*/ 3 h 4"/>
                <a:gd name="T16" fmla="*/ 28 w 29"/>
                <a:gd name="T17" fmla="*/ 3 h 4"/>
                <a:gd name="T18" fmla="*/ 29 w 29"/>
                <a:gd name="T19" fmla="*/ 3 h 4"/>
                <a:gd name="T20" fmla="*/ 29 w 29"/>
                <a:gd name="T21" fmla="*/ 1 h 4"/>
                <a:gd name="T22" fmla="*/ 28 w 29"/>
                <a:gd name="T2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" h="4">
                  <a:moveTo>
                    <a:pt x="28" y="1"/>
                  </a:moveTo>
                  <a:lnTo>
                    <a:pt x="20" y="3"/>
                  </a:lnTo>
                  <a:lnTo>
                    <a:pt x="13" y="1"/>
                  </a:lnTo>
                  <a:lnTo>
                    <a:pt x="7" y="0"/>
                  </a:lnTo>
                  <a:lnTo>
                    <a:pt x="0" y="4"/>
                  </a:lnTo>
                  <a:lnTo>
                    <a:pt x="13" y="4"/>
                  </a:lnTo>
                  <a:lnTo>
                    <a:pt x="27" y="4"/>
                  </a:lnTo>
                  <a:lnTo>
                    <a:pt x="27" y="3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29" y="1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09" name="Freeform 466"/>
            <p:cNvSpPr>
              <a:spLocks/>
            </p:cNvSpPr>
            <p:nvPr userDrawn="1"/>
          </p:nvSpPr>
          <p:spPr bwMode="auto">
            <a:xfrm>
              <a:off x="2226" y="2932"/>
              <a:ext cx="24" cy="4"/>
            </a:xfrm>
            <a:custGeom>
              <a:avLst/>
              <a:gdLst>
                <a:gd name="T0" fmla="*/ 38 w 48"/>
                <a:gd name="T1" fmla="*/ 1 h 7"/>
                <a:gd name="T2" fmla="*/ 25 w 48"/>
                <a:gd name="T3" fmla="*/ 0 h 7"/>
                <a:gd name="T4" fmla="*/ 13 w 48"/>
                <a:gd name="T5" fmla="*/ 0 h 7"/>
                <a:gd name="T6" fmla="*/ 0 w 48"/>
                <a:gd name="T7" fmla="*/ 1 h 7"/>
                <a:gd name="T8" fmla="*/ 2 w 48"/>
                <a:gd name="T9" fmla="*/ 2 h 7"/>
                <a:gd name="T10" fmla="*/ 9 w 48"/>
                <a:gd name="T11" fmla="*/ 1 h 7"/>
                <a:gd name="T12" fmla="*/ 17 w 48"/>
                <a:gd name="T13" fmla="*/ 3 h 7"/>
                <a:gd name="T14" fmla="*/ 24 w 48"/>
                <a:gd name="T15" fmla="*/ 5 h 7"/>
                <a:gd name="T16" fmla="*/ 31 w 48"/>
                <a:gd name="T17" fmla="*/ 4 h 7"/>
                <a:gd name="T18" fmla="*/ 34 w 48"/>
                <a:gd name="T19" fmla="*/ 3 h 7"/>
                <a:gd name="T20" fmla="*/ 36 w 48"/>
                <a:gd name="T21" fmla="*/ 3 h 7"/>
                <a:gd name="T22" fmla="*/ 38 w 48"/>
                <a:gd name="T23" fmla="*/ 4 h 7"/>
                <a:gd name="T24" fmla="*/ 40 w 48"/>
                <a:gd name="T25" fmla="*/ 5 h 7"/>
                <a:gd name="T26" fmla="*/ 42 w 48"/>
                <a:gd name="T27" fmla="*/ 6 h 7"/>
                <a:gd name="T28" fmla="*/ 44 w 48"/>
                <a:gd name="T29" fmla="*/ 7 h 7"/>
                <a:gd name="T30" fmla="*/ 46 w 48"/>
                <a:gd name="T31" fmla="*/ 7 h 7"/>
                <a:gd name="T32" fmla="*/ 48 w 48"/>
                <a:gd name="T33" fmla="*/ 7 h 7"/>
                <a:gd name="T34" fmla="*/ 48 w 48"/>
                <a:gd name="T35" fmla="*/ 4 h 7"/>
                <a:gd name="T36" fmla="*/ 46 w 48"/>
                <a:gd name="T37" fmla="*/ 3 h 7"/>
                <a:gd name="T38" fmla="*/ 44 w 48"/>
                <a:gd name="T39" fmla="*/ 2 h 7"/>
                <a:gd name="T40" fmla="*/ 42 w 48"/>
                <a:gd name="T41" fmla="*/ 1 h 7"/>
                <a:gd name="T42" fmla="*/ 40 w 48"/>
                <a:gd name="T43" fmla="*/ 1 h 7"/>
                <a:gd name="T44" fmla="*/ 38 w 48"/>
                <a:gd name="T4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7">
                  <a:moveTo>
                    <a:pt x="38" y="1"/>
                  </a:moveTo>
                  <a:lnTo>
                    <a:pt x="25" y="0"/>
                  </a:lnTo>
                  <a:lnTo>
                    <a:pt x="13" y="0"/>
                  </a:lnTo>
                  <a:lnTo>
                    <a:pt x="0" y="1"/>
                  </a:lnTo>
                  <a:lnTo>
                    <a:pt x="2" y="2"/>
                  </a:lnTo>
                  <a:lnTo>
                    <a:pt x="9" y="1"/>
                  </a:lnTo>
                  <a:lnTo>
                    <a:pt x="17" y="3"/>
                  </a:lnTo>
                  <a:lnTo>
                    <a:pt x="24" y="5"/>
                  </a:lnTo>
                  <a:lnTo>
                    <a:pt x="31" y="4"/>
                  </a:lnTo>
                  <a:lnTo>
                    <a:pt x="34" y="3"/>
                  </a:lnTo>
                  <a:lnTo>
                    <a:pt x="36" y="3"/>
                  </a:lnTo>
                  <a:lnTo>
                    <a:pt x="38" y="4"/>
                  </a:lnTo>
                  <a:lnTo>
                    <a:pt x="40" y="5"/>
                  </a:lnTo>
                  <a:lnTo>
                    <a:pt x="42" y="6"/>
                  </a:lnTo>
                  <a:lnTo>
                    <a:pt x="44" y="7"/>
                  </a:lnTo>
                  <a:lnTo>
                    <a:pt x="46" y="7"/>
                  </a:lnTo>
                  <a:lnTo>
                    <a:pt x="48" y="7"/>
                  </a:lnTo>
                  <a:lnTo>
                    <a:pt x="48" y="4"/>
                  </a:lnTo>
                  <a:lnTo>
                    <a:pt x="46" y="3"/>
                  </a:lnTo>
                  <a:lnTo>
                    <a:pt x="44" y="2"/>
                  </a:lnTo>
                  <a:lnTo>
                    <a:pt x="42" y="1"/>
                  </a:lnTo>
                  <a:lnTo>
                    <a:pt x="40" y="1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10" name="Freeform 467"/>
            <p:cNvSpPr>
              <a:spLocks/>
            </p:cNvSpPr>
            <p:nvPr userDrawn="1"/>
          </p:nvSpPr>
          <p:spPr bwMode="auto">
            <a:xfrm>
              <a:off x="2252" y="2935"/>
              <a:ext cx="1" cy="1"/>
            </a:xfrm>
            <a:custGeom>
              <a:avLst/>
              <a:gdLst>
                <a:gd name="T0" fmla="*/ 0 w 3"/>
                <a:gd name="T1" fmla="*/ 2 h 2"/>
                <a:gd name="T2" fmla="*/ 2 w 3"/>
                <a:gd name="T3" fmla="*/ 1 h 2"/>
                <a:gd name="T4" fmla="*/ 2 w 3"/>
                <a:gd name="T5" fmla="*/ 1 h 2"/>
                <a:gd name="T6" fmla="*/ 3 w 3"/>
                <a:gd name="T7" fmla="*/ 1 h 2"/>
                <a:gd name="T8" fmla="*/ 0 w 3"/>
                <a:gd name="T9" fmla="*/ 0 h 2"/>
                <a:gd name="T10" fmla="*/ 0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11" name="Freeform 468"/>
            <p:cNvSpPr>
              <a:spLocks/>
            </p:cNvSpPr>
            <p:nvPr userDrawn="1"/>
          </p:nvSpPr>
          <p:spPr bwMode="auto">
            <a:xfrm>
              <a:off x="2204" y="2928"/>
              <a:ext cx="54" cy="7"/>
            </a:xfrm>
            <a:custGeom>
              <a:avLst/>
              <a:gdLst>
                <a:gd name="T0" fmla="*/ 93 w 108"/>
                <a:gd name="T1" fmla="*/ 4 h 13"/>
                <a:gd name="T2" fmla="*/ 81 w 108"/>
                <a:gd name="T3" fmla="*/ 2 h 13"/>
                <a:gd name="T4" fmla="*/ 68 w 108"/>
                <a:gd name="T5" fmla="*/ 0 h 13"/>
                <a:gd name="T6" fmla="*/ 65 w 108"/>
                <a:gd name="T7" fmla="*/ 1 h 13"/>
                <a:gd name="T8" fmla="*/ 61 w 108"/>
                <a:gd name="T9" fmla="*/ 1 h 13"/>
                <a:gd name="T10" fmla="*/ 57 w 108"/>
                <a:gd name="T11" fmla="*/ 1 h 13"/>
                <a:gd name="T12" fmla="*/ 53 w 108"/>
                <a:gd name="T13" fmla="*/ 2 h 13"/>
                <a:gd name="T14" fmla="*/ 41 w 108"/>
                <a:gd name="T15" fmla="*/ 1 h 13"/>
                <a:gd name="T16" fmla="*/ 28 w 108"/>
                <a:gd name="T17" fmla="*/ 3 h 13"/>
                <a:gd name="T18" fmla="*/ 22 w 108"/>
                <a:gd name="T19" fmla="*/ 3 h 13"/>
                <a:gd name="T20" fmla="*/ 16 w 108"/>
                <a:gd name="T21" fmla="*/ 5 h 13"/>
                <a:gd name="T22" fmla="*/ 11 w 108"/>
                <a:gd name="T23" fmla="*/ 8 h 13"/>
                <a:gd name="T24" fmla="*/ 8 w 108"/>
                <a:gd name="T25" fmla="*/ 8 h 13"/>
                <a:gd name="T26" fmla="*/ 6 w 108"/>
                <a:gd name="T27" fmla="*/ 9 h 13"/>
                <a:gd name="T28" fmla="*/ 4 w 108"/>
                <a:gd name="T29" fmla="*/ 9 h 13"/>
                <a:gd name="T30" fmla="*/ 2 w 108"/>
                <a:gd name="T31" fmla="*/ 10 h 13"/>
                <a:gd name="T32" fmla="*/ 0 w 108"/>
                <a:gd name="T33" fmla="*/ 12 h 13"/>
                <a:gd name="T34" fmla="*/ 8 w 108"/>
                <a:gd name="T35" fmla="*/ 13 h 13"/>
                <a:gd name="T36" fmla="*/ 17 w 108"/>
                <a:gd name="T37" fmla="*/ 10 h 13"/>
                <a:gd name="T38" fmla="*/ 25 w 108"/>
                <a:gd name="T39" fmla="*/ 5 h 13"/>
                <a:gd name="T40" fmla="*/ 48 w 108"/>
                <a:gd name="T41" fmla="*/ 5 h 13"/>
                <a:gd name="T42" fmla="*/ 70 w 108"/>
                <a:gd name="T43" fmla="*/ 4 h 13"/>
                <a:gd name="T44" fmla="*/ 78 w 108"/>
                <a:gd name="T45" fmla="*/ 3 h 13"/>
                <a:gd name="T46" fmla="*/ 84 w 108"/>
                <a:gd name="T47" fmla="*/ 4 h 13"/>
                <a:gd name="T48" fmla="*/ 91 w 108"/>
                <a:gd name="T49" fmla="*/ 6 h 13"/>
                <a:gd name="T50" fmla="*/ 95 w 108"/>
                <a:gd name="T51" fmla="*/ 7 h 13"/>
                <a:gd name="T52" fmla="*/ 100 w 108"/>
                <a:gd name="T53" fmla="*/ 10 h 13"/>
                <a:gd name="T54" fmla="*/ 103 w 108"/>
                <a:gd name="T55" fmla="*/ 13 h 13"/>
                <a:gd name="T56" fmla="*/ 108 w 108"/>
                <a:gd name="T57" fmla="*/ 12 h 13"/>
                <a:gd name="T58" fmla="*/ 106 w 108"/>
                <a:gd name="T59" fmla="*/ 9 h 13"/>
                <a:gd name="T60" fmla="*/ 103 w 108"/>
                <a:gd name="T61" fmla="*/ 7 h 13"/>
                <a:gd name="T62" fmla="*/ 100 w 108"/>
                <a:gd name="T63" fmla="*/ 5 h 13"/>
                <a:gd name="T64" fmla="*/ 96 w 108"/>
                <a:gd name="T65" fmla="*/ 4 h 13"/>
                <a:gd name="T66" fmla="*/ 93 w 108"/>
                <a:gd name="T67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8" h="13">
                  <a:moveTo>
                    <a:pt x="93" y="4"/>
                  </a:moveTo>
                  <a:lnTo>
                    <a:pt x="81" y="2"/>
                  </a:lnTo>
                  <a:lnTo>
                    <a:pt x="68" y="0"/>
                  </a:lnTo>
                  <a:lnTo>
                    <a:pt x="65" y="1"/>
                  </a:lnTo>
                  <a:lnTo>
                    <a:pt x="61" y="1"/>
                  </a:lnTo>
                  <a:lnTo>
                    <a:pt x="57" y="1"/>
                  </a:lnTo>
                  <a:lnTo>
                    <a:pt x="53" y="2"/>
                  </a:lnTo>
                  <a:lnTo>
                    <a:pt x="41" y="1"/>
                  </a:lnTo>
                  <a:lnTo>
                    <a:pt x="28" y="3"/>
                  </a:lnTo>
                  <a:lnTo>
                    <a:pt x="22" y="3"/>
                  </a:lnTo>
                  <a:lnTo>
                    <a:pt x="16" y="5"/>
                  </a:lnTo>
                  <a:lnTo>
                    <a:pt x="11" y="8"/>
                  </a:lnTo>
                  <a:lnTo>
                    <a:pt x="8" y="8"/>
                  </a:lnTo>
                  <a:lnTo>
                    <a:pt x="6" y="9"/>
                  </a:lnTo>
                  <a:lnTo>
                    <a:pt x="4" y="9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8" y="13"/>
                  </a:lnTo>
                  <a:lnTo>
                    <a:pt x="17" y="10"/>
                  </a:lnTo>
                  <a:lnTo>
                    <a:pt x="25" y="5"/>
                  </a:lnTo>
                  <a:lnTo>
                    <a:pt x="48" y="5"/>
                  </a:lnTo>
                  <a:lnTo>
                    <a:pt x="70" y="4"/>
                  </a:lnTo>
                  <a:lnTo>
                    <a:pt x="78" y="3"/>
                  </a:lnTo>
                  <a:lnTo>
                    <a:pt x="84" y="4"/>
                  </a:lnTo>
                  <a:lnTo>
                    <a:pt x="91" y="6"/>
                  </a:lnTo>
                  <a:lnTo>
                    <a:pt x="95" y="7"/>
                  </a:lnTo>
                  <a:lnTo>
                    <a:pt x="100" y="10"/>
                  </a:lnTo>
                  <a:lnTo>
                    <a:pt x="103" y="13"/>
                  </a:lnTo>
                  <a:lnTo>
                    <a:pt x="108" y="12"/>
                  </a:lnTo>
                  <a:lnTo>
                    <a:pt x="106" y="9"/>
                  </a:lnTo>
                  <a:lnTo>
                    <a:pt x="103" y="7"/>
                  </a:lnTo>
                  <a:lnTo>
                    <a:pt x="100" y="5"/>
                  </a:lnTo>
                  <a:lnTo>
                    <a:pt x="96" y="4"/>
                  </a:lnTo>
                  <a:lnTo>
                    <a:pt x="93" y="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12" name="Freeform 469"/>
            <p:cNvSpPr>
              <a:spLocks/>
            </p:cNvSpPr>
            <p:nvPr userDrawn="1"/>
          </p:nvSpPr>
          <p:spPr bwMode="auto">
            <a:xfrm>
              <a:off x="2260" y="2933"/>
              <a:ext cx="1" cy="1"/>
            </a:xfrm>
            <a:custGeom>
              <a:avLst/>
              <a:gdLst>
                <a:gd name="T0" fmla="*/ 0 w 2"/>
                <a:gd name="T1" fmla="*/ 2 h 2"/>
                <a:gd name="T2" fmla="*/ 1 w 2"/>
                <a:gd name="T3" fmla="*/ 2 h 2"/>
                <a:gd name="T4" fmla="*/ 1 w 2"/>
                <a:gd name="T5" fmla="*/ 2 h 2"/>
                <a:gd name="T6" fmla="*/ 2 w 2"/>
                <a:gd name="T7" fmla="*/ 1 h 2"/>
                <a:gd name="T8" fmla="*/ 1 w 2"/>
                <a:gd name="T9" fmla="*/ 0 h 2"/>
                <a:gd name="T10" fmla="*/ 0 w 2"/>
                <a:gd name="T11" fmla="*/ 0 h 2"/>
                <a:gd name="T12" fmla="*/ 0 w 2"/>
                <a:gd name="T13" fmla="*/ 1 h 2"/>
                <a:gd name="T14" fmla="*/ 0 w 2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13" name="Freeform 470"/>
            <p:cNvSpPr>
              <a:spLocks/>
            </p:cNvSpPr>
            <p:nvPr userDrawn="1"/>
          </p:nvSpPr>
          <p:spPr bwMode="auto">
            <a:xfrm>
              <a:off x="2197" y="2924"/>
              <a:ext cx="69" cy="10"/>
            </a:xfrm>
            <a:custGeom>
              <a:avLst/>
              <a:gdLst>
                <a:gd name="T0" fmla="*/ 128 w 139"/>
                <a:gd name="T1" fmla="*/ 10 h 19"/>
                <a:gd name="T2" fmla="*/ 123 w 139"/>
                <a:gd name="T3" fmla="*/ 9 h 19"/>
                <a:gd name="T4" fmla="*/ 118 w 139"/>
                <a:gd name="T5" fmla="*/ 7 h 19"/>
                <a:gd name="T6" fmla="*/ 113 w 139"/>
                <a:gd name="T7" fmla="*/ 7 h 19"/>
                <a:gd name="T8" fmla="*/ 102 w 139"/>
                <a:gd name="T9" fmla="*/ 4 h 19"/>
                <a:gd name="T10" fmla="*/ 90 w 139"/>
                <a:gd name="T11" fmla="*/ 4 h 19"/>
                <a:gd name="T12" fmla="*/ 84 w 139"/>
                <a:gd name="T13" fmla="*/ 1 h 19"/>
                <a:gd name="T14" fmla="*/ 74 w 139"/>
                <a:gd name="T15" fmla="*/ 0 h 19"/>
                <a:gd name="T16" fmla="*/ 63 w 139"/>
                <a:gd name="T17" fmla="*/ 0 h 19"/>
                <a:gd name="T18" fmla="*/ 54 w 139"/>
                <a:gd name="T19" fmla="*/ 4 h 19"/>
                <a:gd name="T20" fmla="*/ 47 w 139"/>
                <a:gd name="T21" fmla="*/ 1 h 19"/>
                <a:gd name="T22" fmla="*/ 40 w 139"/>
                <a:gd name="T23" fmla="*/ 3 h 19"/>
                <a:gd name="T24" fmla="*/ 34 w 139"/>
                <a:gd name="T25" fmla="*/ 4 h 19"/>
                <a:gd name="T26" fmla="*/ 14 w 139"/>
                <a:gd name="T27" fmla="*/ 12 h 19"/>
                <a:gd name="T28" fmla="*/ 12 w 139"/>
                <a:gd name="T29" fmla="*/ 14 h 19"/>
                <a:gd name="T30" fmla="*/ 10 w 139"/>
                <a:gd name="T31" fmla="*/ 15 h 19"/>
                <a:gd name="T32" fmla="*/ 7 w 139"/>
                <a:gd name="T33" fmla="*/ 15 h 19"/>
                <a:gd name="T34" fmla="*/ 4 w 139"/>
                <a:gd name="T35" fmla="*/ 15 h 19"/>
                <a:gd name="T36" fmla="*/ 2 w 139"/>
                <a:gd name="T37" fmla="*/ 16 h 19"/>
                <a:gd name="T38" fmla="*/ 0 w 139"/>
                <a:gd name="T39" fmla="*/ 17 h 19"/>
                <a:gd name="T40" fmla="*/ 6 w 139"/>
                <a:gd name="T41" fmla="*/ 19 h 19"/>
                <a:gd name="T42" fmla="*/ 12 w 139"/>
                <a:gd name="T43" fmla="*/ 18 h 19"/>
                <a:gd name="T44" fmla="*/ 18 w 139"/>
                <a:gd name="T45" fmla="*/ 15 h 19"/>
                <a:gd name="T46" fmla="*/ 23 w 139"/>
                <a:gd name="T47" fmla="*/ 13 h 19"/>
                <a:gd name="T48" fmla="*/ 29 w 139"/>
                <a:gd name="T49" fmla="*/ 9 h 19"/>
                <a:gd name="T50" fmla="*/ 37 w 139"/>
                <a:gd name="T51" fmla="*/ 9 h 19"/>
                <a:gd name="T52" fmla="*/ 45 w 139"/>
                <a:gd name="T53" fmla="*/ 8 h 19"/>
                <a:gd name="T54" fmla="*/ 52 w 139"/>
                <a:gd name="T55" fmla="*/ 6 h 19"/>
                <a:gd name="T56" fmla="*/ 66 w 139"/>
                <a:gd name="T57" fmla="*/ 6 h 19"/>
                <a:gd name="T58" fmla="*/ 80 w 139"/>
                <a:gd name="T59" fmla="*/ 5 h 19"/>
                <a:gd name="T60" fmla="*/ 94 w 139"/>
                <a:gd name="T61" fmla="*/ 7 h 19"/>
                <a:gd name="T62" fmla="*/ 102 w 139"/>
                <a:gd name="T63" fmla="*/ 8 h 19"/>
                <a:gd name="T64" fmla="*/ 111 w 139"/>
                <a:gd name="T65" fmla="*/ 9 h 19"/>
                <a:gd name="T66" fmla="*/ 120 w 139"/>
                <a:gd name="T67" fmla="*/ 11 h 19"/>
                <a:gd name="T68" fmla="*/ 127 w 139"/>
                <a:gd name="T69" fmla="*/ 15 h 19"/>
                <a:gd name="T70" fmla="*/ 130 w 139"/>
                <a:gd name="T71" fmla="*/ 17 h 19"/>
                <a:gd name="T72" fmla="*/ 132 w 139"/>
                <a:gd name="T73" fmla="*/ 18 h 19"/>
                <a:gd name="T74" fmla="*/ 136 w 139"/>
                <a:gd name="T75" fmla="*/ 18 h 19"/>
                <a:gd name="T76" fmla="*/ 139 w 139"/>
                <a:gd name="T77" fmla="*/ 18 h 19"/>
                <a:gd name="T78" fmla="*/ 138 w 139"/>
                <a:gd name="T79" fmla="*/ 15 h 19"/>
                <a:gd name="T80" fmla="*/ 136 w 139"/>
                <a:gd name="T81" fmla="*/ 13 h 19"/>
                <a:gd name="T82" fmla="*/ 134 w 139"/>
                <a:gd name="T83" fmla="*/ 12 h 19"/>
                <a:gd name="T84" fmla="*/ 130 w 139"/>
                <a:gd name="T85" fmla="*/ 11 h 19"/>
                <a:gd name="T86" fmla="*/ 128 w 139"/>
                <a:gd name="T87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9">
                  <a:moveTo>
                    <a:pt x="128" y="10"/>
                  </a:moveTo>
                  <a:lnTo>
                    <a:pt x="123" y="9"/>
                  </a:lnTo>
                  <a:lnTo>
                    <a:pt x="118" y="7"/>
                  </a:lnTo>
                  <a:lnTo>
                    <a:pt x="113" y="7"/>
                  </a:lnTo>
                  <a:lnTo>
                    <a:pt x="102" y="4"/>
                  </a:lnTo>
                  <a:lnTo>
                    <a:pt x="90" y="4"/>
                  </a:lnTo>
                  <a:lnTo>
                    <a:pt x="84" y="1"/>
                  </a:lnTo>
                  <a:lnTo>
                    <a:pt x="74" y="0"/>
                  </a:lnTo>
                  <a:lnTo>
                    <a:pt x="63" y="0"/>
                  </a:lnTo>
                  <a:lnTo>
                    <a:pt x="54" y="4"/>
                  </a:lnTo>
                  <a:lnTo>
                    <a:pt x="47" y="1"/>
                  </a:lnTo>
                  <a:lnTo>
                    <a:pt x="40" y="3"/>
                  </a:lnTo>
                  <a:lnTo>
                    <a:pt x="34" y="4"/>
                  </a:lnTo>
                  <a:lnTo>
                    <a:pt x="14" y="12"/>
                  </a:lnTo>
                  <a:lnTo>
                    <a:pt x="12" y="14"/>
                  </a:lnTo>
                  <a:lnTo>
                    <a:pt x="10" y="15"/>
                  </a:lnTo>
                  <a:lnTo>
                    <a:pt x="7" y="15"/>
                  </a:lnTo>
                  <a:lnTo>
                    <a:pt x="4" y="15"/>
                  </a:lnTo>
                  <a:lnTo>
                    <a:pt x="2" y="16"/>
                  </a:lnTo>
                  <a:lnTo>
                    <a:pt x="0" y="17"/>
                  </a:lnTo>
                  <a:lnTo>
                    <a:pt x="6" y="19"/>
                  </a:lnTo>
                  <a:lnTo>
                    <a:pt x="12" y="18"/>
                  </a:lnTo>
                  <a:lnTo>
                    <a:pt x="18" y="15"/>
                  </a:lnTo>
                  <a:lnTo>
                    <a:pt x="23" y="13"/>
                  </a:lnTo>
                  <a:lnTo>
                    <a:pt x="29" y="9"/>
                  </a:lnTo>
                  <a:lnTo>
                    <a:pt x="37" y="9"/>
                  </a:lnTo>
                  <a:lnTo>
                    <a:pt x="45" y="8"/>
                  </a:lnTo>
                  <a:lnTo>
                    <a:pt x="52" y="6"/>
                  </a:lnTo>
                  <a:lnTo>
                    <a:pt x="66" y="6"/>
                  </a:lnTo>
                  <a:lnTo>
                    <a:pt x="80" y="5"/>
                  </a:lnTo>
                  <a:lnTo>
                    <a:pt x="94" y="7"/>
                  </a:lnTo>
                  <a:lnTo>
                    <a:pt x="102" y="8"/>
                  </a:lnTo>
                  <a:lnTo>
                    <a:pt x="111" y="9"/>
                  </a:lnTo>
                  <a:lnTo>
                    <a:pt x="120" y="11"/>
                  </a:lnTo>
                  <a:lnTo>
                    <a:pt x="127" y="15"/>
                  </a:lnTo>
                  <a:lnTo>
                    <a:pt x="130" y="17"/>
                  </a:lnTo>
                  <a:lnTo>
                    <a:pt x="132" y="18"/>
                  </a:lnTo>
                  <a:lnTo>
                    <a:pt x="136" y="18"/>
                  </a:lnTo>
                  <a:lnTo>
                    <a:pt x="139" y="18"/>
                  </a:lnTo>
                  <a:lnTo>
                    <a:pt x="138" y="15"/>
                  </a:lnTo>
                  <a:lnTo>
                    <a:pt x="136" y="13"/>
                  </a:lnTo>
                  <a:lnTo>
                    <a:pt x="134" y="12"/>
                  </a:lnTo>
                  <a:lnTo>
                    <a:pt x="130" y="11"/>
                  </a:lnTo>
                  <a:lnTo>
                    <a:pt x="128" y="1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14" name="Freeform 471"/>
            <p:cNvSpPr>
              <a:spLocks/>
            </p:cNvSpPr>
            <p:nvPr userDrawn="1"/>
          </p:nvSpPr>
          <p:spPr bwMode="auto">
            <a:xfrm>
              <a:off x="2245" y="2923"/>
              <a:ext cx="24" cy="9"/>
            </a:xfrm>
            <a:custGeom>
              <a:avLst/>
              <a:gdLst>
                <a:gd name="T0" fmla="*/ 11 w 48"/>
                <a:gd name="T1" fmla="*/ 1 h 19"/>
                <a:gd name="T2" fmla="*/ 9 w 48"/>
                <a:gd name="T3" fmla="*/ 1 h 19"/>
                <a:gd name="T4" fmla="*/ 6 w 48"/>
                <a:gd name="T5" fmla="*/ 0 h 19"/>
                <a:gd name="T6" fmla="*/ 3 w 48"/>
                <a:gd name="T7" fmla="*/ 0 h 19"/>
                <a:gd name="T8" fmla="*/ 0 w 48"/>
                <a:gd name="T9" fmla="*/ 1 h 19"/>
                <a:gd name="T10" fmla="*/ 1 w 48"/>
                <a:gd name="T11" fmla="*/ 3 h 19"/>
                <a:gd name="T12" fmla="*/ 3 w 48"/>
                <a:gd name="T13" fmla="*/ 4 h 19"/>
                <a:gd name="T14" fmla="*/ 5 w 48"/>
                <a:gd name="T15" fmla="*/ 4 h 19"/>
                <a:gd name="T16" fmla="*/ 7 w 48"/>
                <a:gd name="T17" fmla="*/ 4 h 19"/>
                <a:gd name="T18" fmla="*/ 9 w 48"/>
                <a:gd name="T19" fmla="*/ 4 h 19"/>
                <a:gd name="T20" fmla="*/ 12 w 48"/>
                <a:gd name="T21" fmla="*/ 3 h 19"/>
                <a:gd name="T22" fmla="*/ 14 w 48"/>
                <a:gd name="T23" fmla="*/ 4 h 19"/>
                <a:gd name="T24" fmla="*/ 24 w 48"/>
                <a:gd name="T25" fmla="*/ 8 h 19"/>
                <a:gd name="T26" fmla="*/ 34 w 48"/>
                <a:gd name="T27" fmla="*/ 10 h 19"/>
                <a:gd name="T28" fmla="*/ 37 w 48"/>
                <a:gd name="T29" fmla="*/ 11 h 19"/>
                <a:gd name="T30" fmla="*/ 39 w 48"/>
                <a:gd name="T31" fmla="*/ 13 h 19"/>
                <a:gd name="T32" fmla="*/ 41 w 48"/>
                <a:gd name="T33" fmla="*/ 15 h 19"/>
                <a:gd name="T34" fmla="*/ 42 w 48"/>
                <a:gd name="T35" fmla="*/ 16 h 19"/>
                <a:gd name="T36" fmla="*/ 44 w 48"/>
                <a:gd name="T37" fmla="*/ 18 h 19"/>
                <a:gd name="T38" fmla="*/ 46 w 48"/>
                <a:gd name="T39" fmla="*/ 19 h 19"/>
                <a:gd name="T40" fmla="*/ 48 w 48"/>
                <a:gd name="T41" fmla="*/ 18 h 19"/>
                <a:gd name="T42" fmla="*/ 48 w 48"/>
                <a:gd name="T43" fmla="*/ 17 h 19"/>
                <a:gd name="T44" fmla="*/ 48 w 48"/>
                <a:gd name="T45" fmla="*/ 15 h 19"/>
                <a:gd name="T46" fmla="*/ 47 w 48"/>
                <a:gd name="T47" fmla="*/ 14 h 19"/>
                <a:gd name="T48" fmla="*/ 46 w 48"/>
                <a:gd name="T49" fmla="*/ 13 h 19"/>
                <a:gd name="T50" fmla="*/ 29 w 48"/>
                <a:gd name="T51" fmla="*/ 6 h 19"/>
                <a:gd name="T52" fmla="*/ 11 w 48"/>
                <a:gd name="T53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19">
                  <a:moveTo>
                    <a:pt x="11" y="1"/>
                  </a:moveTo>
                  <a:lnTo>
                    <a:pt x="9" y="1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1" y="3"/>
                  </a:lnTo>
                  <a:lnTo>
                    <a:pt x="3" y="4"/>
                  </a:lnTo>
                  <a:lnTo>
                    <a:pt x="5" y="4"/>
                  </a:lnTo>
                  <a:lnTo>
                    <a:pt x="7" y="4"/>
                  </a:lnTo>
                  <a:lnTo>
                    <a:pt x="9" y="4"/>
                  </a:lnTo>
                  <a:lnTo>
                    <a:pt x="12" y="3"/>
                  </a:lnTo>
                  <a:lnTo>
                    <a:pt x="14" y="4"/>
                  </a:lnTo>
                  <a:lnTo>
                    <a:pt x="24" y="8"/>
                  </a:lnTo>
                  <a:lnTo>
                    <a:pt x="34" y="10"/>
                  </a:lnTo>
                  <a:lnTo>
                    <a:pt x="37" y="11"/>
                  </a:lnTo>
                  <a:lnTo>
                    <a:pt x="39" y="13"/>
                  </a:lnTo>
                  <a:lnTo>
                    <a:pt x="41" y="15"/>
                  </a:lnTo>
                  <a:lnTo>
                    <a:pt x="42" y="16"/>
                  </a:lnTo>
                  <a:lnTo>
                    <a:pt x="44" y="18"/>
                  </a:lnTo>
                  <a:lnTo>
                    <a:pt x="46" y="19"/>
                  </a:lnTo>
                  <a:lnTo>
                    <a:pt x="48" y="18"/>
                  </a:lnTo>
                  <a:lnTo>
                    <a:pt x="48" y="17"/>
                  </a:lnTo>
                  <a:lnTo>
                    <a:pt x="48" y="15"/>
                  </a:lnTo>
                  <a:lnTo>
                    <a:pt x="47" y="14"/>
                  </a:lnTo>
                  <a:lnTo>
                    <a:pt x="46" y="13"/>
                  </a:lnTo>
                  <a:lnTo>
                    <a:pt x="29" y="6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15" name="Freeform 472"/>
            <p:cNvSpPr>
              <a:spLocks/>
            </p:cNvSpPr>
            <p:nvPr userDrawn="1"/>
          </p:nvSpPr>
          <p:spPr bwMode="auto">
            <a:xfrm>
              <a:off x="2271" y="2929"/>
              <a:ext cx="1" cy="2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1 h 3"/>
                <a:gd name="T4" fmla="*/ 1 w 3"/>
                <a:gd name="T5" fmla="*/ 2 h 3"/>
                <a:gd name="T6" fmla="*/ 2 w 3"/>
                <a:gd name="T7" fmla="*/ 3 h 3"/>
                <a:gd name="T8" fmla="*/ 3 w 3"/>
                <a:gd name="T9" fmla="*/ 2 h 3"/>
                <a:gd name="T10" fmla="*/ 3 w 3"/>
                <a:gd name="T11" fmla="*/ 2 h 3"/>
                <a:gd name="T12" fmla="*/ 2 w 3"/>
                <a:gd name="T13" fmla="*/ 1 h 3"/>
                <a:gd name="T14" fmla="*/ 1 w 3"/>
                <a:gd name="T15" fmla="*/ 0 h 3"/>
                <a:gd name="T16" fmla="*/ 0 w 3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16" name="Freeform 473"/>
            <p:cNvSpPr>
              <a:spLocks/>
            </p:cNvSpPr>
            <p:nvPr userDrawn="1"/>
          </p:nvSpPr>
          <p:spPr bwMode="auto">
            <a:xfrm>
              <a:off x="2245" y="2914"/>
              <a:ext cx="51" cy="16"/>
            </a:xfrm>
            <a:custGeom>
              <a:avLst/>
              <a:gdLst>
                <a:gd name="T0" fmla="*/ 80 w 102"/>
                <a:gd name="T1" fmla="*/ 5 h 31"/>
                <a:gd name="T2" fmla="*/ 63 w 102"/>
                <a:gd name="T3" fmla="*/ 0 h 31"/>
                <a:gd name="T4" fmla="*/ 62 w 102"/>
                <a:gd name="T5" fmla="*/ 2 h 31"/>
                <a:gd name="T6" fmla="*/ 62 w 102"/>
                <a:gd name="T7" fmla="*/ 4 h 31"/>
                <a:gd name="T8" fmla="*/ 59 w 102"/>
                <a:gd name="T9" fmla="*/ 6 h 31"/>
                <a:gd name="T10" fmla="*/ 61 w 102"/>
                <a:gd name="T11" fmla="*/ 9 h 31"/>
                <a:gd name="T12" fmla="*/ 67 w 102"/>
                <a:gd name="T13" fmla="*/ 10 h 31"/>
                <a:gd name="T14" fmla="*/ 61 w 102"/>
                <a:gd name="T15" fmla="*/ 12 h 31"/>
                <a:gd name="T16" fmla="*/ 53 w 102"/>
                <a:gd name="T17" fmla="*/ 11 h 31"/>
                <a:gd name="T18" fmla="*/ 48 w 102"/>
                <a:gd name="T19" fmla="*/ 14 h 31"/>
                <a:gd name="T20" fmla="*/ 43 w 102"/>
                <a:gd name="T21" fmla="*/ 13 h 31"/>
                <a:gd name="T22" fmla="*/ 42 w 102"/>
                <a:gd name="T23" fmla="*/ 17 h 31"/>
                <a:gd name="T24" fmla="*/ 46 w 102"/>
                <a:gd name="T25" fmla="*/ 19 h 31"/>
                <a:gd name="T26" fmla="*/ 36 w 102"/>
                <a:gd name="T27" fmla="*/ 17 h 31"/>
                <a:gd name="T28" fmla="*/ 20 w 102"/>
                <a:gd name="T29" fmla="*/ 14 h 31"/>
                <a:gd name="T30" fmla="*/ 12 w 102"/>
                <a:gd name="T31" fmla="*/ 13 h 31"/>
                <a:gd name="T32" fmla="*/ 3 w 102"/>
                <a:gd name="T33" fmla="*/ 11 h 31"/>
                <a:gd name="T34" fmla="*/ 22 w 102"/>
                <a:gd name="T35" fmla="*/ 16 h 31"/>
                <a:gd name="T36" fmla="*/ 46 w 102"/>
                <a:gd name="T37" fmla="*/ 26 h 31"/>
                <a:gd name="T38" fmla="*/ 52 w 102"/>
                <a:gd name="T39" fmla="*/ 27 h 31"/>
                <a:gd name="T40" fmla="*/ 59 w 102"/>
                <a:gd name="T41" fmla="*/ 31 h 31"/>
                <a:gd name="T42" fmla="*/ 62 w 102"/>
                <a:gd name="T43" fmla="*/ 28 h 31"/>
                <a:gd name="T44" fmla="*/ 57 w 102"/>
                <a:gd name="T45" fmla="*/ 26 h 31"/>
                <a:gd name="T46" fmla="*/ 50 w 102"/>
                <a:gd name="T47" fmla="*/ 25 h 31"/>
                <a:gd name="T48" fmla="*/ 51 w 102"/>
                <a:gd name="T49" fmla="*/ 23 h 31"/>
                <a:gd name="T50" fmla="*/ 53 w 102"/>
                <a:gd name="T51" fmla="*/ 22 h 31"/>
                <a:gd name="T52" fmla="*/ 67 w 102"/>
                <a:gd name="T53" fmla="*/ 25 h 31"/>
                <a:gd name="T54" fmla="*/ 74 w 102"/>
                <a:gd name="T55" fmla="*/ 26 h 31"/>
                <a:gd name="T56" fmla="*/ 69 w 102"/>
                <a:gd name="T57" fmla="*/ 22 h 31"/>
                <a:gd name="T58" fmla="*/ 56 w 102"/>
                <a:gd name="T59" fmla="*/ 17 h 31"/>
                <a:gd name="T60" fmla="*/ 50 w 102"/>
                <a:gd name="T61" fmla="*/ 18 h 31"/>
                <a:gd name="T62" fmla="*/ 49 w 102"/>
                <a:gd name="T63" fmla="*/ 15 h 31"/>
                <a:gd name="T64" fmla="*/ 59 w 102"/>
                <a:gd name="T65" fmla="*/ 14 h 31"/>
                <a:gd name="T66" fmla="*/ 69 w 102"/>
                <a:gd name="T67" fmla="*/ 17 h 31"/>
                <a:gd name="T68" fmla="*/ 78 w 102"/>
                <a:gd name="T69" fmla="*/ 20 h 31"/>
                <a:gd name="T70" fmla="*/ 84 w 102"/>
                <a:gd name="T71" fmla="*/ 23 h 31"/>
                <a:gd name="T72" fmla="*/ 83 w 102"/>
                <a:gd name="T73" fmla="*/ 18 h 31"/>
                <a:gd name="T74" fmla="*/ 78 w 102"/>
                <a:gd name="T75" fmla="*/ 15 h 31"/>
                <a:gd name="T76" fmla="*/ 74 w 102"/>
                <a:gd name="T77" fmla="*/ 14 h 31"/>
                <a:gd name="T78" fmla="*/ 77 w 102"/>
                <a:gd name="T79" fmla="*/ 12 h 31"/>
                <a:gd name="T80" fmla="*/ 82 w 102"/>
                <a:gd name="T81" fmla="*/ 13 h 31"/>
                <a:gd name="T82" fmla="*/ 89 w 102"/>
                <a:gd name="T83" fmla="*/ 18 h 31"/>
                <a:gd name="T84" fmla="*/ 89 w 102"/>
                <a:gd name="T85" fmla="*/ 13 h 31"/>
                <a:gd name="T86" fmla="*/ 71 w 102"/>
                <a:gd name="T87" fmla="*/ 8 h 31"/>
                <a:gd name="T88" fmla="*/ 66 w 102"/>
                <a:gd name="T89" fmla="*/ 8 h 31"/>
                <a:gd name="T90" fmla="*/ 65 w 102"/>
                <a:gd name="T91" fmla="*/ 5 h 31"/>
                <a:gd name="T92" fmla="*/ 93 w 102"/>
                <a:gd name="T93" fmla="*/ 12 h 31"/>
                <a:gd name="T94" fmla="*/ 98 w 102"/>
                <a:gd name="T95" fmla="*/ 15 h 31"/>
                <a:gd name="T96" fmla="*/ 102 w 102"/>
                <a:gd name="T97" fmla="*/ 13 h 31"/>
                <a:gd name="T98" fmla="*/ 95 w 102"/>
                <a:gd name="T99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2" h="31">
                  <a:moveTo>
                    <a:pt x="95" y="11"/>
                  </a:moveTo>
                  <a:lnTo>
                    <a:pt x="88" y="7"/>
                  </a:lnTo>
                  <a:lnTo>
                    <a:pt x="80" y="5"/>
                  </a:lnTo>
                  <a:lnTo>
                    <a:pt x="70" y="3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2" y="1"/>
                  </a:lnTo>
                  <a:lnTo>
                    <a:pt x="62" y="2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2" y="4"/>
                  </a:lnTo>
                  <a:lnTo>
                    <a:pt x="60" y="4"/>
                  </a:lnTo>
                  <a:lnTo>
                    <a:pt x="60" y="5"/>
                  </a:lnTo>
                  <a:lnTo>
                    <a:pt x="59" y="6"/>
                  </a:lnTo>
                  <a:lnTo>
                    <a:pt x="59" y="7"/>
                  </a:lnTo>
                  <a:lnTo>
                    <a:pt x="59" y="8"/>
                  </a:lnTo>
                  <a:lnTo>
                    <a:pt x="61" y="9"/>
                  </a:lnTo>
                  <a:lnTo>
                    <a:pt x="63" y="9"/>
                  </a:lnTo>
                  <a:lnTo>
                    <a:pt x="65" y="9"/>
                  </a:lnTo>
                  <a:lnTo>
                    <a:pt x="67" y="10"/>
                  </a:lnTo>
                  <a:lnTo>
                    <a:pt x="65" y="12"/>
                  </a:lnTo>
                  <a:lnTo>
                    <a:pt x="63" y="12"/>
                  </a:lnTo>
                  <a:lnTo>
                    <a:pt x="61" y="12"/>
                  </a:lnTo>
                  <a:lnTo>
                    <a:pt x="59" y="11"/>
                  </a:lnTo>
                  <a:lnTo>
                    <a:pt x="56" y="11"/>
                  </a:lnTo>
                  <a:lnTo>
                    <a:pt x="53" y="11"/>
                  </a:lnTo>
                  <a:lnTo>
                    <a:pt x="50" y="12"/>
                  </a:lnTo>
                  <a:lnTo>
                    <a:pt x="49" y="13"/>
                  </a:lnTo>
                  <a:lnTo>
                    <a:pt x="48" y="14"/>
                  </a:lnTo>
                  <a:lnTo>
                    <a:pt x="46" y="14"/>
                  </a:lnTo>
                  <a:lnTo>
                    <a:pt x="44" y="13"/>
                  </a:lnTo>
                  <a:lnTo>
                    <a:pt x="43" y="13"/>
                  </a:lnTo>
                  <a:lnTo>
                    <a:pt x="41" y="14"/>
                  </a:lnTo>
                  <a:lnTo>
                    <a:pt x="40" y="16"/>
                  </a:lnTo>
                  <a:lnTo>
                    <a:pt x="42" y="17"/>
                  </a:lnTo>
                  <a:lnTo>
                    <a:pt x="43" y="17"/>
                  </a:lnTo>
                  <a:lnTo>
                    <a:pt x="44" y="18"/>
                  </a:lnTo>
                  <a:lnTo>
                    <a:pt x="46" y="19"/>
                  </a:lnTo>
                  <a:lnTo>
                    <a:pt x="46" y="20"/>
                  </a:lnTo>
                  <a:lnTo>
                    <a:pt x="47" y="22"/>
                  </a:lnTo>
                  <a:lnTo>
                    <a:pt x="36" y="17"/>
                  </a:lnTo>
                  <a:lnTo>
                    <a:pt x="24" y="15"/>
                  </a:lnTo>
                  <a:lnTo>
                    <a:pt x="22" y="14"/>
                  </a:lnTo>
                  <a:lnTo>
                    <a:pt x="20" y="14"/>
                  </a:lnTo>
                  <a:lnTo>
                    <a:pt x="18" y="14"/>
                  </a:lnTo>
                  <a:lnTo>
                    <a:pt x="16" y="13"/>
                  </a:lnTo>
                  <a:lnTo>
                    <a:pt x="12" y="13"/>
                  </a:lnTo>
                  <a:lnTo>
                    <a:pt x="9" y="12"/>
                  </a:lnTo>
                  <a:lnTo>
                    <a:pt x="6" y="11"/>
                  </a:lnTo>
                  <a:lnTo>
                    <a:pt x="3" y="11"/>
                  </a:lnTo>
                  <a:lnTo>
                    <a:pt x="0" y="12"/>
                  </a:lnTo>
                  <a:lnTo>
                    <a:pt x="1" y="13"/>
                  </a:lnTo>
                  <a:lnTo>
                    <a:pt x="22" y="16"/>
                  </a:lnTo>
                  <a:lnTo>
                    <a:pt x="42" y="24"/>
                  </a:lnTo>
                  <a:lnTo>
                    <a:pt x="44" y="25"/>
                  </a:lnTo>
                  <a:lnTo>
                    <a:pt x="46" y="26"/>
                  </a:lnTo>
                  <a:lnTo>
                    <a:pt x="48" y="26"/>
                  </a:lnTo>
                  <a:lnTo>
                    <a:pt x="50" y="26"/>
                  </a:lnTo>
                  <a:lnTo>
                    <a:pt x="52" y="27"/>
                  </a:lnTo>
                  <a:lnTo>
                    <a:pt x="54" y="28"/>
                  </a:lnTo>
                  <a:lnTo>
                    <a:pt x="57" y="30"/>
                  </a:lnTo>
                  <a:lnTo>
                    <a:pt x="59" y="31"/>
                  </a:lnTo>
                  <a:lnTo>
                    <a:pt x="61" y="31"/>
                  </a:lnTo>
                  <a:lnTo>
                    <a:pt x="63" y="30"/>
                  </a:lnTo>
                  <a:lnTo>
                    <a:pt x="62" y="28"/>
                  </a:lnTo>
                  <a:lnTo>
                    <a:pt x="61" y="27"/>
                  </a:lnTo>
                  <a:lnTo>
                    <a:pt x="59" y="26"/>
                  </a:lnTo>
                  <a:lnTo>
                    <a:pt x="57" y="26"/>
                  </a:lnTo>
                  <a:lnTo>
                    <a:pt x="54" y="26"/>
                  </a:lnTo>
                  <a:lnTo>
                    <a:pt x="52" y="26"/>
                  </a:lnTo>
                  <a:lnTo>
                    <a:pt x="50" y="25"/>
                  </a:lnTo>
                  <a:lnTo>
                    <a:pt x="49" y="24"/>
                  </a:lnTo>
                  <a:lnTo>
                    <a:pt x="50" y="23"/>
                  </a:lnTo>
                  <a:lnTo>
                    <a:pt x="51" y="23"/>
                  </a:lnTo>
                  <a:lnTo>
                    <a:pt x="52" y="23"/>
                  </a:lnTo>
                  <a:lnTo>
                    <a:pt x="53" y="23"/>
                  </a:lnTo>
                  <a:lnTo>
                    <a:pt x="53" y="22"/>
                  </a:lnTo>
                  <a:lnTo>
                    <a:pt x="59" y="23"/>
                  </a:lnTo>
                  <a:lnTo>
                    <a:pt x="63" y="23"/>
                  </a:lnTo>
                  <a:lnTo>
                    <a:pt x="67" y="25"/>
                  </a:lnTo>
                  <a:lnTo>
                    <a:pt x="69" y="25"/>
                  </a:lnTo>
                  <a:lnTo>
                    <a:pt x="71" y="26"/>
                  </a:lnTo>
                  <a:lnTo>
                    <a:pt x="74" y="26"/>
                  </a:lnTo>
                  <a:lnTo>
                    <a:pt x="77" y="26"/>
                  </a:lnTo>
                  <a:lnTo>
                    <a:pt x="79" y="25"/>
                  </a:lnTo>
                  <a:lnTo>
                    <a:pt x="69" y="22"/>
                  </a:lnTo>
                  <a:lnTo>
                    <a:pt x="60" y="19"/>
                  </a:lnTo>
                  <a:lnTo>
                    <a:pt x="58" y="18"/>
                  </a:lnTo>
                  <a:lnTo>
                    <a:pt x="56" y="17"/>
                  </a:lnTo>
                  <a:lnTo>
                    <a:pt x="54" y="18"/>
                  </a:lnTo>
                  <a:lnTo>
                    <a:pt x="52" y="18"/>
                  </a:lnTo>
                  <a:lnTo>
                    <a:pt x="50" y="18"/>
                  </a:lnTo>
                  <a:lnTo>
                    <a:pt x="49" y="18"/>
                  </a:lnTo>
                  <a:lnTo>
                    <a:pt x="48" y="16"/>
                  </a:lnTo>
                  <a:lnTo>
                    <a:pt x="49" y="15"/>
                  </a:lnTo>
                  <a:lnTo>
                    <a:pt x="50" y="15"/>
                  </a:lnTo>
                  <a:lnTo>
                    <a:pt x="54" y="14"/>
                  </a:lnTo>
                  <a:lnTo>
                    <a:pt x="59" y="14"/>
                  </a:lnTo>
                  <a:lnTo>
                    <a:pt x="63" y="16"/>
                  </a:lnTo>
                  <a:lnTo>
                    <a:pt x="66" y="16"/>
                  </a:lnTo>
                  <a:lnTo>
                    <a:pt x="69" y="17"/>
                  </a:lnTo>
                  <a:lnTo>
                    <a:pt x="72" y="19"/>
                  </a:lnTo>
                  <a:lnTo>
                    <a:pt x="75" y="19"/>
                  </a:lnTo>
                  <a:lnTo>
                    <a:pt x="78" y="20"/>
                  </a:lnTo>
                  <a:lnTo>
                    <a:pt x="80" y="22"/>
                  </a:lnTo>
                  <a:lnTo>
                    <a:pt x="82" y="23"/>
                  </a:lnTo>
                  <a:lnTo>
                    <a:pt x="84" y="23"/>
                  </a:lnTo>
                  <a:lnTo>
                    <a:pt x="87" y="22"/>
                  </a:lnTo>
                  <a:lnTo>
                    <a:pt x="85" y="19"/>
                  </a:lnTo>
                  <a:lnTo>
                    <a:pt x="83" y="18"/>
                  </a:lnTo>
                  <a:lnTo>
                    <a:pt x="81" y="17"/>
                  </a:lnTo>
                  <a:lnTo>
                    <a:pt x="79" y="16"/>
                  </a:lnTo>
                  <a:lnTo>
                    <a:pt x="78" y="15"/>
                  </a:lnTo>
                  <a:lnTo>
                    <a:pt x="77" y="15"/>
                  </a:lnTo>
                  <a:lnTo>
                    <a:pt x="75" y="15"/>
                  </a:lnTo>
                  <a:lnTo>
                    <a:pt x="74" y="14"/>
                  </a:lnTo>
                  <a:lnTo>
                    <a:pt x="73" y="12"/>
                  </a:lnTo>
                  <a:lnTo>
                    <a:pt x="75" y="12"/>
                  </a:lnTo>
                  <a:lnTo>
                    <a:pt x="77" y="12"/>
                  </a:lnTo>
                  <a:lnTo>
                    <a:pt x="79" y="12"/>
                  </a:lnTo>
                  <a:lnTo>
                    <a:pt x="80" y="13"/>
                  </a:lnTo>
                  <a:lnTo>
                    <a:pt x="82" y="13"/>
                  </a:lnTo>
                  <a:lnTo>
                    <a:pt x="84" y="15"/>
                  </a:lnTo>
                  <a:lnTo>
                    <a:pt x="86" y="16"/>
                  </a:lnTo>
                  <a:lnTo>
                    <a:pt x="89" y="18"/>
                  </a:lnTo>
                  <a:lnTo>
                    <a:pt x="92" y="18"/>
                  </a:lnTo>
                  <a:lnTo>
                    <a:pt x="95" y="18"/>
                  </a:lnTo>
                  <a:lnTo>
                    <a:pt x="89" y="13"/>
                  </a:lnTo>
                  <a:lnTo>
                    <a:pt x="81" y="11"/>
                  </a:lnTo>
                  <a:lnTo>
                    <a:pt x="72" y="9"/>
                  </a:lnTo>
                  <a:lnTo>
                    <a:pt x="71" y="8"/>
                  </a:lnTo>
                  <a:lnTo>
                    <a:pt x="70" y="8"/>
                  </a:lnTo>
                  <a:lnTo>
                    <a:pt x="68" y="8"/>
                  </a:lnTo>
                  <a:lnTo>
                    <a:pt x="66" y="8"/>
                  </a:lnTo>
                  <a:lnTo>
                    <a:pt x="65" y="7"/>
                  </a:lnTo>
                  <a:lnTo>
                    <a:pt x="64" y="6"/>
                  </a:lnTo>
                  <a:lnTo>
                    <a:pt x="65" y="5"/>
                  </a:lnTo>
                  <a:lnTo>
                    <a:pt x="75" y="6"/>
                  </a:lnTo>
                  <a:lnTo>
                    <a:pt x="85" y="8"/>
                  </a:lnTo>
                  <a:lnTo>
                    <a:pt x="93" y="12"/>
                  </a:lnTo>
                  <a:lnTo>
                    <a:pt x="94" y="13"/>
                  </a:lnTo>
                  <a:lnTo>
                    <a:pt x="96" y="14"/>
                  </a:lnTo>
                  <a:lnTo>
                    <a:pt x="98" y="15"/>
                  </a:lnTo>
                  <a:lnTo>
                    <a:pt x="100" y="15"/>
                  </a:lnTo>
                  <a:lnTo>
                    <a:pt x="101" y="15"/>
                  </a:lnTo>
                  <a:lnTo>
                    <a:pt x="102" y="13"/>
                  </a:lnTo>
                  <a:lnTo>
                    <a:pt x="101" y="12"/>
                  </a:lnTo>
                  <a:lnTo>
                    <a:pt x="98" y="11"/>
                  </a:lnTo>
                  <a:lnTo>
                    <a:pt x="95" y="1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2247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(Text, Image, Video, et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56293" y="5867400"/>
            <a:ext cx="7717259" cy="457200"/>
          </a:xfrm>
        </p:spPr>
        <p:txBody>
          <a:bodyPr>
            <a:noAutofit/>
          </a:bodyPr>
          <a:lstStyle>
            <a:lvl1pPr marL="109709" indent="0">
              <a:buNone/>
              <a:defRPr sz="2400" baseline="0"/>
            </a:lvl1pPr>
          </a:lstStyle>
          <a:p>
            <a:pPr lvl="0"/>
            <a:r>
              <a:rPr lang="en-US" dirty="0" smtClean="0"/>
              <a:t>Image Caption (if applicable)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4315" y="152400"/>
            <a:ext cx="8479373" cy="1143000"/>
          </a:xfrm>
        </p:spPr>
        <p:txBody>
          <a:bodyPr>
            <a:normAutofit/>
          </a:bodyPr>
          <a:lstStyle>
            <a:lvl1pPr>
              <a:defRPr sz="4800"/>
            </a:lvl1pPr>
            <a:extLst/>
          </a:lstStyle>
          <a:p>
            <a:r>
              <a:rPr kumimoji="0" lang="en-US" dirty="0" smtClean="0"/>
              <a:t>Title and Content</a:t>
            </a:r>
            <a:endParaRPr kumimoji="0"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6293" y="1524000"/>
            <a:ext cx="8459273" cy="4267200"/>
          </a:xfrm>
        </p:spPr>
        <p:txBody>
          <a:bodyPr/>
          <a:lstStyle>
            <a:lvl1pPr>
              <a:defRPr sz="3700" baseline="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extLst/>
          </a:lstStyle>
          <a:p>
            <a:pPr lvl="0" eaLnBrk="1" latinLnBrk="0" hangingPunct="1"/>
            <a:r>
              <a:rPr lang="en-US" dirty="0" smtClean="0"/>
              <a:t>Edit text here or click icon to insert image/object. Use at least size 24 font.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9E9B7458-EAAB-402C-9F09-D74C29D449F3}" type="datetime1">
              <a:rPr lang="en-US" smtClean="0">
                <a:solidFill>
                  <a:srgbClr val="C32D2E">
                    <a:lumMod val="50000"/>
                  </a:srgbClr>
                </a:solidFill>
              </a:rPr>
              <a:pPr/>
              <a:t>11/12/15</a:t>
            </a:fld>
            <a:endParaRPr lang="en-US" dirty="0">
              <a:solidFill>
                <a:srgbClr val="C32D2E">
                  <a:lumMod val="50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C32D2E">
                    <a:lumMod val="50000"/>
                  </a:srgbClr>
                </a:solidFill>
              </a:rPr>
              <a:t>Footer</a:t>
            </a:r>
            <a:endParaRPr lang="en-US" dirty="0">
              <a:solidFill>
                <a:srgbClr val="C32D2E">
                  <a:lumMod val="50000"/>
                </a:srgb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21"/>
          </p:nvPr>
        </p:nvSpPr>
        <p:spPr>
          <a:xfrm>
            <a:off x="381001" y="6375731"/>
            <a:ext cx="435864" cy="365125"/>
          </a:xfrm>
        </p:spPr>
        <p:txBody>
          <a:bodyPr/>
          <a:lstStyle/>
          <a:p>
            <a:fld id="{FB6A712C-932C-4237-89D7-235183607C9F}" type="slidenum">
              <a:rPr lang="en-US" smtClean="0">
                <a:solidFill>
                  <a:srgbClr val="C32D2E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C32D2E">
                  <a:lumMod val="50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6293" y="1447800"/>
            <a:ext cx="7925873" cy="0"/>
          </a:xfrm>
          <a:prstGeom prst="line">
            <a:avLst/>
          </a:prstGeom>
          <a:ln w="254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-1190" y="0"/>
            <a:ext cx="285824" cy="6858000"/>
          </a:xfrm>
          <a:prstGeom prst="rect">
            <a:avLst/>
          </a:prstGeom>
          <a:gradFill>
            <a:gsLst>
              <a:gs pos="0">
                <a:srgbClr val="7A0000"/>
              </a:gs>
              <a:gs pos="100000">
                <a:srgbClr val="CC0000"/>
              </a:gs>
            </a:gsLst>
            <a:lin ang="5400000" scaled="0"/>
          </a:gra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>
            <a:extLst/>
          </a:lstStyle>
          <a:p>
            <a:pPr algn="ctr" defTabSz="1218987"/>
            <a:endParaRPr lang="en-US" sz="2400">
              <a:solidFill>
                <a:prstClr val="white"/>
              </a:solidFill>
            </a:endParaRPr>
          </a:p>
        </p:txBody>
      </p:sp>
      <p:grpSp>
        <p:nvGrpSpPr>
          <p:cNvPr id="13" name="Group 4"/>
          <p:cNvGrpSpPr>
            <a:grpSpLocks noChangeAspect="1"/>
          </p:cNvGrpSpPr>
          <p:nvPr userDrawn="1"/>
        </p:nvGrpSpPr>
        <p:grpSpPr bwMode="auto">
          <a:xfrm>
            <a:off x="8227813" y="5635180"/>
            <a:ext cx="860213" cy="1146951"/>
            <a:chOff x="11" y="3648"/>
            <a:chExt cx="571" cy="672"/>
          </a:xfrm>
        </p:grpSpPr>
        <p:sp>
          <p:nvSpPr>
            <p:cNvPr id="14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11" y="3648"/>
              <a:ext cx="571" cy="672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5" name="Rectangle 5"/>
            <p:cNvSpPr>
              <a:spLocks noChangeArrowheads="1"/>
            </p:cNvSpPr>
            <p:nvPr userDrawn="1"/>
          </p:nvSpPr>
          <p:spPr bwMode="auto">
            <a:xfrm>
              <a:off x="11" y="3648"/>
              <a:ext cx="571" cy="672"/>
            </a:xfrm>
            <a:prstGeom prst="rect">
              <a:avLst/>
            </a:prstGeom>
            <a:noFill/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11" y="3655"/>
              <a:ext cx="563" cy="661"/>
            </a:xfrm>
            <a:custGeom>
              <a:avLst/>
              <a:gdLst>
                <a:gd name="T0" fmla="*/ 1517 w 2817"/>
                <a:gd name="T1" fmla="*/ 3245 h 3307"/>
                <a:gd name="T2" fmla="*/ 1715 w 2817"/>
                <a:gd name="T3" fmla="*/ 3115 h 3307"/>
                <a:gd name="T4" fmla="*/ 1894 w 2817"/>
                <a:gd name="T5" fmla="*/ 2978 h 3307"/>
                <a:gd name="T6" fmla="*/ 2053 w 2817"/>
                <a:gd name="T7" fmla="*/ 2832 h 3307"/>
                <a:gd name="T8" fmla="*/ 2194 w 2817"/>
                <a:gd name="T9" fmla="*/ 2682 h 3307"/>
                <a:gd name="T10" fmla="*/ 2318 w 2817"/>
                <a:gd name="T11" fmla="*/ 2527 h 3307"/>
                <a:gd name="T12" fmla="*/ 2425 w 2817"/>
                <a:gd name="T13" fmla="*/ 2367 h 3307"/>
                <a:gd name="T14" fmla="*/ 2517 w 2817"/>
                <a:gd name="T15" fmla="*/ 2204 h 3307"/>
                <a:gd name="T16" fmla="*/ 2594 w 2817"/>
                <a:gd name="T17" fmla="*/ 2040 h 3307"/>
                <a:gd name="T18" fmla="*/ 2658 w 2817"/>
                <a:gd name="T19" fmla="*/ 1875 h 3307"/>
                <a:gd name="T20" fmla="*/ 2710 w 2817"/>
                <a:gd name="T21" fmla="*/ 1711 h 3307"/>
                <a:gd name="T22" fmla="*/ 2751 w 2817"/>
                <a:gd name="T23" fmla="*/ 1547 h 3307"/>
                <a:gd name="T24" fmla="*/ 2781 w 2817"/>
                <a:gd name="T25" fmla="*/ 1386 h 3307"/>
                <a:gd name="T26" fmla="*/ 2801 w 2817"/>
                <a:gd name="T27" fmla="*/ 1230 h 3307"/>
                <a:gd name="T28" fmla="*/ 2813 w 2817"/>
                <a:gd name="T29" fmla="*/ 1076 h 3307"/>
                <a:gd name="T30" fmla="*/ 2817 w 2817"/>
                <a:gd name="T31" fmla="*/ 929 h 3307"/>
                <a:gd name="T32" fmla="*/ 2815 w 2817"/>
                <a:gd name="T33" fmla="*/ 788 h 3307"/>
                <a:gd name="T34" fmla="*/ 2808 w 2817"/>
                <a:gd name="T35" fmla="*/ 654 h 3307"/>
                <a:gd name="T36" fmla="*/ 2797 w 2817"/>
                <a:gd name="T37" fmla="*/ 529 h 3307"/>
                <a:gd name="T38" fmla="*/ 2782 w 2817"/>
                <a:gd name="T39" fmla="*/ 414 h 3307"/>
                <a:gd name="T40" fmla="*/ 2764 w 2817"/>
                <a:gd name="T41" fmla="*/ 310 h 3307"/>
                <a:gd name="T42" fmla="*/ 2744 w 2817"/>
                <a:gd name="T43" fmla="*/ 218 h 3307"/>
                <a:gd name="T44" fmla="*/ 2725 w 2817"/>
                <a:gd name="T45" fmla="*/ 137 h 3307"/>
                <a:gd name="T46" fmla="*/ 2706 w 2817"/>
                <a:gd name="T47" fmla="*/ 71 h 3307"/>
                <a:gd name="T48" fmla="*/ 2689 w 2817"/>
                <a:gd name="T49" fmla="*/ 20 h 3307"/>
                <a:gd name="T50" fmla="*/ 137 w 2817"/>
                <a:gd name="T51" fmla="*/ 0 h 3307"/>
                <a:gd name="T52" fmla="*/ 121 w 2817"/>
                <a:gd name="T53" fmla="*/ 43 h 3307"/>
                <a:gd name="T54" fmla="*/ 102 w 2817"/>
                <a:gd name="T55" fmla="*/ 102 h 3307"/>
                <a:gd name="T56" fmla="*/ 83 w 2817"/>
                <a:gd name="T57" fmla="*/ 176 h 3307"/>
                <a:gd name="T58" fmla="*/ 63 w 2817"/>
                <a:gd name="T59" fmla="*/ 262 h 3307"/>
                <a:gd name="T60" fmla="*/ 45 w 2817"/>
                <a:gd name="T61" fmla="*/ 361 h 3307"/>
                <a:gd name="T62" fmla="*/ 28 w 2817"/>
                <a:gd name="T63" fmla="*/ 471 h 3307"/>
                <a:gd name="T64" fmla="*/ 14 w 2817"/>
                <a:gd name="T65" fmla="*/ 591 h 3307"/>
                <a:gd name="T66" fmla="*/ 5 w 2817"/>
                <a:gd name="T67" fmla="*/ 720 h 3307"/>
                <a:gd name="T68" fmla="*/ 0 w 2817"/>
                <a:gd name="T69" fmla="*/ 857 h 3307"/>
                <a:gd name="T70" fmla="*/ 2 w 2817"/>
                <a:gd name="T71" fmla="*/ 1002 h 3307"/>
                <a:gd name="T72" fmla="*/ 10 w 2817"/>
                <a:gd name="T73" fmla="*/ 1152 h 3307"/>
                <a:gd name="T74" fmla="*/ 26 w 2817"/>
                <a:gd name="T75" fmla="*/ 1308 h 3307"/>
                <a:gd name="T76" fmla="*/ 51 w 2817"/>
                <a:gd name="T77" fmla="*/ 1467 h 3307"/>
                <a:gd name="T78" fmla="*/ 86 w 2817"/>
                <a:gd name="T79" fmla="*/ 1629 h 3307"/>
                <a:gd name="T80" fmla="*/ 132 w 2817"/>
                <a:gd name="T81" fmla="*/ 1793 h 3307"/>
                <a:gd name="T82" fmla="*/ 190 w 2817"/>
                <a:gd name="T83" fmla="*/ 1958 h 3307"/>
                <a:gd name="T84" fmla="*/ 261 w 2817"/>
                <a:gd name="T85" fmla="*/ 2123 h 3307"/>
                <a:gd name="T86" fmla="*/ 345 w 2817"/>
                <a:gd name="T87" fmla="*/ 2285 h 3307"/>
                <a:gd name="T88" fmla="*/ 444 w 2817"/>
                <a:gd name="T89" fmla="*/ 2447 h 3307"/>
                <a:gd name="T90" fmla="*/ 560 w 2817"/>
                <a:gd name="T91" fmla="*/ 2605 h 3307"/>
                <a:gd name="T92" fmla="*/ 691 w 2817"/>
                <a:gd name="T93" fmla="*/ 2758 h 3307"/>
                <a:gd name="T94" fmla="*/ 841 w 2817"/>
                <a:gd name="T95" fmla="*/ 2906 h 3307"/>
                <a:gd name="T96" fmla="*/ 1011 w 2817"/>
                <a:gd name="T97" fmla="*/ 3047 h 3307"/>
                <a:gd name="T98" fmla="*/ 1199 w 2817"/>
                <a:gd name="T99" fmla="*/ 3181 h 3307"/>
                <a:gd name="T100" fmla="*/ 1409 w 2817"/>
                <a:gd name="T101" fmla="*/ 3307 h 3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17" h="3307">
                  <a:moveTo>
                    <a:pt x="1409" y="3307"/>
                  </a:moveTo>
                  <a:lnTo>
                    <a:pt x="1517" y="3245"/>
                  </a:lnTo>
                  <a:lnTo>
                    <a:pt x="1618" y="3181"/>
                  </a:lnTo>
                  <a:lnTo>
                    <a:pt x="1715" y="3115"/>
                  </a:lnTo>
                  <a:lnTo>
                    <a:pt x="1808" y="3047"/>
                  </a:lnTo>
                  <a:lnTo>
                    <a:pt x="1894" y="2978"/>
                  </a:lnTo>
                  <a:lnTo>
                    <a:pt x="1976" y="2906"/>
                  </a:lnTo>
                  <a:lnTo>
                    <a:pt x="2053" y="2832"/>
                  </a:lnTo>
                  <a:lnTo>
                    <a:pt x="2126" y="2758"/>
                  </a:lnTo>
                  <a:lnTo>
                    <a:pt x="2194" y="2682"/>
                  </a:lnTo>
                  <a:lnTo>
                    <a:pt x="2259" y="2605"/>
                  </a:lnTo>
                  <a:lnTo>
                    <a:pt x="2318" y="2527"/>
                  </a:lnTo>
                  <a:lnTo>
                    <a:pt x="2373" y="2447"/>
                  </a:lnTo>
                  <a:lnTo>
                    <a:pt x="2425" y="2367"/>
                  </a:lnTo>
                  <a:lnTo>
                    <a:pt x="2473" y="2285"/>
                  </a:lnTo>
                  <a:lnTo>
                    <a:pt x="2517" y="2204"/>
                  </a:lnTo>
                  <a:lnTo>
                    <a:pt x="2558" y="2123"/>
                  </a:lnTo>
                  <a:lnTo>
                    <a:pt x="2594" y="2040"/>
                  </a:lnTo>
                  <a:lnTo>
                    <a:pt x="2628" y="1958"/>
                  </a:lnTo>
                  <a:lnTo>
                    <a:pt x="2658" y="1875"/>
                  </a:lnTo>
                  <a:lnTo>
                    <a:pt x="2686" y="1793"/>
                  </a:lnTo>
                  <a:lnTo>
                    <a:pt x="2710" y="1711"/>
                  </a:lnTo>
                  <a:lnTo>
                    <a:pt x="2732" y="1629"/>
                  </a:lnTo>
                  <a:lnTo>
                    <a:pt x="2751" y="1547"/>
                  </a:lnTo>
                  <a:lnTo>
                    <a:pt x="2767" y="1467"/>
                  </a:lnTo>
                  <a:lnTo>
                    <a:pt x="2781" y="1386"/>
                  </a:lnTo>
                  <a:lnTo>
                    <a:pt x="2792" y="1308"/>
                  </a:lnTo>
                  <a:lnTo>
                    <a:pt x="2801" y="1230"/>
                  </a:lnTo>
                  <a:lnTo>
                    <a:pt x="2808" y="1152"/>
                  </a:lnTo>
                  <a:lnTo>
                    <a:pt x="2813" y="1076"/>
                  </a:lnTo>
                  <a:lnTo>
                    <a:pt x="2816" y="1002"/>
                  </a:lnTo>
                  <a:lnTo>
                    <a:pt x="2817" y="929"/>
                  </a:lnTo>
                  <a:lnTo>
                    <a:pt x="2817" y="857"/>
                  </a:lnTo>
                  <a:lnTo>
                    <a:pt x="2815" y="788"/>
                  </a:lnTo>
                  <a:lnTo>
                    <a:pt x="2813" y="720"/>
                  </a:lnTo>
                  <a:lnTo>
                    <a:pt x="2808" y="654"/>
                  </a:lnTo>
                  <a:lnTo>
                    <a:pt x="2803" y="591"/>
                  </a:lnTo>
                  <a:lnTo>
                    <a:pt x="2797" y="529"/>
                  </a:lnTo>
                  <a:lnTo>
                    <a:pt x="2790" y="471"/>
                  </a:lnTo>
                  <a:lnTo>
                    <a:pt x="2782" y="414"/>
                  </a:lnTo>
                  <a:lnTo>
                    <a:pt x="2773" y="361"/>
                  </a:lnTo>
                  <a:lnTo>
                    <a:pt x="2764" y="310"/>
                  </a:lnTo>
                  <a:lnTo>
                    <a:pt x="2755" y="262"/>
                  </a:lnTo>
                  <a:lnTo>
                    <a:pt x="2744" y="218"/>
                  </a:lnTo>
                  <a:lnTo>
                    <a:pt x="2735" y="176"/>
                  </a:lnTo>
                  <a:lnTo>
                    <a:pt x="2725" y="137"/>
                  </a:lnTo>
                  <a:lnTo>
                    <a:pt x="2716" y="102"/>
                  </a:lnTo>
                  <a:lnTo>
                    <a:pt x="2706" y="71"/>
                  </a:lnTo>
                  <a:lnTo>
                    <a:pt x="2697" y="43"/>
                  </a:lnTo>
                  <a:lnTo>
                    <a:pt x="2689" y="20"/>
                  </a:lnTo>
                  <a:lnTo>
                    <a:pt x="2681" y="0"/>
                  </a:lnTo>
                  <a:lnTo>
                    <a:pt x="137" y="0"/>
                  </a:lnTo>
                  <a:lnTo>
                    <a:pt x="130" y="20"/>
                  </a:lnTo>
                  <a:lnTo>
                    <a:pt x="121" y="43"/>
                  </a:lnTo>
                  <a:lnTo>
                    <a:pt x="112" y="71"/>
                  </a:lnTo>
                  <a:lnTo>
                    <a:pt x="102" y="102"/>
                  </a:lnTo>
                  <a:lnTo>
                    <a:pt x="92" y="137"/>
                  </a:lnTo>
                  <a:lnTo>
                    <a:pt x="83" y="176"/>
                  </a:lnTo>
                  <a:lnTo>
                    <a:pt x="73" y="218"/>
                  </a:lnTo>
                  <a:lnTo>
                    <a:pt x="63" y="262"/>
                  </a:lnTo>
                  <a:lnTo>
                    <a:pt x="54" y="310"/>
                  </a:lnTo>
                  <a:lnTo>
                    <a:pt x="45" y="361"/>
                  </a:lnTo>
                  <a:lnTo>
                    <a:pt x="36" y="414"/>
                  </a:lnTo>
                  <a:lnTo>
                    <a:pt x="28" y="471"/>
                  </a:lnTo>
                  <a:lnTo>
                    <a:pt x="21" y="529"/>
                  </a:lnTo>
                  <a:lnTo>
                    <a:pt x="14" y="591"/>
                  </a:lnTo>
                  <a:lnTo>
                    <a:pt x="9" y="654"/>
                  </a:lnTo>
                  <a:lnTo>
                    <a:pt x="5" y="720"/>
                  </a:lnTo>
                  <a:lnTo>
                    <a:pt x="2" y="788"/>
                  </a:lnTo>
                  <a:lnTo>
                    <a:pt x="0" y="857"/>
                  </a:lnTo>
                  <a:lnTo>
                    <a:pt x="0" y="929"/>
                  </a:lnTo>
                  <a:lnTo>
                    <a:pt x="2" y="1002"/>
                  </a:lnTo>
                  <a:lnTo>
                    <a:pt x="5" y="1076"/>
                  </a:lnTo>
                  <a:lnTo>
                    <a:pt x="10" y="1152"/>
                  </a:lnTo>
                  <a:lnTo>
                    <a:pt x="17" y="1230"/>
                  </a:lnTo>
                  <a:lnTo>
                    <a:pt x="26" y="1308"/>
                  </a:lnTo>
                  <a:lnTo>
                    <a:pt x="37" y="1386"/>
                  </a:lnTo>
                  <a:lnTo>
                    <a:pt x="51" y="1467"/>
                  </a:lnTo>
                  <a:lnTo>
                    <a:pt x="67" y="1547"/>
                  </a:lnTo>
                  <a:lnTo>
                    <a:pt x="86" y="1629"/>
                  </a:lnTo>
                  <a:lnTo>
                    <a:pt x="107" y="1711"/>
                  </a:lnTo>
                  <a:lnTo>
                    <a:pt x="132" y="1793"/>
                  </a:lnTo>
                  <a:lnTo>
                    <a:pt x="159" y="1875"/>
                  </a:lnTo>
                  <a:lnTo>
                    <a:pt x="190" y="1958"/>
                  </a:lnTo>
                  <a:lnTo>
                    <a:pt x="223" y="2040"/>
                  </a:lnTo>
                  <a:lnTo>
                    <a:pt x="261" y="2123"/>
                  </a:lnTo>
                  <a:lnTo>
                    <a:pt x="301" y="2204"/>
                  </a:lnTo>
                  <a:lnTo>
                    <a:pt x="345" y="2285"/>
                  </a:lnTo>
                  <a:lnTo>
                    <a:pt x="392" y="2367"/>
                  </a:lnTo>
                  <a:lnTo>
                    <a:pt x="444" y="2447"/>
                  </a:lnTo>
                  <a:lnTo>
                    <a:pt x="500" y="2527"/>
                  </a:lnTo>
                  <a:lnTo>
                    <a:pt x="560" y="2605"/>
                  </a:lnTo>
                  <a:lnTo>
                    <a:pt x="624" y="2682"/>
                  </a:lnTo>
                  <a:lnTo>
                    <a:pt x="691" y="2758"/>
                  </a:lnTo>
                  <a:lnTo>
                    <a:pt x="764" y="2832"/>
                  </a:lnTo>
                  <a:lnTo>
                    <a:pt x="841" y="2906"/>
                  </a:lnTo>
                  <a:lnTo>
                    <a:pt x="924" y="2978"/>
                  </a:lnTo>
                  <a:lnTo>
                    <a:pt x="1011" y="3047"/>
                  </a:lnTo>
                  <a:lnTo>
                    <a:pt x="1102" y="3115"/>
                  </a:lnTo>
                  <a:lnTo>
                    <a:pt x="1199" y="3181"/>
                  </a:lnTo>
                  <a:lnTo>
                    <a:pt x="1302" y="3245"/>
                  </a:lnTo>
                  <a:lnTo>
                    <a:pt x="1409" y="330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0033">
                    <a:shade val="30000"/>
                    <a:satMod val="115000"/>
                    <a:alpha val="0"/>
                  </a:srgbClr>
                </a:gs>
                <a:gs pos="50000">
                  <a:srgbClr val="D90033">
                    <a:shade val="67500"/>
                    <a:satMod val="115000"/>
                    <a:alpha val="30000"/>
                  </a:srgbClr>
                </a:gs>
                <a:gs pos="100000">
                  <a:srgbClr val="D90033">
                    <a:shade val="100000"/>
                    <a:satMod val="115000"/>
                    <a:alpha val="30000"/>
                  </a:srgbClr>
                </a:gs>
              </a:gsLst>
              <a:lin ang="2700000" scaled="1"/>
              <a:tileRect/>
            </a:gra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7" name="Freeform 7"/>
            <p:cNvSpPr>
              <a:spLocks/>
            </p:cNvSpPr>
            <p:nvPr userDrawn="1"/>
          </p:nvSpPr>
          <p:spPr bwMode="auto">
            <a:xfrm>
              <a:off x="391" y="3732"/>
              <a:ext cx="66" cy="425"/>
            </a:xfrm>
            <a:custGeom>
              <a:avLst/>
              <a:gdLst>
                <a:gd name="T0" fmla="*/ 129 w 329"/>
                <a:gd name="T1" fmla="*/ 1989 h 2128"/>
                <a:gd name="T2" fmla="*/ 126 w 329"/>
                <a:gd name="T3" fmla="*/ 1779 h 2128"/>
                <a:gd name="T4" fmla="*/ 121 w 329"/>
                <a:gd name="T5" fmla="*/ 1596 h 2128"/>
                <a:gd name="T6" fmla="*/ 115 w 329"/>
                <a:gd name="T7" fmla="*/ 1438 h 2128"/>
                <a:gd name="T8" fmla="*/ 108 w 329"/>
                <a:gd name="T9" fmla="*/ 1304 h 2128"/>
                <a:gd name="T10" fmla="*/ 100 w 329"/>
                <a:gd name="T11" fmla="*/ 1190 h 2128"/>
                <a:gd name="T12" fmla="*/ 92 w 329"/>
                <a:gd name="T13" fmla="*/ 1095 h 2128"/>
                <a:gd name="T14" fmla="*/ 82 w 329"/>
                <a:gd name="T15" fmla="*/ 1019 h 2128"/>
                <a:gd name="T16" fmla="*/ 72 w 329"/>
                <a:gd name="T17" fmla="*/ 957 h 2128"/>
                <a:gd name="T18" fmla="*/ 62 w 329"/>
                <a:gd name="T19" fmla="*/ 908 h 2128"/>
                <a:gd name="T20" fmla="*/ 51 w 329"/>
                <a:gd name="T21" fmla="*/ 871 h 2128"/>
                <a:gd name="T22" fmla="*/ 40 w 329"/>
                <a:gd name="T23" fmla="*/ 845 h 2128"/>
                <a:gd name="T24" fmla="*/ 28 w 329"/>
                <a:gd name="T25" fmla="*/ 825 h 2128"/>
                <a:gd name="T26" fmla="*/ 17 w 329"/>
                <a:gd name="T27" fmla="*/ 812 h 2128"/>
                <a:gd name="T28" fmla="*/ 5 w 329"/>
                <a:gd name="T29" fmla="*/ 803 h 2128"/>
                <a:gd name="T30" fmla="*/ 30 w 329"/>
                <a:gd name="T31" fmla="*/ 727 h 2128"/>
                <a:gd name="T32" fmla="*/ 77 w 329"/>
                <a:gd name="T33" fmla="*/ 0 h 2128"/>
                <a:gd name="T34" fmla="*/ 215 w 329"/>
                <a:gd name="T35" fmla="*/ 255 h 2128"/>
                <a:gd name="T36" fmla="*/ 229 w 329"/>
                <a:gd name="T37" fmla="*/ 232 h 2128"/>
                <a:gd name="T38" fmla="*/ 251 w 329"/>
                <a:gd name="T39" fmla="*/ 203 h 2128"/>
                <a:gd name="T40" fmla="*/ 279 w 329"/>
                <a:gd name="T41" fmla="*/ 177 h 2128"/>
                <a:gd name="T42" fmla="*/ 310 w 329"/>
                <a:gd name="T43" fmla="*/ 162 h 2128"/>
                <a:gd name="T44" fmla="*/ 318 w 329"/>
                <a:gd name="T45" fmla="*/ 302 h 2128"/>
                <a:gd name="T46" fmla="*/ 297 w 329"/>
                <a:gd name="T47" fmla="*/ 324 h 2128"/>
                <a:gd name="T48" fmla="*/ 278 w 329"/>
                <a:gd name="T49" fmla="*/ 351 h 2128"/>
                <a:gd name="T50" fmla="*/ 261 w 329"/>
                <a:gd name="T51" fmla="*/ 384 h 2128"/>
                <a:gd name="T52" fmla="*/ 246 w 329"/>
                <a:gd name="T53" fmla="*/ 427 h 2128"/>
                <a:gd name="T54" fmla="*/ 233 w 329"/>
                <a:gd name="T55" fmla="*/ 479 h 2128"/>
                <a:gd name="T56" fmla="*/ 222 w 329"/>
                <a:gd name="T57" fmla="*/ 542 h 2128"/>
                <a:gd name="T58" fmla="*/ 213 w 329"/>
                <a:gd name="T59" fmla="*/ 621 h 2128"/>
                <a:gd name="T60" fmla="*/ 205 w 329"/>
                <a:gd name="T61" fmla="*/ 714 h 2128"/>
                <a:gd name="T62" fmla="*/ 199 w 329"/>
                <a:gd name="T63" fmla="*/ 825 h 2128"/>
                <a:gd name="T64" fmla="*/ 195 w 329"/>
                <a:gd name="T65" fmla="*/ 956 h 2128"/>
                <a:gd name="T66" fmla="*/ 192 w 329"/>
                <a:gd name="T67" fmla="*/ 1107 h 2128"/>
                <a:gd name="T68" fmla="*/ 190 w 329"/>
                <a:gd name="T69" fmla="*/ 1282 h 2128"/>
                <a:gd name="T70" fmla="*/ 189 w 329"/>
                <a:gd name="T71" fmla="*/ 1482 h 2128"/>
                <a:gd name="T72" fmla="*/ 189 w 329"/>
                <a:gd name="T73" fmla="*/ 1709 h 2128"/>
                <a:gd name="T74" fmla="*/ 191 w 329"/>
                <a:gd name="T75" fmla="*/ 1965 h 2128"/>
                <a:gd name="T76" fmla="*/ 188 w 329"/>
                <a:gd name="T77" fmla="*/ 2115 h 2128"/>
                <a:gd name="T78" fmla="*/ 172 w 329"/>
                <a:gd name="T79" fmla="*/ 2126 h 2128"/>
                <a:gd name="T80" fmla="*/ 153 w 329"/>
                <a:gd name="T81" fmla="*/ 2126 h 2128"/>
                <a:gd name="T82" fmla="*/ 136 w 329"/>
                <a:gd name="T83" fmla="*/ 2115 h 2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9" h="2128">
                  <a:moveTo>
                    <a:pt x="130" y="2104"/>
                  </a:moveTo>
                  <a:lnTo>
                    <a:pt x="129" y="1989"/>
                  </a:lnTo>
                  <a:lnTo>
                    <a:pt x="127" y="1880"/>
                  </a:lnTo>
                  <a:lnTo>
                    <a:pt x="126" y="1779"/>
                  </a:lnTo>
                  <a:lnTo>
                    <a:pt x="124" y="1685"/>
                  </a:lnTo>
                  <a:lnTo>
                    <a:pt x="121" y="1596"/>
                  </a:lnTo>
                  <a:lnTo>
                    <a:pt x="118" y="1515"/>
                  </a:lnTo>
                  <a:lnTo>
                    <a:pt x="115" y="1438"/>
                  </a:lnTo>
                  <a:lnTo>
                    <a:pt x="111" y="1368"/>
                  </a:lnTo>
                  <a:lnTo>
                    <a:pt x="108" y="1304"/>
                  </a:lnTo>
                  <a:lnTo>
                    <a:pt x="104" y="1245"/>
                  </a:lnTo>
                  <a:lnTo>
                    <a:pt x="100" y="1190"/>
                  </a:lnTo>
                  <a:lnTo>
                    <a:pt x="96" y="1141"/>
                  </a:lnTo>
                  <a:lnTo>
                    <a:pt x="92" y="1095"/>
                  </a:lnTo>
                  <a:lnTo>
                    <a:pt x="87" y="1054"/>
                  </a:lnTo>
                  <a:lnTo>
                    <a:pt x="82" y="1019"/>
                  </a:lnTo>
                  <a:lnTo>
                    <a:pt x="77" y="985"/>
                  </a:lnTo>
                  <a:lnTo>
                    <a:pt x="72" y="957"/>
                  </a:lnTo>
                  <a:lnTo>
                    <a:pt x="67" y="931"/>
                  </a:lnTo>
                  <a:lnTo>
                    <a:pt x="62" y="908"/>
                  </a:lnTo>
                  <a:lnTo>
                    <a:pt x="57" y="888"/>
                  </a:lnTo>
                  <a:lnTo>
                    <a:pt x="51" y="871"/>
                  </a:lnTo>
                  <a:lnTo>
                    <a:pt x="46" y="857"/>
                  </a:lnTo>
                  <a:lnTo>
                    <a:pt x="40" y="845"/>
                  </a:lnTo>
                  <a:lnTo>
                    <a:pt x="34" y="834"/>
                  </a:lnTo>
                  <a:lnTo>
                    <a:pt x="28" y="825"/>
                  </a:lnTo>
                  <a:lnTo>
                    <a:pt x="22" y="818"/>
                  </a:lnTo>
                  <a:lnTo>
                    <a:pt x="17" y="812"/>
                  </a:lnTo>
                  <a:lnTo>
                    <a:pt x="11" y="807"/>
                  </a:lnTo>
                  <a:lnTo>
                    <a:pt x="5" y="803"/>
                  </a:lnTo>
                  <a:lnTo>
                    <a:pt x="0" y="799"/>
                  </a:lnTo>
                  <a:lnTo>
                    <a:pt x="30" y="727"/>
                  </a:lnTo>
                  <a:lnTo>
                    <a:pt x="78" y="760"/>
                  </a:lnTo>
                  <a:lnTo>
                    <a:pt x="77" y="0"/>
                  </a:lnTo>
                  <a:lnTo>
                    <a:pt x="215" y="82"/>
                  </a:lnTo>
                  <a:lnTo>
                    <a:pt x="215" y="255"/>
                  </a:lnTo>
                  <a:lnTo>
                    <a:pt x="221" y="245"/>
                  </a:lnTo>
                  <a:lnTo>
                    <a:pt x="229" y="232"/>
                  </a:lnTo>
                  <a:lnTo>
                    <a:pt x="239" y="217"/>
                  </a:lnTo>
                  <a:lnTo>
                    <a:pt x="251" y="203"/>
                  </a:lnTo>
                  <a:lnTo>
                    <a:pt x="265" y="189"/>
                  </a:lnTo>
                  <a:lnTo>
                    <a:pt x="279" y="177"/>
                  </a:lnTo>
                  <a:lnTo>
                    <a:pt x="294" y="167"/>
                  </a:lnTo>
                  <a:lnTo>
                    <a:pt x="310" y="162"/>
                  </a:lnTo>
                  <a:lnTo>
                    <a:pt x="329" y="292"/>
                  </a:lnTo>
                  <a:lnTo>
                    <a:pt x="318" y="302"/>
                  </a:lnTo>
                  <a:lnTo>
                    <a:pt x="307" y="312"/>
                  </a:lnTo>
                  <a:lnTo>
                    <a:pt x="297" y="324"/>
                  </a:lnTo>
                  <a:lnTo>
                    <a:pt x="287" y="336"/>
                  </a:lnTo>
                  <a:lnTo>
                    <a:pt x="278" y="351"/>
                  </a:lnTo>
                  <a:lnTo>
                    <a:pt x="269" y="367"/>
                  </a:lnTo>
                  <a:lnTo>
                    <a:pt x="261" y="384"/>
                  </a:lnTo>
                  <a:lnTo>
                    <a:pt x="253" y="405"/>
                  </a:lnTo>
                  <a:lnTo>
                    <a:pt x="246" y="427"/>
                  </a:lnTo>
                  <a:lnTo>
                    <a:pt x="239" y="452"/>
                  </a:lnTo>
                  <a:lnTo>
                    <a:pt x="233" y="479"/>
                  </a:lnTo>
                  <a:lnTo>
                    <a:pt x="227" y="509"/>
                  </a:lnTo>
                  <a:lnTo>
                    <a:pt x="222" y="542"/>
                  </a:lnTo>
                  <a:lnTo>
                    <a:pt x="217" y="580"/>
                  </a:lnTo>
                  <a:lnTo>
                    <a:pt x="213" y="621"/>
                  </a:lnTo>
                  <a:lnTo>
                    <a:pt x="209" y="665"/>
                  </a:lnTo>
                  <a:lnTo>
                    <a:pt x="205" y="714"/>
                  </a:lnTo>
                  <a:lnTo>
                    <a:pt x="202" y="767"/>
                  </a:lnTo>
                  <a:lnTo>
                    <a:pt x="199" y="825"/>
                  </a:lnTo>
                  <a:lnTo>
                    <a:pt x="197" y="887"/>
                  </a:lnTo>
                  <a:lnTo>
                    <a:pt x="195" y="956"/>
                  </a:lnTo>
                  <a:lnTo>
                    <a:pt x="193" y="1029"/>
                  </a:lnTo>
                  <a:lnTo>
                    <a:pt x="192" y="1107"/>
                  </a:lnTo>
                  <a:lnTo>
                    <a:pt x="191" y="1192"/>
                  </a:lnTo>
                  <a:lnTo>
                    <a:pt x="190" y="1282"/>
                  </a:lnTo>
                  <a:lnTo>
                    <a:pt x="189" y="1379"/>
                  </a:lnTo>
                  <a:lnTo>
                    <a:pt x="189" y="1482"/>
                  </a:lnTo>
                  <a:lnTo>
                    <a:pt x="189" y="1593"/>
                  </a:lnTo>
                  <a:lnTo>
                    <a:pt x="189" y="1709"/>
                  </a:lnTo>
                  <a:lnTo>
                    <a:pt x="190" y="1833"/>
                  </a:lnTo>
                  <a:lnTo>
                    <a:pt x="191" y="1965"/>
                  </a:lnTo>
                  <a:lnTo>
                    <a:pt x="192" y="2104"/>
                  </a:lnTo>
                  <a:lnTo>
                    <a:pt x="188" y="2115"/>
                  </a:lnTo>
                  <a:lnTo>
                    <a:pt x="180" y="2122"/>
                  </a:lnTo>
                  <a:lnTo>
                    <a:pt x="172" y="2126"/>
                  </a:lnTo>
                  <a:lnTo>
                    <a:pt x="162" y="2128"/>
                  </a:lnTo>
                  <a:lnTo>
                    <a:pt x="153" y="2126"/>
                  </a:lnTo>
                  <a:lnTo>
                    <a:pt x="143" y="2122"/>
                  </a:lnTo>
                  <a:lnTo>
                    <a:pt x="136" y="2115"/>
                  </a:lnTo>
                  <a:lnTo>
                    <a:pt x="130" y="2104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8" name="Freeform 8"/>
            <p:cNvSpPr>
              <a:spLocks/>
            </p:cNvSpPr>
            <p:nvPr userDrawn="1"/>
          </p:nvSpPr>
          <p:spPr bwMode="auto">
            <a:xfrm>
              <a:off x="116" y="3993"/>
              <a:ext cx="139" cy="167"/>
            </a:xfrm>
            <a:custGeom>
              <a:avLst/>
              <a:gdLst>
                <a:gd name="T0" fmla="*/ 531 w 696"/>
                <a:gd name="T1" fmla="*/ 301 h 835"/>
                <a:gd name="T2" fmla="*/ 696 w 696"/>
                <a:gd name="T3" fmla="*/ 301 h 835"/>
                <a:gd name="T4" fmla="*/ 696 w 696"/>
                <a:gd name="T5" fmla="*/ 835 h 835"/>
                <a:gd name="T6" fmla="*/ 164 w 696"/>
                <a:gd name="T7" fmla="*/ 835 h 835"/>
                <a:gd name="T8" fmla="*/ 164 w 696"/>
                <a:gd name="T9" fmla="*/ 533 h 835"/>
                <a:gd name="T10" fmla="*/ 0 w 696"/>
                <a:gd name="T11" fmla="*/ 533 h 835"/>
                <a:gd name="T12" fmla="*/ 0 w 696"/>
                <a:gd name="T13" fmla="*/ 0 h 835"/>
                <a:gd name="T14" fmla="*/ 531 w 696"/>
                <a:gd name="T15" fmla="*/ 0 h 835"/>
                <a:gd name="T16" fmla="*/ 531 w 696"/>
                <a:gd name="T17" fmla="*/ 301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6" h="835">
                  <a:moveTo>
                    <a:pt x="531" y="301"/>
                  </a:moveTo>
                  <a:lnTo>
                    <a:pt x="696" y="301"/>
                  </a:lnTo>
                  <a:lnTo>
                    <a:pt x="696" y="835"/>
                  </a:lnTo>
                  <a:lnTo>
                    <a:pt x="164" y="835"/>
                  </a:lnTo>
                  <a:lnTo>
                    <a:pt x="164" y="533"/>
                  </a:lnTo>
                  <a:lnTo>
                    <a:pt x="0" y="533"/>
                  </a:lnTo>
                  <a:lnTo>
                    <a:pt x="0" y="0"/>
                  </a:lnTo>
                  <a:lnTo>
                    <a:pt x="531" y="0"/>
                  </a:lnTo>
                  <a:lnTo>
                    <a:pt x="531" y="30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9" name="Freeform 9"/>
            <p:cNvSpPr>
              <a:spLocks/>
            </p:cNvSpPr>
            <p:nvPr userDrawn="1"/>
          </p:nvSpPr>
          <p:spPr bwMode="auto">
            <a:xfrm>
              <a:off x="48" y="3677"/>
              <a:ext cx="203" cy="246"/>
            </a:xfrm>
            <a:custGeom>
              <a:avLst/>
              <a:gdLst>
                <a:gd name="T0" fmla="*/ 595 w 1013"/>
                <a:gd name="T1" fmla="*/ 210 h 1232"/>
                <a:gd name="T2" fmla="*/ 584 w 1013"/>
                <a:gd name="T3" fmla="*/ 270 h 1232"/>
                <a:gd name="T4" fmla="*/ 564 w 1013"/>
                <a:gd name="T5" fmla="*/ 369 h 1232"/>
                <a:gd name="T6" fmla="*/ 659 w 1013"/>
                <a:gd name="T7" fmla="*/ 368 h 1232"/>
                <a:gd name="T8" fmla="*/ 549 w 1013"/>
                <a:gd name="T9" fmla="*/ 502 h 1232"/>
                <a:gd name="T10" fmla="*/ 680 w 1013"/>
                <a:gd name="T11" fmla="*/ 486 h 1232"/>
                <a:gd name="T12" fmla="*/ 528 w 1013"/>
                <a:gd name="T13" fmla="*/ 696 h 1232"/>
                <a:gd name="T14" fmla="*/ 654 w 1013"/>
                <a:gd name="T15" fmla="*/ 686 h 1232"/>
                <a:gd name="T16" fmla="*/ 575 w 1013"/>
                <a:gd name="T17" fmla="*/ 789 h 1232"/>
                <a:gd name="T18" fmla="*/ 648 w 1013"/>
                <a:gd name="T19" fmla="*/ 842 h 1232"/>
                <a:gd name="T20" fmla="*/ 581 w 1013"/>
                <a:gd name="T21" fmla="*/ 915 h 1232"/>
                <a:gd name="T22" fmla="*/ 569 w 1013"/>
                <a:gd name="T23" fmla="*/ 986 h 1232"/>
                <a:gd name="T24" fmla="*/ 570 w 1013"/>
                <a:gd name="T25" fmla="*/ 1032 h 1232"/>
                <a:gd name="T26" fmla="*/ 649 w 1013"/>
                <a:gd name="T27" fmla="*/ 1058 h 1232"/>
                <a:gd name="T28" fmla="*/ 706 w 1013"/>
                <a:gd name="T29" fmla="*/ 967 h 1232"/>
                <a:gd name="T30" fmla="*/ 753 w 1013"/>
                <a:gd name="T31" fmla="*/ 896 h 1232"/>
                <a:gd name="T32" fmla="*/ 805 w 1013"/>
                <a:gd name="T33" fmla="*/ 943 h 1232"/>
                <a:gd name="T34" fmla="*/ 854 w 1013"/>
                <a:gd name="T35" fmla="*/ 748 h 1232"/>
                <a:gd name="T36" fmla="*/ 936 w 1013"/>
                <a:gd name="T37" fmla="*/ 769 h 1232"/>
                <a:gd name="T38" fmla="*/ 997 w 1013"/>
                <a:gd name="T39" fmla="*/ 700 h 1232"/>
                <a:gd name="T40" fmla="*/ 987 w 1013"/>
                <a:gd name="T41" fmla="*/ 782 h 1232"/>
                <a:gd name="T42" fmla="*/ 1006 w 1013"/>
                <a:gd name="T43" fmla="*/ 910 h 1232"/>
                <a:gd name="T44" fmla="*/ 853 w 1013"/>
                <a:gd name="T45" fmla="*/ 942 h 1232"/>
                <a:gd name="T46" fmla="*/ 864 w 1013"/>
                <a:gd name="T47" fmla="*/ 1045 h 1232"/>
                <a:gd name="T48" fmla="*/ 738 w 1013"/>
                <a:gd name="T49" fmla="*/ 1085 h 1232"/>
                <a:gd name="T50" fmla="*/ 669 w 1013"/>
                <a:gd name="T51" fmla="*/ 1112 h 1232"/>
                <a:gd name="T52" fmla="*/ 599 w 1013"/>
                <a:gd name="T53" fmla="*/ 1165 h 1232"/>
                <a:gd name="T54" fmla="*/ 466 w 1013"/>
                <a:gd name="T55" fmla="*/ 1204 h 1232"/>
                <a:gd name="T56" fmla="*/ 402 w 1013"/>
                <a:gd name="T57" fmla="*/ 1163 h 1232"/>
                <a:gd name="T58" fmla="*/ 360 w 1013"/>
                <a:gd name="T59" fmla="*/ 1099 h 1232"/>
                <a:gd name="T60" fmla="*/ 202 w 1013"/>
                <a:gd name="T61" fmla="*/ 1136 h 1232"/>
                <a:gd name="T62" fmla="*/ 222 w 1013"/>
                <a:gd name="T63" fmla="*/ 1033 h 1232"/>
                <a:gd name="T64" fmla="*/ 146 w 1013"/>
                <a:gd name="T65" fmla="*/ 995 h 1232"/>
                <a:gd name="T66" fmla="*/ 66 w 1013"/>
                <a:gd name="T67" fmla="*/ 935 h 1232"/>
                <a:gd name="T68" fmla="*/ 94 w 1013"/>
                <a:gd name="T69" fmla="*/ 865 h 1232"/>
                <a:gd name="T70" fmla="*/ 9 w 1013"/>
                <a:gd name="T71" fmla="*/ 763 h 1232"/>
                <a:gd name="T72" fmla="*/ 64 w 1013"/>
                <a:gd name="T73" fmla="*/ 736 h 1232"/>
                <a:gd name="T74" fmla="*/ 116 w 1013"/>
                <a:gd name="T75" fmla="*/ 816 h 1232"/>
                <a:gd name="T76" fmla="*/ 168 w 1013"/>
                <a:gd name="T77" fmla="*/ 844 h 1232"/>
                <a:gd name="T78" fmla="*/ 208 w 1013"/>
                <a:gd name="T79" fmla="*/ 858 h 1232"/>
                <a:gd name="T80" fmla="*/ 276 w 1013"/>
                <a:gd name="T81" fmla="*/ 1008 h 1232"/>
                <a:gd name="T82" fmla="*/ 336 w 1013"/>
                <a:gd name="T83" fmla="*/ 954 h 1232"/>
                <a:gd name="T84" fmla="*/ 399 w 1013"/>
                <a:gd name="T85" fmla="*/ 1029 h 1232"/>
                <a:gd name="T86" fmla="*/ 456 w 1013"/>
                <a:gd name="T87" fmla="*/ 1082 h 1232"/>
                <a:gd name="T88" fmla="*/ 386 w 1013"/>
                <a:gd name="T89" fmla="*/ 956 h 1232"/>
                <a:gd name="T90" fmla="*/ 468 w 1013"/>
                <a:gd name="T91" fmla="*/ 900 h 1232"/>
                <a:gd name="T92" fmla="*/ 281 w 1013"/>
                <a:gd name="T93" fmla="*/ 735 h 1232"/>
                <a:gd name="T94" fmla="*/ 389 w 1013"/>
                <a:gd name="T95" fmla="*/ 742 h 1232"/>
                <a:gd name="T96" fmla="*/ 468 w 1013"/>
                <a:gd name="T97" fmla="*/ 646 h 1232"/>
                <a:gd name="T98" fmla="*/ 354 w 1013"/>
                <a:gd name="T99" fmla="*/ 502 h 1232"/>
                <a:gd name="T100" fmla="*/ 371 w 1013"/>
                <a:gd name="T101" fmla="*/ 464 h 1232"/>
                <a:gd name="T102" fmla="*/ 468 w 1013"/>
                <a:gd name="T103" fmla="*/ 442 h 1232"/>
                <a:gd name="T104" fmla="*/ 355 w 1013"/>
                <a:gd name="T105" fmla="*/ 278 h 1232"/>
                <a:gd name="T106" fmla="*/ 427 w 1013"/>
                <a:gd name="T107" fmla="*/ 234 h 1232"/>
                <a:gd name="T108" fmla="*/ 434 w 1013"/>
                <a:gd name="T109" fmla="*/ 168 h 1232"/>
                <a:gd name="T110" fmla="*/ 447 w 1013"/>
                <a:gd name="T111" fmla="*/ 69 h 1232"/>
                <a:gd name="T112" fmla="*/ 524 w 1013"/>
                <a:gd name="T113" fmla="*/ 8 h 1232"/>
                <a:gd name="T114" fmla="*/ 543 w 1013"/>
                <a:gd name="T115" fmla="*/ 120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13" h="1232">
                  <a:moveTo>
                    <a:pt x="526" y="151"/>
                  </a:moveTo>
                  <a:lnTo>
                    <a:pt x="527" y="191"/>
                  </a:lnTo>
                  <a:lnTo>
                    <a:pt x="548" y="176"/>
                  </a:lnTo>
                  <a:lnTo>
                    <a:pt x="572" y="163"/>
                  </a:lnTo>
                  <a:lnTo>
                    <a:pt x="598" y="153"/>
                  </a:lnTo>
                  <a:lnTo>
                    <a:pt x="621" y="147"/>
                  </a:lnTo>
                  <a:lnTo>
                    <a:pt x="614" y="173"/>
                  </a:lnTo>
                  <a:lnTo>
                    <a:pt x="605" y="193"/>
                  </a:lnTo>
                  <a:lnTo>
                    <a:pt x="595" y="210"/>
                  </a:lnTo>
                  <a:lnTo>
                    <a:pt x="583" y="224"/>
                  </a:lnTo>
                  <a:lnTo>
                    <a:pt x="570" y="233"/>
                  </a:lnTo>
                  <a:lnTo>
                    <a:pt x="556" y="240"/>
                  </a:lnTo>
                  <a:lnTo>
                    <a:pt x="542" y="245"/>
                  </a:lnTo>
                  <a:lnTo>
                    <a:pt x="527" y="248"/>
                  </a:lnTo>
                  <a:lnTo>
                    <a:pt x="526" y="312"/>
                  </a:lnTo>
                  <a:lnTo>
                    <a:pt x="543" y="298"/>
                  </a:lnTo>
                  <a:lnTo>
                    <a:pt x="563" y="284"/>
                  </a:lnTo>
                  <a:lnTo>
                    <a:pt x="584" y="270"/>
                  </a:lnTo>
                  <a:lnTo>
                    <a:pt x="605" y="258"/>
                  </a:lnTo>
                  <a:lnTo>
                    <a:pt x="626" y="248"/>
                  </a:lnTo>
                  <a:lnTo>
                    <a:pt x="645" y="242"/>
                  </a:lnTo>
                  <a:lnTo>
                    <a:pt x="636" y="275"/>
                  </a:lnTo>
                  <a:lnTo>
                    <a:pt x="625" y="303"/>
                  </a:lnTo>
                  <a:lnTo>
                    <a:pt x="612" y="326"/>
                  </a:lnTo>
                  <a:lnTo>
                    <a:pt x="598" y="345"/>
                  </a:lnTo>
                  <a:lnTo>
                    <a:pt x="581" y="359"/>
                  </a:lnTo>
                  <a:lnTo>
                    <a:pt x="564" y="369"/>
                  </a:lnTo>
                  <a:lnTo>
                    <a:pt x="546" y="376"/>
                  </a:lnTo>
                  <a:lnTo>
                    <a:pt x="527" y="380"/>
                  </a:lnTo>
                  <a:lnTo>
                    <a:pt x="527" y="443"/>
                  </a:lnTo>
                  <a:lnTo>
                    <a:pt x="546" y="431"/>
                  </a:lnTo>
                  <a:lnTo>
                    <a:pt x="567" y="417"/>
                  </a:lnTo>
                  <a:lnTo>
                    <a:pt x="590" y="403"/>
                  </a:lnTo>
                  <a:lnTo>
                    <a:pt x="613" y="390"/>
                  </a:lnTo>
                  <a:lnTo>
                    <a:pt x="636" y="377"/>
                  </a:lnTo>
                  <a:lnTo>
                    <a:pt x="659" y="368"/>
                  </a:lnTo>
                  <a:lnTo>
                    <a:pt x="680" y="362"/>
                  </a:lnTo>
                  <a:lnTo>
                    <a:pt x="670" y="393"/>
                  </a:lnTo>
                  <a:lnTo>
                    <a:pt x="657" y="419"/>
                  </a:lnTo>
                  <a:lnTo>
                    <a:pt x="642" y="441"/>
                  </a:lnTo>
                  <a:lnTo>
                    <a:pt x="626" y="460"/>
                  </a:lnTo>
                  <a:lnTo>
                    <a:pt x="609" y="475"/>
                  </a:lnTo>
                  <a:lnTo>
                    <a:pt x="590" y="487"/>
                  </a:lnTo>
                  <a:lnTo>
                    <a:pt x="569" y="495"/>
                  </a:lnTo>
                  <a:lnTo>
                    <a:pt x="549" y="502"/>
                  </a:lnTo>
                  <a:lnTo>
                    <a:pt x="528" y="505"/>
                  </a:lnTo>
                  <a:lnTo>
                    <a:pt x="528" y="563"/>
                  </a:lnTo>
                  <a:lnTo>
                    <a:pt x="546" y="550"/>
                  </a:lnTo>
                  <a:lnTo>
                    <a:pt x="567" y="537"/>
                  </a:lnTo>
                  <a:lnTo>
                    <a:pt x="590" y="524"/>
                  </a:lnTo>
                  <a:lnTo>
                    <a:pt x="613" y="512"/>
                  </a:lnTo>
                  <a:lnTo>
                    <a:pt x="636" y="500"/>
                  </a:lnTo>
                  <a:lnTo>
                    <a:pt x="659" y="491"/>
                  </a:lnTo>
                  <a:lnTo>
                    <a:pt x="680" y="486"/>
                  </a:lnTo>
                  <a:lnTo>
                    <a:pt x="668" y="520"/>
                  </a:lnTo>
                  <a:lnTo>
                    <a:pt x="653" y="550"/>
                  </a:lnTo>
                  <a:lnTo>
                    <a:pt x="636" y="576"/>
                  </a:lnTo>
                  <a:lnTo>
                    <a:pt x="617" y="598"/>
                  </a:lnTo>
                  <a:lnTo>
                    <a:pt x="597" y="617"/>
                  </a:lnTo>
                  <a:lnTo>
                    <a:pt x="574" y="631"/>
                  </a:lnTo>
                  <a:lnTo>
                    <a:pt x="551" y="641"/>
                  </a:lnTo>
                  <a:lnTo>
                    <a:pt x="528" y="647"/>
                  </a:lnTo>
                  <a:lnTo>
                    <a:pt x="528" y="696"/>
                  </a:lnTo>
                  <a:lnTo>
                    <a:pt x="546" y="684"/>
                  </a:lnTo>
                  <a:lnTo>
                    <a:pt x="567" y="671"/>
                  </a:lnTo>
                  <a:lnTo>
                    <a:pt x="590" y="657"/>
                  </a:lnTo>
                  <a:lnTo>
                    <a:pt x="613" y="644"/>
                  </a:lnTo>
                  <a:lnTo>
                    <a:pt x="636" y="634"/>
                  </a:lnTo>
                  <a:lnTo>
                    <a:pt x="659" y="625"/>
                  </a:lnTo>
                  <a:lnTo>
                    <a:pt x="680" y="620"/>
                  </a:lnTo>
                  <a:lnTo>
                    <a:pt x="669" y="655"/>
                  </a:lnTo>
                  <a:lnTo>
                    <a:pt x="654" y="686"/>
                  </a:lnTo>
                  <a:lnTo>
                    <a:pt x="637" y="711"/>
                  </a:lnTo>
                  <a:lnTo>
                    <a:pt x="619" y="734"/>
                  </a:lnTo>
                  <a:lnTo>
                    <a:pt x="598" y="751"/>
                  </a:lnTo>
                  <a:lnTo>
                    <a:pt x="575" y="764"/>
                  </a:lnTo>
                  <a:lnTo>
                    <a:pt x="551" y="773"/>
                  </a:lnTo>
                  <a:lnTo>
                    <a:pt x="527" y="777"/>
                  </a:lnTo>
                  <a:lnTo>
                    <a:pt x="527" y="817"/>
                  </a:lnTo>
                  <a:lnTo>
                    <a:pt x="550" y="804"/>
                  </a:lnTo>
                  <a:lnTo>
                    <a:pt x="575" y="789"/>
                  </a:lnTo>
                  <a:lnTo>
                    <a:pt x="603" y="773"/>
                  </a:lnTo>
                  <a:lnTo>
                    <a:pt x="632" y="758"/>
                  </a:lnTo>
                  <a:lnTo>
                    <a:pt x="661" y="745"/>
                  </a:lnTo>
                  <a:lnTo>
                    <a:pt x="688" y="735"/>
                  </a:lnTo>
                  <a:lnTo>
                    <a:pt x="713" y="729"/>
                  </a:lnTo>
                  <a:lnTo>
                    <a:pt x="701" y="762"/>
                  </a:lnTo>
                  <a:lnTo>
                    <a:pt x="686" y="793"/>
                  </a:lnTo>
                  <a:lnTo>
                    <a:pt x="668" y="819"/>
                  </a:lnTo>
                  <a:lnTo>
                    <a:pt x="648" y="842"/>
                  </a:lnTo>
                  <a:lnTo>
                    <a:pt x="626" y="861"/>
                  </a:lnTo>
                  <a:lnTo>
                    <a:pt x="603" y="876"/>
                  </a:lnTo>
                  <a:lnTo>
                    <a:pt x="578" y="887"/>
                  </a:lnTo>
                  <a:lnTo>
                    <a:pt x="553" y="896"/>
                  </a:lnTo>
                  <a:lnTo>
                    <a:pt x="527" y="900"/>
                  </a:lnTo>
                  <a:lnTo>
                    <a:pt x="527" y="945"/>
                  </a:lnTo>
                  <a:lnTo>
                    <a:pt x="542" y="935"/>
                  </a:lnTo>
                  <a:lnTo>
                    <a:pt x="561" y="924"/>
                  </a:lnTo>
                  <a:lnTo>
                    <a:pt x="581" y="915"/>
                  </a:lnTo>
                  <a:lnTo>
                    <a:pt x="603" y="907"/>
                  </a:lnTo>
                  <a:lnTo>
                    <a:pt x="622" y="900"/>
                  </a:lnTo>
                  <a:lnTo>
                    <a:pt x="639" y="896"/>
                  </a:lnTo>
                  <a:lnTo>
                    <a:pt x="632" y="918"/>
                  </a:lnTo>
                  <a:lnTo>
                    <a:pt x="623" y="937"/>
                  </a:lnTo>
                  <a:lnTo>
                    <a:pt x="611" y="953"/>
                  </a:lnTo>
                  <a:lnTo>
                    <a:pt x="598" y="967"/>
                  </a:lnTo>
                  <a:lnTo>
                    <a:pt x="584" y="977"/>
                  </a:lnTo>
                  <a:lnTo>
                    <a:pt x="569" y="986"/>
                  </a:lnTo>
                  <a:lnTo>
                    <a:pt x="554" y="993"/>
                  </a:lnTo>
                  <a:lnTo>
                    <a:pt x="540" y="998"/>
                  </a:lnTo>
                  <a:lnTo>
                    <a:pt x="527" y="1001"/>
                  </a:lnTo>
                  <a:lnTo>
                    <a:pt x="527" y="1087"/>
                  </a:lnTo>
                  <a:lnTo>
                    <a:pt x="540" y="1086"/>
                  </a:lnTo>
                  <a:lnTo>
                    <a:pt x="553" y="1084"/>
                  </a:lnTo>
                  <a:lnTo>
                    <a:pt x="554" y="1067"/>
                  </a:lnTo>
                  <a:lnTo>
                    <a:pt x="560" y="1049"/>
                  </a:lnTo>
                  <a:lnTo>
                    <a:pt x="570" y="1032"/>
                  </a:lnTo>
                  <a:lnTo>
                    <a:pt x="587" y="1015"/>
                  </a:lnTo>
                  <a:lnTo>
                    <a:pt x="607" y="999"/>
                  </a:lnTo>
                  <a:lnTo>
                    <a:pt x="606" y="1015"/>
                  </a:lnTo>
                  <a:lnTo>
                    <a:pt x="603" y="1031"/>
                  </a:lnTo>
                  <a:lnTo>
                    <a:pt x="599" y="1047"/>
                  </a:lnTo>
                  <a:lnTo>
                    <a:pt x="593" y="1064"/>
                  </a:lnTo>
                  <a:lnTo>
                    <a:pt x="589" y="1078"/>
                  </a:lnTo>
                  <a:lnTo>
                    <a:pt x="619" y="1070"/>
                  </a:lnTo>
                  <a:lnTo>
                    <a:pt x="649" y="1058"/>
                  </a:lnTo>
                  <a:lnTo>
                    <a:pt x="646" y="1036"/>
                  </a:lnTo>
                  <a:lnTo>
                    <a:pt x="647" y="1011"/>
                  </a:lnTo>
                  <a:lnTo>
                    <a:pt x="653" y="985"/>
                  </a:lnTo>
                  <a:lnTo>
                    <a:pt x="665" y="959"/>
                  </a:lnTo>
                  <a:lnTo>
                    <a:pt x="681" y="931"/>
                  </a:lnTo>
                  <a:lnTo>
                    <a:pt x="702" y="906"/>
                  </a:lnTo>
                  <a:lnTo>
                    <a:pt x="706" y="924"/>
                  </a:lnTo>
                  <a:lnTo>
                    <a:pt x="706" y="945"/>
                  </a:lnTo>
                  <a:lnTo>
                    <a:pt x="706" y="967"/>
                  </a:lnTo>
                  <a:lnTo>
                    <a:pt x="704" y="989"/>
                  </a:lnTo>
                  <a:lnTo>
                    <a:pt x="701" y="1011"/>
                  </a:lnTo>
                  <a:lnTo>
                    <a:pt x="699" y="1030"/>
                  </a:lnTo>
                  <a:lnTo>
                    <a:pt x="732" y="1009"/>
                  </a:lnTo>
                  <a:lnTo>
                    <a:pt x="763" y="984"/>
                  </a:lnTo>
                  <a:lnTo>
                    <a:pt x="755" y="965"/>
                  </a:lnTo>
                  <a:lnTo>
                    <a:pt x="751" y="943"/>
                  </a:lnTo>
                  <a:lnTo>
                    <a:pt x="750" y="920"/>
                  </a:lnTo>
                  <a:lnTo>
                    <a:pt x="753" y="896"/>
                  </a:lnTo>
                  <a:lnTo>
                    <a:pt x="761" y="869"/>
                  </a:lnTo>
                  <a:lnTo>
                    <a:pt x="773" y="843"/>
                  </a:lnTo>
                  <a:lnTo>
                    <a:pt x="790" y="815"/>
                  </a:lnTo>
                  <a:lnTo>
                    <a:pt x="796" y="832"/>
                  </a:lnTo>
                  <a:lnTo>
                    <a:pt x="800" y="854"/>
                  </a:lnTo>
                  <a:lnTo>
                    <a:pt x="803" y="877"/>
                  </a:lnTo>
                  <a:lnTo>
                    <a:pt x="804" y="901"/>
                  </a:lnTo>
                  <a:lnTo>
                    <a:pt x="805" y="924"/>
                  </a:lnTo>
                  <a:lnTo>
                    <a:pt x="805" y="943"/>
                  </a:lnTo>
                  <a:lnTo>
                    <a:pt x="834" y="912"/>
                  </a:lnTo>
                  <a:lnTo>
                    <a:pt x="862" y="877"/>
                  </a:lnTo>
                  <a:lnTo>
                    <a:pt x="851" y="862"/>
                  </a:lnTo>
                  <a:lnTo>
                    <a:pt x="843" y="847"/>
                  </a:lnTo>
                  <a:lnTo>
                    <a:pt x="839" y="830"/>
                  </a:lnTo>
                  <a:lnTo>
                    <a:pt x="838" y="813"/>
                  </a:lnTo>
                  <a:lnTo>
                    <a:pt x="840" y="794"/>
                  </a:lnTo>
                  <a:lnTo>
                    <a:pt x="845" y="772"/>
                  </a:lnTo>
                  <a:lnTo>
                    <a:pt x="854" y="748"/>
                  </a:lnTo>
                  <a:lnTo>
                    <a:pt x="867" y="720"/>
                  </a:lnTo>
                  <a:lnTo>
                    <a:pt x="875" y="742"/>
                  </a:lnTo>
                  <a:lnTo>
                    <a:pt x="882" y="764"/>
                  </a:lnTo>
                  <a:lnTo>
                    <a:pt x="888" y="789"/>
                  </a:lnTo>
                  <a:lnTo>
                    <a:pt x="892" y="813"/>
                  </a:lnTo>
                  <a:lnTo>
                    <a:pt x="894" y="835"/>
                  </a:lnTo>
                  <a:lnTo>
                    <a:pt x="909" y="815"/>
                  </a:lnTo>
                  <a:lnTo>
                    <a:pt x="923" y="794"/>
                  </a:lnTo>
                  <a:lnTo>
                    <a:pt x="936" y="769"/>
                  </a:lnTo>
                  <a:lnTo>
                    <a:pt x="932" y="756"/>
                  </a:lnTo>
                  <a:lnTo>
                    <a:pt x="932" y="743"/>
                  </a:lnTo>
                  <a:lnTo>
                    <a:pt x="935" y="732"/>
                  </a:lnTo>
                  <a:lnTo>
                    <a:pt x="942" y="721"/>
                  </a:lnTo>
                  <a:lnTo>
                    <a:pt x="952" y="711"/>
                  </a:lnTo>
                  <a:lnTo>
                    <a:pt x="963" y="703"/>
                  </a:lnTo>
                  <a:lnTo>
                    <a:pt x="974" y="697"/>
                  </a:lnTo>
                  <a:lnTo>
                    <a:pt x="986" y="696"/>
                  </a:lnTo>
                  <a:lnTo>
                    <a:pt x="997" y="700"/>
                  </a:lnTo>
                  <a:lnTo>
                    <a:pt x="1006" y="706"/>
                  </a:lnTo>
                  <a:lnTo>
                    <a:pt x="1011" y="714"/>
                  </a:lnTo>
                  <a:lnTo>
                    <a:pt x="1013" y="723"/>
                  </a:lnTo>
                  <a:lnTo>
                    <a:pt x="1012" y="733"/>
                  </a:lnTo>
                  <a:lnTo>
                    <a:pt x="1009" y="744"/>
                  </a:lnTo>
                  <a:lnTo>
                    <a:pt x="1005" y="754"/>
                  </a:lnTo>
                  <a:lnTo>
                    <a:pt x="1001" y="763"/>
                  </a:lnTo>
                  <a:lnTo>
                    <a:pt x="995" y="773"/>
                  </a:lnTo>
                  <a:lnTo>
                    <a:pt x="987" y="782"/>
                  </a:lnTo>
                  <a:lnTo>
                    <a:pt x="977" y="787"/>
                  </a:lnTo>
                  <a:lnTo>
                    <a:pt x="963" y="789"/>
                  </a:lnTo>
                  <a:lnTo>
                    <a:pt x="947" y="814"/>
                  </a:lnTo>
                  <a:lnTo>
                    <a:pt x="930" y="839"/>
                  </a:lnTo>
                  <a:lnTo>
                    <a:pt x="913" y="862"/>
                  </a:lnTo>
                  <a:lnTo>
                    <a:pt x="940" y="871"/>
                  </a:lnTo>
                  <a:lnTo>
                    <a:pt x="965" y="880"/>
                  </a:lnTo>
                  <a:lnTo>
                    <a:pt x="986" y="894"/>
                  </a:lnTo>
                  <a:lnTo>
                    <a:pt x="1006" y="910"/>
                  </a:lnTo>
                  <a:lnTo>
                    <a:pt x="983" y="919"/>
                  </a:lnTo>
                  <a:lnTo>
                    <a:pt x="962" y="924"/>
                  </a:lnTo>
                  <a:lnTo>
                    <a:pt x="943" y="925"/>
                  </a:lnTo>
                  <a:lnTo>
                    <a:pt x="927" y="924"/>
                  </a:lnTo>
                  <a:lnTo>
                    <a:pt x="912" y="920"/>
                  </a:lnTo>
                  <a:lnTo>
                    <a:pt x="898" y="914"/>
                  </a:lnTo>
                  <a:lnTo>
                    <a:pt x="886" y="905"/>
                  </a:lnTo>
                  <a:lnTo>
                    <a:pt x="870" y="923"/>
                  </a:lnTo>
                  <a:lnTo>
                    <a:pt x="853" y="942"/>
                  </a:lnTo>
                  <a:lnTo>
                    <a:pt x="836" y="961"/>
                  </a:lnTo>
                  <a:lnTo>
                    <a:pt x="820" y="977"/>
                  </a:lnTo>
                  <a:lnTo>
                    <a:pt x="841" y="984"/>
                  </a:lnTo>
                  <a:lnTo>
                    <a:pt x="860" y="991"/>
                  </a:lnTo>
                  <a:lnTo>
                    <a:pt x="879" y="1001"/>
                  </a:lnTo>
                  <a:lnTo>
                    <a:pt x="896" y="1014"/>
                  </a:lnTo>
                  <a:lnTo>
                    <a:pt x="914" y="1031"/>
                  </a:lnTo>
                  <a:lnTo>
                    <a:pt x="888" y="1040"/>
                  </a:lnTo>
                  <a:lnTo>
                    <a:pt x="864" y="1045"/>
                  </a:lnTo>
                  <a:lnTo>
                    <a:pt x="842" y="1046"/>
                  </a:lnTo>
                  <a:lnTo>
                    <a:pt x="823" y="1044"/>
                  </a:lnTo>
                  <a:lnTo>
                    <a:pt x="805" y="1039"/>
                  </a:lnTo>
                  <a:lnTo>
                    <a:pt x="789" y="1030"/>
                  </a:lnTo>
                  <a:lnTo>
                    <a:pt x="776" y="1019"/>
                  </a:lnTo>
                  <a:lnTo>
                    <a:pt x="755" y="1038"/>
                  </a:lnTo>
                  <a:lnTo>
                    <a:pt x="734" y="1055"/>
                  </a:lnTo>
                  <a:lnTo>
                    <a:pt x="711" y="1071"/>
                  </a:lnTo>
                  <a:lnTo>
                    <a:pt x="738" y="1085"/>
                  </a:lnTo>
                  <a:lnTo>
                    <a:pt x="760" y="1101"/>
                  </a:lnTo>
                  <a:lnTo>
                    <a:pt x="780" y="1120"/>
                  </a:lnTo>
                  <a:lnTo>
                    <a:pt x="797" y="1141"/>
                  </a:lnTo>
                  <a:lnTo>
                    <a:pt x="769" y="1146"/>
                  </a:lnTo>
                  <a:lnTo>
                    <a:pt x="743" y="1146"/>
                  </a:lnTo>
                  <a:lnTo>
                    <a:pt x="719" y="1143"/>
                  </a:lnTo>
                  <a:lnTo>
                    <a:pt x="699" y="1136"/>
                  </a:lnTo>
                  <a:lnTo>
                    <a:pt x="683" y="1126"/>
                  </a:lnTo>
                  <a:lnTo>
                    <a:pt x="669" y="1112"/>
                  </a:lnTo>
                  <a:lnTo>
                    <a:pt x="659" y="1096"/>
                  </a:lnTo>
                  <a:lnTo>
                    <a:pt x="627" y="1108"/>
                  </a:lnTo>
                  <a:lnTo>
                    <a:pt x="596" y="1116"/>
                  </a:lnTo>
                  <a:lnTo>
                    <a:pt x="610" y="1129"/>
                  </a:lnTo>
                  <a:lnTo>
                    <a:pt x="622" y="1142"/>
                  </a:lnTo>
                  <a:lnTo>
                    <a:pt x="632" y="1155"/>
                  </a:lnTo>
                  <a:lnTo>
                    <a:pt x="640" y="1170"/>
                  </a:lnTo>
                  <a:lnTo>
                    <a:pt x="618" y="1169"/>
                  </a:lnTo>
                  <a:lnTo>
                    <a:pt x="599" y="1165"/>
                  </a:lnTo>
                  <a:lnTo>
                    <a:pt x="583" y="1160"/>
                  </a:lnTo>
                  <a:lnTo>
                    <a:pt x="570" y="1152"/>
                  </a:lnTo>
                  <a:lnTo>
                    <a:pt x="561" y="1141"/>
                  </a:lnTo>
                  <a:lnTo>
                    <a:pt x="556" y="1128"/>
                  </a:lnTo>
                  <a:lnTo>
                    <a:pt x="546" y="1130"/>
                  </a:lnTo>
                  <a:lnTo>
                    <a:pt x="537" y="1134"/>
                  </a:lnTo>
                  <a:lnTo>
                    <a:pt x="527" y="1135"/>
                  </a:lnTo>
                  <a:lnTo>
                    <a:pt x="527" y="1232"/>
                  </a:lnTo>
                  <a:lnTo>
                    <a:pt x="466" y="1204"/>
                  </a:lnTo>
                  <a:lnTo>
                    <a:pt x="466" y="1134"/>
                  </a:lnTo>
                  <a:lnTo>
                    <a:pt x="461" y="1133"/>
                  </a:lnTo>
                  <a:lnTo>
                    <a:pt x="453" y="1131"/>
                  </a:lnTo>
                  <a:lnTo>
                    <a:pt x="446" y="1129"/>
                  </a:lnTo>
                  <a:lnTo>
                    <a:pt x="440" y="1128"/>
                  </a:lnTo>
                  <a:lnTo>
                    <a:pt x="434" y="1140"/>
                  </a:lnTo>
                  <a:lnTo>
                    <a:pt x="426" y="1150"/>
                  </a:lnTo>
                  <a:lnTo>
                    <a:pt x="416" y="1158"/>
                  </a:lnTo>
                  <a:lnTo>
                    <a:pt x="402" y="1163"/>
                  </a:lnTo>
                  <a:lnTo>
                    <a:pt x="384" y="1166"/>
                  </a:lnTo>
                  <a:lnTo>
                    <a:pt x="363" y="1168"/>
                  </a:lnTo>
                  <a:lnTo>
                    <a:pt x="369" y="1155"/>
                  </a:lnTo>
                  <a:lnTo>
                    <a:pt x="375" y="1143"/>
                  </a:lnTo>
                  <a:lnTo>
                    <a:pt x="381" y="1133"/>
                  </a:lnTo>
                  <a:lnTo>
                    <a:pt x="390" y="1124"/>
                  </a:lnTo>
                  <a:lnTo>
                    <a:pt x="402" y="1115"/>
                  </a:lnTo>
                  <a:lnTo>
                    <a:pt x="381" y="1108"/>
                  </a:lnTo>
                  <a:lnTo>
                    <a:pt x="360" y="1099"/>
                  </a:lnTo>
                  <a:lnTo>
                    <a:pt x="339" y="1090"/>
                  </a:lnTo>
                  <a:lnTo>
                    <a:pt x="331" y="1105"/>
                  </a:lnTo>
                  <a:lnTo>
                    <a:pt x="321" y="1119"/>
                  </a:lnTo>
                  <a:lnTo>
                    <a:pt x="308" y="1129"/>
                  </a:lnTo>
                  <a:lnTo>
                    <a:pt x="293" y="1136"/>
                  </a:lnTo>
                  <a:lnTo>
                    <a:pt x="274" y="1141"/>
                  </a:lnTo>
                  <a:lnTo>
                    <a:pt x="253" y="1142"/>
                  </a:lnTo>
                  <a:lnTo>
                    <a:pt x="230" y="1141"/>
                  </a:lnTo>
                  <a:lnTo>
                    <a:pt x="202" y="1136"/>
                  </a:lnTo>
                  <a:lnTo>
                    <a:pt x="217" y="1118"/>
                  </a:lnTo>
                  <a:lnTo>
                    <a:pt x="233" y="1100"/>
                  </a:lnTo>
                  <a:lnTo>
                    <a:pt x="250" y="1086"/>
                  </a:lnTo>
                  <a:lnTo>
                    <a:pt x="269" y="1074"/>
                  </a:lnTo>
                  <a:lnTo>
                    <a:pt x="291" y="1064"/>
                  </a:lnTo>
                  <a:lnTo>
                    <a:pt x="271" y="1051"/>
                  </a:lnTo>
                  <a:lnTo>
                    <a:pt x="253" y="1038"/>
                  </a:lnTo>
                  <a:lnTo>
                    <a:pt x="234" y="1021"/>
                  </a:lnTo>
                  <a:lnTo>
                    <a:pt x="222" y="1033"/>
                  </a:lnTo>
                  <a:lnTo>
                    <a:pt x="206" y="1042"/>
                  </a:lnTo>
                  <a:lnTo>
                    <a:pt x="188" y="1048"/>
                  </a:lnTo>
                  <a:lnTo>
                    <a:pt x="169" y="1051"/>
                  </a:lnTo>
                  <a:lnTo>
                    <a:pt x="147" y="1050"/>
                  </a:lnTo>
                  <a:lnTo>
                    <a:pt x="122" y="1045"/>
                  </a:lnTo>
                  <a:lnTo>
                    <a:pt x="96" y="1036"/>
                  </a:lnTo>
                  <a:lnTo>
                    <a:pt x="111" y="1021"/>
                  </a:lnTo>
                  <a:lnTo>
                    <a:pt x="128" y="1007"/>
                  </a:lnTo>
                  <a:lnTo>
                    <a:pt x="146" y="995"/>
                  </a:lnTo>
                  <a:lnTo>
                    <a:pt x="166" y="986"/>
                  </a:lnTo>
                  <a:lnTo>
                    <a:pt x="188" y="980"/>
                  </a:lnTo>
                  <a:lnTo>
                    <a:pt x="169" y="959"/>
                  </a:lnTo>
                  <a:lnTo>
                    <a:pt x="150" y="935"/>
                  </a:lnTo>
                  <a:lnTo>
                    <a:pt x="130" y="911"/>
                  </a:lnTo>
                  <a:lnTo>
                    <a:pt x="117" y="921"/>
                  </a:lnTo>
                  <a:lnTo>
                    <a:pt x="102" y="928"/>
                  </a:lnTo>
                  <a:lnTo>
                    <a:pt x="86" y="933"/>
                  </a:lnTo>
                  <a:lnTo>
                    <a:pt x="66" y="935"/>
                  </a:lnTo>
                  <a:lnTo>
                    <a:pt x="46" y="933"/>
                  </a:lnTo>
                  <a:lnTo>
                    <a:pt x="24" y="928"/>
                  </a:lnTo>
                  <a:lnTo>
                    <a:pt x="0" y="920"/>
                  </a:lnTo>
                  <a:lnTo>
                    <a:pt x="13" y="907"/>
                  </a:lnTo>
                  <a:lnTo>
                    <a:pt x="27" y="894"/>
                  </a:lnTo>
                  <a:lnTo>
                    <a:pt x="42" y="882"/>
                  </a:lnTo>
                  <a:lnTo>
                    <a:pt x="58" y="873"/>
                  </a:lnTo>
                  <a:lnTo>
                    <a:pt x="76" y="867"/>
                  </a:lnTo>
                  <a:lnTo>
                    <a:pt x="94" y="865"/>
                  </a:lnTo>
                  <a:lnTo>
                    <a:pt x="77" y="839"/>
                  </a:lnTo>
                  <a:lnTo>
                    <a:pt x="59" y="810"/>
                  </a:lnTo>
                  <a:lnTo>
                    <a:pt x="51" y="810"/>
                  </a:lnTo>
                  <a:lnTo>
                    <a:pt x="42" y="808"/>
                  </a:lnTo>
                  <a:lnTo>
                    <a:pt x="33" y="803"/>
                  </a:lnTo>
                  <a:lnTo>
                    <a:pt x="24" y="794"/>
                  </a:lnTo>
                  <a:lnTo>
                    <a:pt x="18" y="786"/>
                  </a:lnTo>
                  <a:lnTo>
                    <a:pt x="13" y="774"/>
                  </a:lnTo>
                  <a:lnTo>
                    <a:pt x="9" y="763"/>
                  </a:lnTo>
                  <a:lnTo>
                    <a:pt x="8" y="752"/>
                  </a:lnTo>
                  <a:lnTo>
                    <a:pt x="8" y="741"/>
                  </a:lnTo>
                  <a:lnTo>
                    <a:pt x="12" y="732"/>
                  </a:lnTo>
                  <a:lnTo>
                    <a:pt x="20" y="726"/>
                  </a:lnTo>
                  <a:lnTo>
                    <a:pt x="27" y="721"/>
                  </a:lnTo>
                  <a:lnTo>
                    <a:pt x="36" y="721"/>
                  </a:lnTo>
                  <a:lnTo>
                    <a:pt x="45" y="724"/>
                  </a:lnTo>
                  <a:lnTo>
                    <a:pt x="55" y="729"/>
                  </a:lnTo>
                  <a:lnTo>
                    <a:pt x="64" y="736"/>
                  </a:lnTo>
                  <a:lnTo>
                    <a:pt x="73" y="743"/>
                  </a:lnTo>
                  <a:lnTo>
                    <a:pt x="79" y="751"/>
                  </a:lnTo>
                  <a:lnTo>
                    <a:pt x="84" y="764"/>
                  </a:lnTo>
                  <a:lnTo>
                    <a:pt x="85" y="774"/>
                  </a:lnTo>
                  <a:lnTo>
                    <a:pt x="84" y="785"/>
                  </a:lnTo>
                  <a:lnTo>
                    <a:pt x="82" y="794"/>
                  </a:lnTo>
                  <a:lnTo>
                    <a:pt x="100" y="821"/>
                  </a:lnTo>
                  <a:lnTo>
                    <a:pt x="118" y="847"/>
                  </a:lnTo>
                  <a:lnTo>
                    <a:pt x="116" y="816"/>
                  </a:lnTo>
                  <a:lnTo>
                    <a:pt x="118" y="788"/>
                  </a:lnTo>
                  <a:lnTo>
                    <a:pt x="123" y="762"/>
                  </a:lnTo>
                  <a:lnTo>
                    <a:pt x="130" y="739"/>
                  </a:lnTo>
                  <a:lnTo>
                    <a:pt x="138" y="718"/>
                  </a:lnTo>
                  <a:lnTo>
                    <a:pt x="156" y="746"/>
                  </a:lnTo>
                  <a:lnTo>
                    <a:pt x="167" y="773"/>
                  </a:lnTo>
                  <a:lnTo>
                    <a:pt x="172" y="798"/>
                  </a:lnTo>
                  <a:lnTo>
                    <a:pt x="172" y="822"/>
                  </a:lnTo>
                  <a:lnTo>
                    <a:pt x="168" y="844"/>
                  </a:lnTo>
                  <a:lnTo>
                    <a:pt x="161" y="864"/>
                  </a:lnTo>
                  <a:lnTo>
                    <a:pt x="151" y="882"/>
                  </a:lnTo>
                  <a:lnTo>
                    <a:pt x="170" y="905"/>
                  </a:lnTo>
                  <a:lnTo>
                    <a:pt x="188" y="925"/>
                  </a:lnTo>
                  <a:lnTo>
                    <a:pt x="206" y="945"/>
                  </a:lnTo>
                  <a:lnTo>
                    <a:pt x="204" y="925"/>
                  </a:lnTo>
                  <a:lnTo>
                    <a:pt x="204" y="903"/>
                  </a:lnTo>
                  <a:lnTo>
                    <a:pt x="205" y="880"/>
                  </a:lnTo>
                  <a:lnTo>
                    <a:pt x="208" y="858"/>
                  </a:lnTo>
                  <a:lnTo>
                    <a:pt x="213" y="838"/>
                  </a:lnTo>
                  <a:lnTo>
                    <a:pt x="220" y="820"/>
                  </a:lnTo>
                  <a:lnTo>
                    <a:pt x="238" y="851"/>
                  </a:lnTo>
                  <a:lnTo>
                    <a:pt x="251" y="881"/>
                  </a:lnTo>
                  <a:lnTo>
                    <a:pt x="258" y="910"/>
                  </a:lnTo>
                  <a:lnTo>
                    <a:pt x="260" y="937"/>
                  </a:lnTo>
                  <a:lnTo>
                    <a:pt x="257" y="963"/>
                  </a:lnTo>
                  <a:lnTo>
                    <a:pt x="249" y="985"/>
                  </a:lnTo>
                  <a:lnTo>
                    <a:pt x="276" y="1008"/>
                  </a:lnTo>
                  <a:lnTo>
                    <a:pt x="304" y="1028"/>
                  </a:lnTo>
                  <a:lnTo>
                    <a:pt x="299" y="1009"/>
                  </a:lnTo>
                  <a:lnTo>
                    <a:pt x="296" y="986"/>
                  </a:lnTo>
                  <a:lnTo>
                    <a:pt x="294" y="964"/>
                  </a:lnTo>
                  <a:lnTo>
                    <a:pt x="293" y="940"/>
                  </a:lnTo>
                  <a:lnTo>
                    <a:pt x="295" y="919"/>
                  </a:lnTo>
                  <a:lnTo>
                    <a:pt x="298" y="901"/>
                  </a:lnTo>
                  <a:lnTo>
                    <a:pt x="320" y="927"/>
                  </a:lnTo>
                  <a:lnTo>
                    <a:pt x="336" y="954"/>
                  </a:lnTo>
                  <a:lnTo>
                    <a:pt x="348" y="980"/>
                  </a:lnTo>
                  <a:lnTo>
                    <a:pt x="354" y="1006"/>
                  </a:lnTo>
                  <a:lnTo>
                    <a:pt x="355" y="1030"/>
                  </a:lnTo>
                  <a:lnTo>
                    <a:pt x="351" y="1052"/>
                  </a:lnTo>
                  <a:lnTo>
                    <a:pt x="383" y="1067"/>
                  </a:lnTo>
                  <a:lnTo>
                    <a:pt x="414" y="1076"/>
                  </a:lnTo>
                  <a:lnTo>
                    <a:pt x="409" y="1062"/>
                  </a:lnTo>
                  <a:lnTo>
                    <a:pt x="403" y="1046"/>
                  </a:lnTo>
                  <a:lnTo>
                    <a:pt x="399" y="1029"/>
                  </a:lnTo>
                  <a:lnTo>
                    <a:pt x="397" y="1012"/>
                  </a:lnTo>
                  <a:lnTo>
                    <a:pt x="397" y="997"/>
                  </a:lnTo>
                  <a:lnTo>
                    <a:pt x="416" y="1012"/>
                  </a:lnTo>
                  <a:lnTo>
                    <a:pt x="429" y="1028"/>
                  </a:lnTo>
                  <a:lnTo>
                    <a:pt x="438" y="1044"/>
                  </a:lnTo>
                  <a:lnTo>
                    <a:pt x="442" y="1060"/>
                  </a:lnTo>
                  <a:lnTo>
                    <a:pt x="442" y="1078"/>
                  </a:lnTo>
                  <a:lnTo>
                    <a:pt x="448" y="1080"/>
                  </a:lnTo>
                  <a:lnTo>
                    <a:pt x="456" y="1082"/>
                  </a:lnTo>
                  <a:lnTo>
                    <a:pt x="464" y="1085"/>
                  </a:lnTo>
                  <a:lnTo>
                    <a:pt x="469" y="1086"/>
                  </a:lnTo>
                  <a:lnTo>
                    <a:pt x="468" y="1001"/>
                  </a:lnTo>
                  <a:lnTo>
                    <a:pt x="455" y="998"/>
                  </a:lnTo>
                  <a:lnTo>
                    <a:pt x="442" y="993"/>
                  </a:lnTo>
                  <a:lnTo>
                    <a:pt x="427" y="987"/>
                  </a:lnTo>
                  <a:lnTo>
                    <a:pt x="413" y="979"/>
                  </a:lnTo>
                  <a:lnTo>
                    <a:pt x="399" y="969"/>
                  </a:lnTo>
                  <a:lnTo>
                    <a:pt x="386" y="956"/>
                  </a:lnTo>
                  <a:lnTo>
                    <a:pt x="375" y="940"/>
                  </a:lnTo>
                  <a:lnTo>
                    <a:pt x="365" y="921"/>
                  </a:lnTo>
                  <a:lnTo>
                    <a:pt x="357" y="900"/>
                  </a:lnTo>
                  <a:lnTo>
                    <a:pt x="379" y="905"/>
                  </a:lnTo>
                  <a:lnTo>
                    <a:pt x="402" y="911"/>
                  </a:lnTo>
                  <a:lnTo>
                    <a:pt x="425" y="919"/>
                  </a:lnTo>
                  <a:lnTo>
                    <a:pt x="448" y="930"/>
                  </a:lnTo>
                  <a:lnTo>
                    <a:pt x="468" y="944"/>
                  </a:lnTo>
                  <a:lnTo>
                    <a:pt x="468" y="900"/>
                  </a:lnTo>
                  <a:lnTo>
                    <a:pt x="444" y="897"/>
                  </a:lnTo>
                  <a:lnTo>
                    <a:pt x="418" y="888"/>
                  </a:lnTo>
                  <a:lnTo>
                    <a:pt x="395" y="878"/>
                  </a:lnTo>
                  <a:lnTo>
                    <a:pt x="372" y="863"/>
                  </a:lnTo>
                  <a:lnTo>
                    <a:pt x="350" y="846"/>
                  </a:lnTo>
                  <a:lnTo>
                    <a:pt x="330" y="823"/>
                  </a:lnTo>
                  <a:lnTo>
                    <a:pt x="311" y="798"/>
                  </a:lnTo>
                  <a:lnTo>
                    <a:pt x="295" y="768"/>
                  </a:lnTo>
                  <a:lnTo>
                    <a:pt x="281" y="735"/>
                  </a:lnTo>
                  <a:lnTo>
                    <a:pt x="320" y="744"/>
                  </a:lnTo>
                  <a:lnTo>
                    <a:pt x="357" y="757"/>
                  </a:lnTo>
                  <a:lnTo>
                    <a:pt x="395" y="773"/>
                  </a:lnTo>
                  <a:lnTo>
                    <a:pt x="431" y="794"/>
                  </a:lnTo>
                  <a:lnTo>
                    <a:pt x="468" y="816"/>
                  </a:lnTo>
                  <a:lnTo>
                    <a:pt x="468" y="776"/>
                  </a:lnTo>
                  <a:lnTo>
                    <a:pt x="441" y="771"/>
                  </a:lnTo>
                  <a:lnTo>
                    <a:pt x="414" y="760"/>
                  </a:lnTo>
                  <a:lnTo>
                    <a:pt x="389" y="742"/>
                  </a:lnTo>
                  <a:lnTo>
                    <a:pt x="366" y="719"/>
                  </a:lnTo>
                  <a:lnTo>
                    <a:pt x="345" y="692"/>
                  </a:lnTo>
                  <a:lnTo>
                    <a:pt x="328" y="660"/>
                  </a:lnTo>
                  <a:lnTo>
                    <a:pt x="314" y="625"/>
                  </a:lnTo>
                  <a:lnTo>
                    <a:pt x="354" y="635"/>
                  </a:lnTo>
                  <a:lnTo>
                    <a:pt x="393" y="651"/>
                  </a:lnTo>
                  <a:lnTo>
                    <a:pt x="430" y="671"/>
                  </a:lnTo>
                  <a:lnTo>
                    <a:pt x="468" y="696"/>
                  </a:lnTo>
                  <a:lnTo>
                    <a:pt x="468" y="646"/>
                  </a:lnTo>
                  <a:lnTo>
                    <a:pt x="446" y="642"/>
                  </a:lnTo>
                  <a:lnTo>
                    <a:pt x="422" y="633"/>
                  </a:lnTo>
                  <a:lnTo>
                    <a:pt x="400" y="620"/>
                  </a:lnTo>
                  <a:lnTo>
                    <a:pt x="380" y="602"/>
                  </a:lnTo>
                  <a:lnTo>
                    <a:pt x="360" y="581"/>
                  </a:lnTo>
                  <a:lnTo>
                    <a:pt x="342" y="555"/>
                  </a:lnTo>
                  <a:lnTo>
                    <a:pt x="327" y="526"/>
                  </a:lnTo>
                  <a:lnTo>
                    <a:pt x="314" y="491"/>
                  </a:lnTo>
                  <a:lnTo>
                    <a:pt x="354" y="502"/>
                  </a:lnTo>
                  <a:lnTo>
                    <a:pt x="393" y="517"/>
                  </a:lnTo>
                  <a:lnTo>
                    <a:pt x="430" y="536"/>
                  </a:lnTo>
                  <a:lnTo>
                    <a:pt x="468" y="561"/>
                  </a:lnTo>
                  <a:lnTo>
                    <a:pt x="468" y="506"/>
                  </a:lnTo>
                  <a:lnTo>
                    <a:pt x="448" y="504"/>
                  </a:lnTo>
                  <a:lnTo>
                    <a:pt x="427" y="497"/>
                  </a:lnTo>
                  <a:lnTo>
                    <a:pt x="407" y="490"/>
                  </a:lnTo>
                  <a:lnTo>
                    <a:pt x="388" y="479"/>
                  </a:lnTo>
                  <a:lnTo>
                    <a:pt x="371" y="464"/>
                  </a:lnTo>
                  <a:lnTo>
                    <a:pt x="354" y="447"/>
                  </a:lnTo>
                  <a:lnTo>
                    <a:pt x="339" y="424"/>
                  </a:lnTo>
                  <a:lnTo>
                    <a:pt x="326" y="398"/>
                  </a:lnTo>
                  <a:lnTo>
                    <a:pt x="314" y="368"/>
                  </a:lnTo>
                  <a:lnTo>
                    <a:pt x="346" y="376"/>
                  </a:lnTo>
                  <a:lnTo>
                    <a:pt x="378" y="387"/>
                  </a:lnTo>
                  <a:lnTo>
                    <a:pt x="408" y="404"/>
                  </a:lnTo>
                  <a:lnTo>
                    <a:pt x="439" y="421"/>
                  </a:lnTo>
                  <a:lnTo>
                    <a:pt x="468" y="442"/>
                  </a:lnTo>
                  <a:lnTo>
                    <a:pt x="468" y="380"/>
                  </a:lnTo>
                  <a:lnTo>
                    <a:pt x="452" y="377"/>
                  </a:lnTo>
                  <a:lnTo>
                    <a:pt x="436" y="372"/>
                  </a:lnTo>
                  <a:lnTo>
                    <a:pt x="420" y="365"/>
                  </a:lnTo>
                  <a:lnTo>
                    <a:pt x="405" y="355"/>
                  </a:lnTo>
                  <a:lnTo>
                    <a:pt x="391" y="341"/>
                  </a:lnTo>
                  <a:lnTo>
                    <a:pt x="379" y="323"/>
                  </a:lnTo>
                  <a:lnTo>
                    <a:pt x="367" y="302"/>
                  </a:lnTo>
                  <a:lnTo>
                    <a:pt x="355" y="278"/>
                  </a:lnTo>
                  <a:lnTo>
                    <a:pt x="347" y="247"/>
                  </a:lnTo>
                  <a:lnTo>
                    <a:pt x="379" y="256"/>
                  </a:lnTo>
                  <a:lnTo>
                    <a:pt x="409" y="270"/>
                  </a:lnTo>
                  <a:lnTo>
                    <a:pt x="439" y="288"/>
                  </a:lnTo>
                  <a:lnTo>
                    <a:pt x="468" y="312"/>
                  </a:lnTo>
                  <a:lnTo>
                    <a:pt x="468" y="248"/>
                  </a:lnTo>
                  <a:lnTo>
                    <a:pt x="454" y="245"/>
                  </a:lnTo>
                  <a:lnTo>
                    <a:pt x="441" y="241"/>
                  </a:lnTo>
                  <a:lnTo>
                    <a:pt x="427" y="234"/>
                  </a:lnTo>
                  <a:lnTo>
                    <a:pt x="414" y="225"/>
                  </a:lnTo>
                  <a:lnTo>
                    <a:pt x="403" y="212"/>
                  </a:lnTo>
                  <a:lnTo>
                    <a:pt x="393" y="197"/>
                  </a:lnTo>
                  <a:lnTo>
                    <a:pt x="384" y="177"/>
                  </a:lnTo>
                  <a:lnTo>
                    <a:pt x="376" y="151"/>
                  </a:lnTo>
                  <a:lnTo>
                    <a:pt x="389" y="153"/>
                  </a:lnTo>
                  <a:lnTo>
                    <a:pt x="403" y="156"/>
                  </a:lnTo>
                  <a:lnTo>
                    <a:pt x="418" y="160"/>
                  </a:lnTo>
                  <a:lnTo>
                    <a:pt x="434" y="168"/>
                  </a:lnTo>
                  <a:lnTo>
                    <a:pt x="451" y="177"/>
                  </a:lnTo>
                  <a:lnTo>
                    <a:pt x="468" y="190"/>
                  </a:lnTo>
                  <a:lnTo>
                    <a:pt x="468" y="151"/>
                  </a:lnTo>
                  <a:lnTo>
                    <a:pt x="458" y="134"/>
                  </a:lnTo>
                  <a:lnTo>
                    <a:pt x="451" y="120"/>
                  </a:lnTo>
                  <a:lnTo>
                    <a:pt x="447" y="106"/>
                  </a:lnTo>
                  <a:lnTo>
                    <a:pt x="446" y="94"/>
                  </a:lnTo>
                  <a:lnTo>
                    <a:pt x="446" y="82"/>
                  </a:lnTo>
                  <a:lnTo>
                    <a:pt x="447" y="69"/>
                  </a:lnTo>
                  <a:lnTo>
                    <a:pt x="449" y="56"/>
                  </a:lnTo>
                  <a:lnTo>
                    <a:pt x="451" y="40"/>
                  </a:lnTo>
                  <a:lnTo>
                    <a:pt x="455" y="27"/>
                  </a:lnTo>
                  <a:lnTo>
                    <a:pt x="462" y="16"/>
                  </a:lnTo>
                  <a:lnTo>
                    <a:pt x="470" y="8"/>
                  </a:lnTo>
                  <a:lnTo>
                    <a:pt x="482" y="2"/>
                  </a:lnTo>
                  <a:lnTo>
                    <a:pt x="496" y="0"/>
                  </a:lnTo>
                  <a:lnTo>
                    <a:pt x="512" y="2"/>
                  </a:lnTo>
                  <a:lnTo>
                    <a:pt x="524" y="8"/>
                  </a:lnTo>
                  <a:lnTo>
                    <a:pt x="532" y="16"/>
                  </a:lnTo>
                  <a:lnTo>
                    <a:pt x="539" y="27"/>
                  </a:lnTo>
                  <a:lnTo>
                    <a:pt x="543" y="40"/>
                  </a:lnTo>
                  <a:lnTo>
                    <a:pt x="545" y="56"/>
                  </a:lnTo>
                  <a:lnTo>
                    <a:pt x="547" y="69"/>
                  </a:lnTo>
                  <a:lnTo>
                    <a:pt x="548" y="82"/>
                  </a:lnTo>
                  <a:lnTo>
                    <a:pt x="548" y="94"/>
                  </a:lnTo>
                  <a:lnTo>
                    <a:pt x="547" y="106"/>
                  </a:lnTo>
                  <a:lnTo>
                    <a:pt x="543" y="120"/>
                  </a:lnTo>
                  <a:lnTo>
                    <a:pt x="536" y="134"/>
                  </a:lnTo>
                  <a:lnTo>
                    <a:pt x="526" y="15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auto">
            <a:xfrm>
              <a:off x="334" y="3735"/>
              <a:ext cx="147" cy="249"/>
            </a:xfrm>
            <a:custGeom>
              <a:avLst/>
              <a:gdLst>
                <a:gd name="T0" fmla="*/ 556 w 735"/>
                <a:gd name="T1" fmla="*/ 1109 h 1245"/>
                <a:gd name="T2" fmla="*/ 622 w 735"/>
                <a:gd name="T3" fmla="*/ 1045 h 1245"/>
                <a:gd name="T4" fmla="*/ 638 w 735"/>
                <a:gd name="T5" fmla="*/ 979 h 1245"/>
                <a:gd name="T6" fmla="*/ 613 w 735"/>
                <a:gd name="T7" fmla="*/ 910 h 1245"/>
                <a:gd name="T8" fmla="*/ 559 w 735"/>
                <a:gd name="T9" fmla="*/ 837 h 1245"/>
                <a:gd name="T10" fmla="*/ 484 w 735"/>
                <a:gd name="T11" fmla="*/ 762 h 1245"/>
                <a:gd name="T12" fmla="*/ 398 w 735"/>
                <a:gd name="T13" fmla="*/ 685 h 1245"/>
                <a:gd name="T14" fmla="*/ 313 w 735"/>
                <a:gd name="T15" fmla="*/ 607 h 1245"/>
                <a:gd name="T16" fmla="*/ 266 w 735"/>
                <a:gd name="T17" fmla="*/ 558 h 1245"/>
                <a:gd name="T18" fmla="*/ 219 w 735"/>
                <a:gd name="T19" fmla="*/ 509 h 1245"/>
                <a:gd name="T20" fmla="*/ 167 w 735"/>
                <a:gd name="T21" fmla="*/ 453 h 1245"/>
                <a:gd name="T22" fmla="*/ 122 w 735"/>
                <a:gd name="T23" fmla="*/ 404 h 1245"/>
                <a:gd name="T24" fmla="*/ 97 w 735"/>
                <a:gd name="T25" fmla="*/ 375 h 1245"/>
                <a:gd name="T26" fmla="*/ 44 w 735"/>
                <a:gd name="T27" fmla="*/ 292 h 1245"/>
                <a:gd name="T28" fmla="*/ 8 w 735"/>
                <a:gd name="T29" fmla="*/ 206 h 1245"/>
                <a:gd name="T30" fmla="*/ 0 w 735"/>
                <a:gd name="T31" fmla="*/ 140 h 1245"/>
                <a:gd name="T32" fmla="*/ 12 w 735"/>
                <a:gd name="T33" fmla="*/ 78 h 1245"/>
                <a:gd name="T34" fmla="*/ 47 w 735"/>
                <a:gd name="T35" fmla="*/ 29 h 1245"/>
                <a:gd name="T36" fmla="*/ 107 w 735"/>
                <a:gd name="T37" fmla="*/ 3 h 1245"/>
                <a:gd name="T38" fmla="*/ 194 w 735"/>
                <a:gd name="T39" fmla="*/ 5 h 1245"/>
                <a:gd name="T40" fmla="*/ 226 w 735"/>
                <a:gd name="T41" fmla="*/ 10 h 1245"/>
                <a:gd name="T42" fmla="*/ 255 w 735"/>
                <a:gd name="T43" fmla="*/ 4 h 1245"/>
                <a:gd name="T44" fmla="*/ 290 w 735"/>
                <a:gd name="T45" fmla="*/ 11 h 1245"/>
                <a:gd name="T46" fmla="*/ 319 w 735"/>
                <a:gd name="T47" fmla="*/ 32 h 1245"/>
                <a:gd name="T48" fmla="*/ 346 w 735"/>
                <a:gd name="T49" fmla="*/ 58 h 1245"/>
                <a:gd name="T50" fmla="*/ 372 w 735"/>
                <a:gd name="T51" fmla="*/ 87 h 1245"/>
                <a:gd name="T52" fmla="*/ 390 w 735"/>
                <a:gd name="T53" fmla="*/ 118 h 1245"/>
                <a:gd name="T54" fmla="*/ 394 w 735"/>
                <a:gd name="T55" fmla="*/ 142 h 1245"/>
                <a:gd name="T56" fmla="*/ 374 w 735"/>
                <a:gd name="T57" fmla="*/ 157 h 1245"/>
                <a:gd name="T58" fmla="*/ 324 w 735"/>
                <a:gd name="T59" fmla="*/ 153 h 1245"/>
                <a:gd name="T60" fmla="*/ 237 w 735"/>
                <a:gd name="T61" fmla="*/ 130 h 1245"/>
                <a:gd name="T62" fmla="*/ 202 w 735"/>
                <a:gd name="T63" fmla="*/ 109 h 1245"/>
                <a:gd name="T64" fmla="*/ 194 w 735"/>
                <a:gd name="T65" fmla="*/ 87 h 1245"/>
                <a:gd name="T66" fmla="*/ 184 w 735"/>
                <a:gd name="T67" fmla="*/ 71 h 1245"/>
                <a:gd name="T68" fmla="*/ 161 w 735"/>
                <a:gd name="T69" fmla="*/ 67 h 1245"/>
                <a:gd name="T70" fmla="*/ 134 w 735"/>
                <a:gd name="T71" fmla="*/ 70 h 1245"/>
                <a:gd name="T72" fmla="*/ 105 w 735"/>
                <a:gd name="T73" fmla="*/ 83 h 1245"/>
                <a:gd name="T74" fmla="*/ 83 w 735"/>
                <a:gd name="T75" fmla="*/ 106 h 1245"/>
                <a:gd name="T76" fmla="*/ 73 w 735"/>
                <a:gd name="T77" fmla="*/ 142 h 1245"/>
                <a:gd name="T78" fmla="*/ 82 w 735"/>
                <a:gd name="T79" fmla="*/ 193 h 1245"/>
                <a:gd name="T80" fmla="*/ 118 w 735"/>
                <a:gd name="T81" fmla="*/ 262 h 1245"/>
                <a:gd name="T82" fmla="*/ 187 w 735"/>
                <a:gd name="T83" fmla="*/ 349 h 1245"/>
                <a:gd name="T84" fmla="*/ 296 w 735"/>
                <a:gd name="T85" fmla="*/ 458 h 1245"/>
                <a:gd name="T86" fmla="*/ 460 w 735"/>
                <a:gd name="T87" fmla="*/ 612 h 1245"/>
                <a:gd name="T88" fmla="*/ 586 w 735"/>
                <a:gd name="T89" fmla="*/ 740 h 1245"/>
                <a:gd name="T90" fmla="*/ 673 w 735"/>
                <a:gd name="T91" fmla="*/ 846 h 1245"/>
                <a:gd name="T92" fmla="*/ 723 w 735"/>
                <a:gd name="T93" fmla="*/ 934 h 1245"/>
                <a:gd name="T94" fmla="*/ 735 w 735"/>
                <a:gd name="T95" fmla="*/ 1011 h 1245"/>
                <a:gd name="T96" fmla="*/ 712 w 735"/>
                <a:gd name="T97" fmla="*/ 1078 h 1245"/>
                <a:gd name="T98" fmla="*/ 653 w 735"/>
                <a:gd name="T99" fmla="*/ 1140 h 1245"/>
                <a:gd name="T100" fmla="*/ 560 w 735"/>
                <a:gd name="T101" fmla="*/ 1202 h 1245"/>
                <a:gd name="T102" fmla="*/ 479 w 735"/>
                <a:gd name="T103" fmla="*/ 1149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35" h="1245">
                  <a:moveTo>
                    <a:pt x="479" y="1149"/>
                  </a:moveTo>
                  <a:lnTo>
                    <a:pt x="520" y="1129"/>
                  </a:lnTo>
                  <a:lnTo>
                    <a:pt x="556" y="1109"/>
                  </a:lnTo>
                  <a:lnTo>
                    <a:pt x="583" y="1088"/>
                  </a:lnTo>
                  <a:lnTo>
                    <a:pt x="605" y="1067"/>
                  </a:lnTo>
                  <a:lnTo>
                    <a:pt x="622" y="1045"/>
                  </a:lnTo>
                  <a:lnTo>
                    <a:pt x="632" y="1024"/>
                  </a:lnTo>
                  <a:lnTo>
                    <a:pt x="637" y="1002"/>
                  </a:lnTo>
                  <a:lnTo>
                    <a:pt x="638" y="979"/>
                  </a:lnTo>
                  <a:lnTo>
                    <a:pt x="634" y="956"/>
                  </a:lnTo>
                  <a:lnTo>
                    <a:pt x="625" y="933"/>
                  </a:lnTo>
                  <a:lnTo>
                    <a:pt x="613" y="910"/>
                  </a:lnTo>
                  <a:lnTo>
                    <a:pt x="598" y="886"/>
                  </a:lnTo>
                  <a:lnTo>
                    <a:pt x="580" y="861"/>
                  </a:lnTo>
                  <a:lnTo>
                    <a:pt x="559" y="837"/>
                  </a:lnTo>
                  <a:lnTo>
                    <a:pt x="535" y="812"/>
                  </a:lnTo>
                  <a:lnTo>
                    <a:pt x="510" y="788"/>
                  </a:lnTo>
                  <a:lnTo>
                    <a:pt x="484" y="762"/>
                  </a:lnTo>
                  <a:lnTo>
                    <a:pt x="456" y="737"/>
                  </a:lnTo>
                  <a:lnTo>
                    <a:pt x="428" y="711"/>
                  </a:lnTo>
                  <a:lnTo>
                    <a:pt x="398" y="685"/>
                  </a:lnTo>
                  <a:lnTo>
                    <a:pt x="370" y="659"/>
                  </a:lnTo>
                  <a:lnTo>
                    <a:pt x="342" y="633"/>
                  </a:lnTo>
                  <a:lnTo>
                    <a:pt x="313" y="607"/>
                  </a:lnTo>
                  <a:lnTo>
                    <a:pt x="287" y="579"/>
                  </a:lnTo>
                  <a:lnTo>
                    <a:pt x="278" y="570"/>
                  </a:lnTo>
                  <a:lnTo>
                    <a:pt x="266" y="558"/>
                  </a:lnTo>
                  <a:lnTo>
                    <a:pt x="251" y="543"/>
                  </a:lnTo>
                  <a:lnTo>
                    <a:pt x="236" y="527"/>
                  </a:lnTo>
                  <a:lnTo>
                    <a:pt x="219" y="509"/>
                  </a:lnTo>
                  <a:lnTo>
                    <a:pt x="202" y="491"/>
                  </a:lnTo>
                  <a:lnTo>
                    <a:pt x="185" y="471"/>
                  </a:lnTo>
                  <a:lnTo>
                    <a:pt x="167" y="453"/>
                  </a:lnTo>
                  <a:lnTo>
                    <a:pt x="150" y="435"/>
                  </a:lnTo>
                  <a:lnTo>
                    <a:pt x="135" y="418"/>
                  </a:lnTo>
                  <a:lnTo>
                    <a:pt x="122" y="404"/>
                  </a:lnTo>
                  <a:lnTo>
                    <a:pt x="111" y="391"/>
                  </a:lnTo>
                  <a:lnTo>
                    <a:pt x="102" y="382"/>
                  </a:lnTo>
                  <a:lnTo>
                    <a:pt x="97" y="375"/>
                  </a:lnTo>
                  <a:lnTo>
                    <a:pt x="80" y="351"/>
                  </a:lnTo>
                  <a:lnTo>
                    <a:pt x="62" y="323"/>
                  </a:lnTo>
                  <a:lnTo>
                    <a:pt x="44" y="292"/>
                  </a:lnTo>
                  <a:lnTo>
                    <a:pt x="27" y="260"/>
                  </a:lnTo>
                  <a:lnTo>
                    <a:pt x="14" y="228"/>
                  </a:lnTo>
                  <a:lnTo>
                    <a:pt x="8" y="206"/>
                  </a:lnTo>
                  <a:lnTo>
                    <a:pt x="3" y="184"/>
                  </a:lnTo>
                  <a:lnTo>
                    <a:pt x="0" y="162"/>
                  </a:lnTo>
                  <a:lnTo>
                    <a:pt x="0" y="140"/>
                  </a:lnTo>
                  <a:lnTo>
                    <a:pt x="2" y="119"/>
                  </a:lnTo>
                  <a:lnTo>
                    <a:pt x="6" y="97"/>
                  </a:lnTo>
                  <a:lnTo>
                    <a:pt x="12" y="78"/>
                  </a:lnTo>
                  <a:lnTo>
                    <a:pt x="21" y="60"/>
                  </a:lnTo>
                  <a:lnTo>
                    <a:pt x="32" y="44"/>
                  </a:lnTo>
                  <a:lnTo>
                    <a:pt x="47" y="29"/>
                  </a:lnTo>
                  <a:lnTo>
                    <a:pt x="64" y="18"/>
                  </a:lnTo>
                  <a:lnTo>
                    <a:pt x="83" y="9"/>
                  </a:lnTo>
                  <a:lnTo>
                    <a:pt x="107" y="3"/>
                  </a:lnTo>
                  <a:lnTo>
                    <a:pt x="132" y="0"/>
                  </a:lnTo>
                  <a:lnTo>
                    <a:pt x="161" y="1"/>
                  </a:lnTo>
                  <a:lnTo>
                    <a:pt x="194" y="5"/>
                  </a:lnTo>
                  <a:lnTo>
                    <a:pt x="206" y="10"/>
                  </a:lnTo>
                  <a:lnTo>
                    <a:pt x="217" y="11"/>
                  </a:lnTo>
                  <a:lnTo>
                    <a:pt x="226" y="10"/>
                  </a:lnTo>
                  <a:lnTo>
                    <a:pt x="236" y="8"/>
                  </a:lnTo>
                  <a:lnTo>
                    <a:pt x="245" y="6"/>
                  </a:lnTo>
                  <a:lnTo>
                    <a:pt x="255" y="4"/>
                  </a:lnTo>
                  <a:lnTo>
                    <a:pt x="266" y="4"/>
                  </a:lnTo>
                  <a:lnTo>
                    <a:pt x="277" y="6"/>
                  </a:lnTo>
                  <a:lnTo>
                    <a:pt x="290" y="11"/>
                  </a:lnTo>
                  <a:lnTo>
                    <a:pt x="305" y="21"/>
                  </a:lnTo>
                  <a:lnTo>
                    <a:pt x="312" y="26"/>
                  </a:lnTo>
                  <a:lnTo>
                    <a:pt x="319" y="32"/>
                  </a:lnTo>
                  <a:lnTo>
                    <a:pt x="328" y="39"/>
                  </a:lnTo>
                  <a:lnTo>
                    <a:pt x="337" y="48"/>
                  </a:lnTo>
                  <a:lnTo>
                    <a:pt x="346" y="58"/>
                  </a:lnTo>
                  <a:lnTo>
                    <a:pt x="355" y="67"/>
                  </a:lnTo>
                  <a:lnTo>
                    <a:pt x="364" y="77"/>
                  </a:lnTo>
                  <a:lnTo>
                    <a:pt x="372" y="87"/>
                  </a:lnTo>
                  <a:lnTo>
                    <a:pt x="379" y="97"/>
                  </a:lnTo>
                  <a:lnTo>
                    <a:pt x="385" y="108"/>
                  </a:lnTo>
                  <a:lnTo>
                    <a:pt x="390" y="118"/>
                  </a:lnTo>
                  <a:lnTo>
                    <a:pt x="393" y="127"/>
                  </a:lnTo>
                  <a:lnTo>
                    <a:pt x="395" y="135"/>
                  </a:lnTo>
                  <a:lnTo>
                    <a:pt x="394" y="142"/>
                  </a:lnTo>
                  <a:lnTo>
                    <a:pt x="390" y="148"/>
                  </a:lnTo>
                  <a:lnTo>
                    <a:pt x="384" y="153"/>
                  </a:lnTo>
                  <a:lnTo>
                    <a:pt x="374" y="157"/>
                  </a:lnTo>
                  <a:lnTo>
                    <a:pt x="362" y="158"/>
                  </a:lnTo>
                  <a:lnTo>
                    <a:pt x="345" y="157"/>
                  </a:lnTo>
                  <a:lnTo>
                    <a:pt x="324" y="153"/>
                  </a:lnTo>
                  <a:lnTo>
                    <a:pt x="300" y="148"/>
                  </a:lnTo>
                  <a:lnTo>
                    <a:pt x="271" y="140"/>
                  </a:lnTo>
                  <a:lnTo>
                    <a:pt x="237" y="130"/>
                  </a:lnTo>
                  <a:lnTo>
                    <a:pt x="221" y="124"/>
                  </a:lnTo>
                  <a:lnTo>
                    <a:pt x="210" y="116"/>
                  </a:lnTo>
                  <a:lnTo>
                    <a:pt x="202" y="109"/>
                  </a:lnTo>
                  <a:lnTo>
                    <a:pt x="198" y="102"/>
                  </a:lnTo>
                  <a:lnTo>
                    <a:pt x="195" y="94"/>
                  </a:lnTo>
                  <a:lnTo>
                    <a:pt x="194" y="87"/>
                  </a:lnTo>
                  <a:lnTo>
                    <a:pt x="192" y="81"/>
                  </a:lnTo>
                  <a:lnTo>
                    <a:pt x="189" y="75"/>
                  </a:lnTo>
                  <a:lnTo>
                    <a:pt x="184" y="71"/>
                  </a:lnTo>
                  <a:lnTo>
                    <a:pt x="175" y="68"/>
                  </a:lnTo>
                  <a:lnTo>
                    <a:pt x="168" y="67"/>
                  </a:lnTo>
                  <a:lnTo>
                    <a:pt x="161" y="67"/>
                  </a:lnTo>
                  <a:lnTo>
                    <a:pt x="153" y="67"/>
                  </a:lnTo>
                  <a:lnTo>
                    <a:pt x="144" y="68"/>
                  </a:lnTo>
                  <a:lnTo>
                    <a:pt x="134" y="70"/>
                  </a:lnTo>
                  <a:lnTo>
                    <a:pt x="125" y="73"/>
                  </a:lnTo>
                  <a:lnTo>
                    <a:pt x="115" y="77"/>
                  </a:lnTo>
                  <a:lnTo>
                    <a:pt x="105" y="83"/>
                  </a:lnTo>
                  <a:lnTo>
                    <a:pt x="97" y="89"/>
                  </a:lnTo>
                  <a:lnTo>
                    <a:pt x="89" y="97"/>
                  </a:lnTo>
                  <a:lnTo>
                    <a:pt x="83" y="106"/>
                  </a:lnTo>
                  <a:lnTo>
                    <a:pt x="78" y="117"/>
                  </a:lnTo>
                  <a:lnTo>
                    <a:pt x="74" y="129"/>
                  </a:lnTo>
                  <a:lnTo>
                    <a:pt x="73" y="142"/>
                  </a:lnTo>
                  <a:lnTo>
                    <a:pt x="73" y="158"/>
                  </a:lnTo>
                  <a:lnTo>
                    <a:pt x="76" y="175"/>
                  </a:lnTo>
                  <a:lnTo>
                    <a:pt x="82" y="193"/>
                  </a:lnTo>
                  <a:lnTo>
                    <a:pt x="90" y="215"/>
                  </a:lnTo>
                  <a:lnTo>
                    <a:pt x="102" y="237"/>
                  </a:lnTo>
                  <a:lnTo>
                    <a:pt x="118" y="262"/>
                  </a:lnTo>
                  <a:lnTo>
                    <a:pt x="137" y="289"/>
                  </a:lnTo>
                  <a:lnTo>
                    <a:pt x="159" y="318"/>
                  </a:lnTo>
                  <a:lnTo>
                    <a:pt x="187" y="349"/>
                  </a:lnTo>
                  <a:lnTo>
                    <a:pt x="218" y="384"/>
                  </a:lnTo>
                  <a:lnTo>
                    <a:pt x="255" y="419"/>
                  </a:lnTo>
                  <a:lnTo>
                    <a:pt x="296" y="458"/>
                  </a:lnTo>
                  <a:lnTo>
                    <a:pt x="355" y="513"/>
                  </a:lnTo>
                  <a:lnTo>
                    <a:pt x="410" y="564"/>
                  </a:lnTo>
                  <a:lnTo>
                    <a:pt x="460" y="612"/>
                  </a:lnTo>
                  <a:lnTo>
                    <a:pt x="507" y="657"/>
                  </a:lnTo>
                  <a:lnTo>
                    <a:pt x="549" y="699"/>
                  </a:lnTo>
                  <a:lnTo>
                    <a:pt x="586" y="740"/>
                  </a:lnTo>
                  <a:lnTo>
                    <a:pt x="620" y="778"/>
                  </a:lnTo>
                  <a:lnTo>
                    <a:pt x="648" y="812"/>
                  </a:lnTo>
                  <a:lnTo>
                    <a:pt x="673" y="846"/>
                  </a:lnTo>
                  <a:lnTo>
                    <a:pt x="694" y="877"/>
                  </a:lnTo>
                  <a:lnTo>
                    <a:pt x="711" y="907"/>
                  </a:lnTo>
                  <a:lnTo>
                    <a:pt x="723" y="934"/>
                  </a:lnTo>
                  <a:lnTo>
                    <a:pt x="731" y="961"/>
                  </a:lnTo>
                  <a:lnTo>
                    <a:pt x="735" y="986"/>
                  </a:lnTo>
                  <a:lnTo>
                    <a:pt x="735" y="1011"/>
                  </a:lnTo>
                  <a:lnTo>
                    <a:pt x="731" y="1034"/>
                  </a:lnTo>
                  <a:lnTo>
                    <a:pt x="724" y="1056"/>
                  </a:lnTo>
                  <a:lnTo>
                    <a:pt x="712" y="1078"/>
                  </a:lnTo>
                  <a:lnTo>
                    <a:pt x="697" y="1098"/>
                  </a:lnTo>
                  <a:lnTo>
                    <a:pt x="676" y="1120"/>
                  </a:lnTo>
                  <a:lnTo>
                    <a:pt x="653" y="1140"/>
                  </a:lnTo>
                  <a:lnTo>
                    <a:pt x="626" y="1160"/>
                  </a:lnTo>
                  <a:lnTo>
                    <a:pt x="595" y="1181"/>
                  </a:lnTo>
                  <a:lnTo>
                    <a:pt x="560" y="1202"/>
                  </a:lnTo>
                  <a:lnTo>
                    <a:pt x="521" y="1224"/>
                  </a:lnTo>
                  <a:lnTo>
                    <a:pt x="479" y="1245"/>
                  </a:lnTo>
                  <a:lnTo>
                    <a:pt x="479" y="114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34" y="3735"/>
              <a:ext cx="147" cy="249"/>
            </a:xfrm>
            <a:custGeom>
              <a:avLst/>
              <a:gdLst>
                <a:gd name="T0" fmla="*/ 556 w 735"/>
                <a:gd name="T1" fmla="*/ 1109 h 1245"/>
                <a:gd name="T2" fmla="*/ 622 w 735"/>
                <a:gd name="T3" fmla="*/ 1045 h 1245"/>
                <a:gd name="T4" fmla="*/ 638 w 735"/>
                <a:gd name="T5" fmla="*/ 979 h 1245"/>
                <a:gd name="T6" fmla="*/ 613 w 735"/>
                <a:gd name="T7" fmla="*/ 910 h 1245"/>
                <a:gd name="T8" fmla="*/ 559 w 735"/>
                <a:gd name="T9" fmla="*/ 837 h 1245"/>
                <a:gd name="T10" fmla="*/ 484 w 735"/>
                <a:gd name="T11" fmla="*/ 762 h 1245"/>
                <a:gd name="T12" fmla="*/ 398 w 735"/>
                <a:gd name="T13" fmla="*/ 685 h 1245"/>
                <a:gd name="T14" fmla="*/ 313 w 735"/>
                <a:gd name="T15" fmla="*/ 607 h 1245"/>
                <a:gd name="T16" fmla="*/ 266 w 735"/>
                <a:gd name="T17" fmla="*/ 558 h 1245"/>
                <a:gd name="T18" fmla="*/ 219 w 735"/>
                <a:gd name="T19" fmla="*/ 509 h 1245"/>
                <a:gd name="T20" fmla="*/ 167 w 735"/>
                <a:gd name="T21" fmla="*/ 453 h 1245"/>
                <a:gd name="T22" fmla="*/ 122 w 735"/>
                <a:gd name="T23" fmla="*/ 404 h 1245"/>
                <a:gd name="T24" fmla="*/ 97 w 735"/>
                <a:gd name="T25" fmla="*/ 375 h 1245"/>
                <a:gd name="T26" fmla="*/ 44 w 735"/>
                <a:gd name="T27" fmla="*/ 292 h 1245"/>
                <a:gd name="T28" fmla="*/ 8 w 735"/>
                <a:gd name="T29" fmla="*/ 206 h 1245"/>
                <a:gd name="T30" fmla="*/ 0 w 735"/>
                <a:gd name="T31" fmla="*/ 140 h 1245"/>
                <a:gd name="T32" fmla="*/ 12 w 735"/>
                <a:gd name="T33" fmla="*/ 78 h 1245"/>
                <a:gd name="T34" fmla="*/ 47 w 735"/>
                <a:gd name="T35" fmla="*/ 29 h 1245"/>
                <a:gd name="T36" fmla="*/ 107 w 735"/>
                <a:gd name="T37" fmla="*/ 3 h 1245"/>
                <a:gd name="T38" fmla="*/ 194 w 735"/>
                <a:gd name="T39" fmla="*/ 5 h 1245"/>
                <a:gd name="T40" fmla="*/ 226 w 735"/>
                <a:gd name="T41" fmla="*/ 10 h 1245"/>
                <a:gd name="T42" fmla="*/ 255 w 735"/>
                <a:gd name="T43" fmla="*/ 4 h 1245"/>
                <a:gd name="T44" fmla="*/ 290 w 735"/>
                <a:gd name="T45" fmla="*/ 11 h 1245"/>
                <a:gd name="T46" fmla="*/ 319 w 735"/>
                <a:gd name="T47" fmla="*/ 32 h 1245"/>
                <a:gd name="T48" fmla="*/ 346 w 735"/>
                <a:gd name="T49" fmla="*/ 58 h 1245"/>
                <a:gd name="T50" fmla="*/ 372 w 735"/>
                <a:gd name="T51" fmla="*/ 87 h 1245"/>
                <a:gd name="T52" fmla="*/ 390 w 735"/>
                <a:gd name="T53" fmla="*/ 118 h 1245"/>
                <a:gd name="T54" fmla="*/ 394 w 735"/>
                <a:gd name="T55" fmla="*/ 142 h 1245"/>
                <a:gd name="T56" fmla="*/ 374 w 735"/>
                <a:gd name="T57" fmla="*/ 157 h 1245"/>
                <a:gd name="T58" fmla="*/ 324 w 735"/>
                <a:gd name="T59" fmla="*/ 153 h 1245"/>
                <a:gd name="T60" fmla="*/ 237 w 735"/>
                <a:gd name="T61" fmla="*/ 130 h 1245"/>
                <a:gd name="T62" fmla="*/ 202 w 735"/>
                <a:gd name="T63" fmla="*/ 109 h 1245"/>
                <a:gd name="T64" fmla="*/ 194 w 735"/>
                <a:gd name="T65" fmla="*/ 87 h 1245"/>
                <a:gd name="T66" fmla="*/ 184 w 735"/>
                <a:gd name="T67" fmla="*/ 71 h 1245"/>
                <a:gd name="T68" fmla="*/ 161 w 735"/>
                <a:gd name="T69" fmla="*/ 67 h 1245"/>
                <a:gd name="T70" fmla="*/ 134 w 735"/>
                <a:gd name="T71" fmla="*/ 70 h 1245"/>
                <a:gd name="T72" fmla="*/ 105 w 735"/>
                <a:gd name="T73" fmla="*/ 83 h 1245"/>
                <a:gd name="T74" fmla="*/ 83 w 735"/>
                <a:gd name="T75" fmla="*/ 106 h 1245"/>
                <a:gd name="T76" fmla="*/ 73 w 735"/>
                <a:gd name="T77" fmla="*/ 142 h 1245"/>
                <a:gd name="T78" fmla="*/ 82 w 735"/>
                <a:gd name="T79" fmla="*/ 193 h 1245"/>
                <a:gd name="T80" fmla="*/ 118 w 735"/>
                <a:gd name="T81" fmla="*/ 262 h 1245"/>
                <a:gd name="T82" fmla="*/ 187 w 735"/>
                <a:gd name="T83" fmla="*/ 349 h 1245"/>
                <a:gd name="T84" fmla="*/ 296 w 735"/>
                <a:gd name="T85" fmla="*/ 458 h 1245"/>
                <a:gd name="T86" fmla="*/ 460 w 735"/>
                <a:gd name="T87" fmla="*/ 612 h 1245"/>
                <a:gd name="T88" fmla="*/ 586 w 735"/>
                <a:gd name="T89" fmla="*/ 740 h 1245"/>
                <a:gd name="T90" fmla="*/ 673 w 735"/>
                <a:gd name="T91" fmla="*/ 846 h 1245"/>
                <a:gd name="T92" fmla="*/ 723 w 735"/>
                <a:gd name="T93" fmla="*/ 934 h 1245"/>
                <a:gd name="T94" fmla="*/ 735 w 735"/>
                <a:gd name="T95" fmla="*/ 1011 h 1245"/>
                <a:gd name="T96" fmla="*/ 712 w 735"/>
                <a:gd name="T97" fmla="*/ 1078 h 1245"/>
                <a:gd name="T98" fmla="*/ 653 w 735"/>
                <a:gd name="T99" fmla="*/ 1140 h 1245"/>
                <a:gd name="T100" fmla="*/ 560 w 735"/>
                <a:gd name="T101" fmla="*/ 1202 h 1245"/>
                <a:gd name="T102" fmla="*/ 479 w 735"/>
                <a:gd name="T103" fmla="*/ 1149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35" h="1245">
                  <a:moveTo>
                    <a:pt x="479" y="1149"/>
                  </a:moveTo>
                  <a:lnTo>
                    <a:pt x="520" y="1129"/>
                  </a:lnTo>
                  <a:lnTo>
                    <a:pt x="556" y="1109"/>
                  </a:lnTo>
                  <a:lnTo>
                    <a:pt x="583" y="1088"/>
                  </a:lnTo>
                  <a:lnTo>
                    <a:pt x="605" y="1067"/>
                  </a:lnTo>
                  <a:lnTo>
                    <a:pt x="622" y="1045"/>
                  </a:lnTo>
                  <a:lnTo>
                    <a:pt x="632" y="1024"/>
                  </a:lnTo>
                  <a:lnTo>
                    <a:pt x="637" y="1002"/>
                  </a:lnTo>
                  <a:lnTo>
                    <a:pt x="638" y="979"/>
                  </a:lnTo>
                  <a:lnTo>
                    <a:pt x="634" y="956"/>
                  </a:lnTo>
                  <a:lnTo>
                    <a:pt x="625" y="933"/>
                  </a:lnTo>
                  <a:lnTo>
                    <a:pt x="613" y="910"/>
                  </a:lnTo>
                  <a:lnTo>
                    <a:pt x="598" y="886"/>
                  </a:lnTo>
                  <a:lnTo>
                    <a:pt x="580" y="861"/>
                  </a:lnTo>
                  <a:lnTo>
                    <a:pt x="559" y="837"/>
                  </a:lnTo>
                  <a:lnTo>
                    <a:pt x="535" y="812"/>
                  </a:lnTo>
                  <a:lnTo>
                    <a:pt x="510" y="788"/>
                  </a:lnTo>
                  <a:lnTo>
                    <a:pt x="484" y="762"/>
                  </a:lnTo>
                  <a:lnTo>
                    <a:pt x="456" y="737"/>
                  </a:lnTo>
                  <a:lnTo>
                    <a:pt x="428" y="711"/>
                  </a:lnTo>
                  <a:lnTo>
                    <a:pt x="398" y="685"/>
                  </a:lnTo>
                  <a:lnTo>
                    <a:pt x="370" y="659"/>
                  </a:lnTo>
                  <a:lnTo>
                    <a:pt x="342" y="633"/>
                  </a:lnTo>
                  <a:lnTo>
                    <a:pt x="313" y="607"/>
                  </a:lnTo>
                  <a:lnTo>
                    <a:pt x="287" y="579"/>
                  </a:lnTo>
                  <a:lnTo>
                    <a:pt x="278" y="570"/>
                  </a:lnTo>
                  <a:lnTo>
                    <a:pt x="266" y="558"/>
                  </a:lnTo>
                  <a:lnTo>
                    <a:pt x="251" y="543"/>
                  </a:lnTo>
                  <a:lnTo>
                    <a:pt x="236" y="527"/>
                  </a:lnTo>
                  <a:lnTo>
                    <a:pt x="219" y="509"/>
                  </a:lnTo>
                  <a:lnTo>
                    <a:pt x="202" y="491"/>
                  </a:lnTo>
                  <a:lnTo>
                    <a:pt x="185" y="471"/>
                  </a:lnTo>
                  <a:lnTo>
                    <a:pt x="167" y="453"/>
                  </a:lnTo>
                  <a:lnTo>
                    <a:pt x="150" y="435"/>
                  </a:lnTo>
                  <a:lnTo>
                    <a:pt x="135" y="418"/>
                  </a:lnTo>
                  <a:lnTo>
                    <a:pt x="122" y="404"/>
                  </a:lnTo>
                  <a:lnTo>
                    <a:pt x="111" y="391"/>
                  </a:lnTo>
                  <a:lnTo>
                    <a:pt x="102" y="382"/>
                  </a:lnTo>
                  <a:lnTo>
                    <a:pt x="97" y="375"/>
                  </a:lnTo>
                  <a:lnTo>
                    <a:pt x="80" y="351"/>
                  </a:lnTo>
                  <a:lnTo>
                    <a:pt x="62" y="323"/>
                  </a:lnTo>
                  <a:lnTo>
                    <a:pt x="44" y="292"/>
                  </a:lnTo>
                  <a:lnTo>
                    <a:pt x="27" y="260"/>
                  </a:lnTo>
                  <a:lnTo>
                    <a:pt x="14" y="228"/>
                  </a:lnTo>
                  <a:lnTo>
                    <a:pt x="8" y="206"/>
                  </a:lnTo>
                  <a:lnTo>
                    <a:pt x="3" y="184"/>
                  </a:lnTo>
                  <a:lnTo>
                    <a:pt x="0" y="162"/>
                  </a:lnTo>
                  <a:lnTo>
                    <a:pt x="0" y="140"/>
                  </a:lnTo>
                  <a:lnTo>
                    <a:pt x="2" y="119"/>
                  </a:lnTo>
                  <a:lnTo>
                    <a:pt x="6" y="97"/>
                  </a:lnTo>
                  <a:lnTo>
                    <a:pt x="12" y="78"/>
                  </a:lnTo>
                  <a:lnTo>
                    <a:pt x="21" y="60"/>
                  </a:lnTo>
                  <a:lnTo>
                    <a:pt x="32" y="44"/>
                  </a:lnTo>
                  <a:lnTo>
                    <a:pt x="47" y="29"/>
                  </a:lnTo>
                  <a:lnTo>
                    <a:pt x="64" y="18"/>
                  </a:lnTo>
                  <a:lnTo>
                    <a:pt x="83" y="9"/>
                  </a:lnTo>
                  <a:lnTo>
                    <a:pt x="107" y="3"/>
                  </a:lnTo>
                  <a:lnTo>
                    <a:pt x="132" y="0"/>
                  </a:lnTo>
                  <a:lnTo>
                    <a:pt x="161" y="1"/>
                  </a:lnTo>
                  <a:lnTo>
                    <a:pt x="194" y="5"/>
                  </a:lnTo>
                  <a:lnTo>
                    <a:pt x="206" y="10"/>
                  </a:lnTo>
                  <a:lnTo>
                    <a:pt x="217" y="11"/>
                  </a:lnTo>
                  <a:lnTo>
                    <a:pt x="226" y="10"/>
                  </a:lnTo>
                  <a:lnTo>
                    <a:pt x="236" y="8"/>
                  </a:lnTo>
                  <a:lnTo>
                    <a:pt x="245" y="6"/>
                  </a:lnTo>
                  <a:lnTo>
                    <a:pt x="255" y="4"/>
                  </a:lnTo>
                  <a:lnTo>
                    <a:pt x="266" y="4"/>
                  </a:lnTo>
                  <a:lnTo>
                    <a:pt x="277" y="6"/>
                  </a:lnTo>
                  <a:lnTo>
                    <a:pt x="290" y="11"/>
                  </a:lnTo>
                  <a:lnTo>
                    <a:pt x="305" y="21"/>
                  </a:lnTo>
                  <a:lnTo>
                    <a:pt x="312" y="26"/>
                  </a:lnTo>
                  <a:lnTo>
                    <a:pt x="319" y="32"/>
                  </a:lnTo>
                  <a:lnTo>
                    <a:pt x="328" y="39"/>
                  </a:lnTo>
                  <a:lnTo>
                    <a:pt x="337" y="48"/>
                  </a:lnTo>
                  <a:lnTo>
                    <a:pt x="346" y="58"/>
                  </a:lnTo>
                  <a:lnTo>
                    <a:pt x="355" y="67"/>
                  </a:lnTo>
                  <a:lnTo>
                    <a:pt x="364" y="77"/>
                  </a:lnTo>
                  <a:lnTo>
                    <a:pt x="372" y="87"/>
                  </a:lnTo>
                  <a:lnTo>
                    <a:pt x="379" y="97"/>
                  </a:lnTo>
                  <a:lnTo>
                    <a:pt x="385" y="108"/>
                  </a:lnTo>
                  <a:lnTo>
                    <a:pt x="390" y="118"/>
                  </a:lnTo>
                  <a:lnTo>
                    <a:pt x="393" y="127"/>
                  </a:lnTo>
                  <a:lnTo>
                    <a:pt x="395" y="135"/>
                  </a:lnTo>
                  <a:lnTo>
                    <a:pt x="394" y="142"/>
                  </a:lnTo>
                  <a:lnTo>
                    <a:pt x="390" y="148"/>
                  </a:lnTo>
                  <a:lnTo>
                    <a:pt x="384" y="153"/>
                  </a:lnTo>
                  <a:lnTo>
                    <a:pt x="374" y="157"/>
                  </a:lnTo>
                  <a:lnTo>
                    <a:pt x="362" y="158"/>
                  </a:lnTo>
                  <a:lnTo>
                    <a:pt x="345" y="157"/>
                  </a:lnTo>
                  <a:lnTo>
                    <a:pt x="324" y="153"/>
                  </a:lnTo>
                  <a:lnTo>
                    <a:pt x="300" y="148"/>
                  </a:lnTo>
                  <a:lnTo>
                    <a:pt x="271" y="140"/>
                  </a:lnTo>
                  <a:lnTo>
                    <a:pt x="237" y="130"/>
                  </a:lnTo>
                  <a:lnTo>
                    <a:pt x="221" y="124"/>
                  </a:lnTo>
                  <a:lnTo>
                    <a:pt x="210" y="116"/>
                  </a:lnTo>
                  <a:lnTo>
                    <a:pt x="202" y="109"/>
                  </a:lnTo>
                  <a:lnTo>
                    <a:pt x="198" y="102"/>
                  </a:lnTo>
                  <a:lnTo>
                    <a:pt x="195" y="94"/>
                  </a:lnTo>
                  <a:lnTo>
                    <a:pt x="194" y="87"/>
                  </a:lnTo>
                  <a:lnTo>
                    <a:pt x="192" y="81"/>
                  </a:lnTo>
                  <a:lnTo>
                    <a:pt x="189" y="75"/>
                  </a:lnTo>
                  <a:lnTo>
                    <a:pt x="184" y="71"/>
                  </a:lnTo>
                  <a:lnTo>
                    <a:pt x="175" y="68"/>
                  </a:lnTo>
                  <a:lnTo>
                    <a:pt x="168" y="67"/>
                  </a:lnTo>
                  <a:lnTo>
                    <a:pt x="161" y="67"/>
                  </a:lnTo>
                  <a:lnTo>
                    <a:pt x="153" y="67"/>
                  </a:lnTo>
                  <a:lnTo>
                    <a:pt x="144" y="68"/>
                  </a:lnTo>
                  <a:lnTo>
                    <a:pt x="134" y="70"/>
                  </a:lnTo>
                  <a:lnTo>
                    <a:pt x="125" y="73"/>
                  </a:lnTo>
                  <a:lnTo>
                    <a:pt x="115" y="77"/>
                  </a:lnTo>
                  <a:lnTo>
                    <a:pt x="105" y="83"/>
                  </a:lnTo>
                  <a:lnTo>
                    <a:pt x="97" y="89"/>
                  </a:lnTo>
                  <a:lnTo>
                    <a:pt x="89" y="97"/>
                  </a:lnTo>
                  <a:lnTo>
                    <a:pt x="83" y="106"/>
                  </a:lnTo>
                  <a:lnTo>
                    <a:pt x="78" y="117"/>
                  </a:lnTo>
                  <a:lnTo>
                    <a:pt x="74" y="129"/>
                  </a:lnTo>
                  <a:lnTo>
                    <a:pt x="73" y="142"/>
                  </a:lnTo>
                  <a:lnTo>
                    <a:pt x="73" y="158"/>
                  </a:lnTo>
                  <a:lnTo>
                    <a:pt x="76" y="175"/>
                  </a:lnTo>
                  <a:lnTo>
                    <a:pt x="82" y="193"/>
                  </a:lnTo>
                  <a:lnTo>
                    <a:pt x="90" y="215"/>
                  </a:lnTo>
                  <a:lnTo>
                    <a:pt x="102" y="237"/>
                  </a:lnTo>
                  <a:lnTo>
                    <a:pt x="118" y="262"/>
                  </a:lnTo>
                  <a:lnTo>
                    <a:pt x="137" y="289"/>
                  </a:lnTo>
                  <a:lnTo>
                    <a:pt x="159" y="318"/>
                  </a:lnTo>
                  <a:lnTo>
                    <a:pt x="187" y="349"/>
                  </a:lnTo>
                  <a:lnTo>
                    <a:pt x="218" y="384"/>
                  </a:lnTo>
                  <a:lnTo>
                    <a:pt x="255" y="419"/>
                  </a:lnTo>
                  <a:lnTo>
                    <a:pt x="296" y="458"/>
                  </a:lnTo>
                  <a:lnTo>
                    <a:pt x="355" y="513"/>
                  </a:lnTo>
                  <a:lnTo>
                    <a:pt x="410" y="564"/>
                  </a:lnTo>
                  <a:lnTo>
                    <a:pt x="460" y="612"/>
                  </a:lnTo>
                  <a:lnTo>
                    <a:pt x="507" y="657"/>
                  </a:lnTo>
                  <a:lnTo>
                    <a:pt x="549" y="699"/>
                  </a:lnTo>
                  <a:lnTo>
                    <a:pt x="586" y="740"/>
                  </a:lnTo>
                  <a:lnTo>
                    <a:pt x="620" y="778"/>
                  </a:lnTo>
                  <a:lnTo>
                    <a:pt x="648" y="812"/>
                  </a:lnTo>
                  <a:lnTo>
                    <a:pt x="673" y="846"/>
                  </a:lnTo>
                  <a:lnTo>
                    <a:pt x="694" y="877"/>
                  </a:lnTo>
                  <a:lnTo>
                    <a:pt x="711" y="907"/>
                  </a:lnTo>
                  <a:lnTo>
                    <a:pt x="723" y="934"/>
                  </a:lnTo>
                  <a:lnTo>
                    <a:pt x="731" y="961"/>
                  </a:lnTo>
                  <a:lnTo>
                    <a:pt x="735" y="986"/>
                  </a:lnTo>
                  <a:lnTo>
                    <a:pt x="735" y="1011"/>
                  </a:lnTo>
                  <a:lnTo>
                    <a:pt x="731" y="1034"/>
                  </a:lnTo>
                  <a:lnTo>
                    <a:pt x="724" y="1056"/>
                  </a:lnTo>
                  <a:lnTo>
                    <a:pt x="712" y="1078"/>
                  </a:lnTo>
                  <a:lnTo>
                    <a:pt x="697" y="1098"/>
                  </a:lnTo>
                  <a:lnTo>
                    <a:pt x="676" y="1120"/>
                  </a:lnTo>
                  <a:lnTo>
                    <a:pt x="653" y="1140"/>
                  </a:lnTo>
                  <a:lnTo>
                    <a:pt x="626" y="1160"/>
                  </a:lnTo>
                  <a:lnTo>
                    <a:pt x="595" y="1181"/>
                  </a:lnTo>
                  <a:lnTo>
                    <a:pt x="560" y="1202"/>
                  </a:lnTo>
                  <a:lnTo>
                    <a:pt x="521" y="1224"/>
                  </a:lnTo>
                  <a:lnTo>
                    <a:pt x="479" y="1245"/>
                  </a:lnTo>
                  <a:lnTo>
                    <a:pt x="479" y="1149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00" y="4098"/>
              <a:ext cx="37" cy="49"/>
            </a:xfrm>
            <a:custGeom>
              <a:avLst/>
              <a:gdLst>
                <a:gd name="T0" fmla="*/ 148 w 185"/>
                <a:gd name="T1" fmla="*/ 249 h 249"/>
                <a:gd name="T2" fmla="*/ 163 w 185"/>
                <a:gd name="T3" fmla="*/ 241 h 249"/>
                <a:gd name="T4" fmla="*/ 174 w 185"/>
                <a:gd name="T5" fmla="*/ 230 h 249"/>
                <a:gd name="T6" fmla="*/ 181 w 185"/>
                <a:gd name="T7" fmla="*/ 218 h 249"/>
                <a:gd name="T8" fmla="*/ 185 w 185"/>
                <a:gd name="T9" fmla="*/ 204 h 249"/>
                <a:gd name="T10" fmla="*/ 185 w 185"/>
                <a:gd name="T11" fmla="*/ 190 h 249"/>
                <a:gd name="T12" fmla="*/ 181 w 185"/>
                <a:gd name="T13" fmla="*/ 174 h 249"/>
                <a:gd name="T14" fmla="*/ 174 w 185"/>
                <a:gd name="T15" fmla="*/ 160 h 249"/>
                <a:gd name="T16" fmla="*/ 164 w 185"/>
                <a:gd name="T17" fmla="*/ 146 h 249"/>
                <a:gd name="T18" fmla="*/ 151 w 185"/>
                <a:gd name="T19" fmla="*/ 135 h 249"/>
                <a:gd name="T20" fmla="*/ 134 w 185"/>
                <a:gd name="T21" fmla="*/ 125 h 249"/>
                <a:gd name="T22" fmla="*/ 132 w 185"/>
                <a:gd name="T23" fmla="*/ 124 h 249"/>
                <a:gd name="T24" fmla="*/ 126 w 185"/>
                <a:gd name="T25" fmla="*/ 121 h 249"/>
                <a:gd name="T26" fmla="*/ 118 w 185"/>
                <a:gd name="T27" fmla="*/ 117 h 249"/>
                <a:gd name="T28" fmla="*/ 108 w 185"/>
                <a:gd name="T29" fmla="*/ 110 h 249"/>
                <a:gd name="T30" fmla="*/ 99 w 185"/>
                <a:gd name="T31" fmla="*/ 103 h 249"/>
                <a:gd name="T32" fmla="*/ 90 w 185"/>
                <a:gd name="T33" fmla="*/ 93 h 249"/>
                <a:gd name="T34" fmla="*/ 85 w 185"/>
                <a:gd name="T35" fmla="*/ 82 h 249"/>
                <a:gd name="T36" fmla="*/ 82 w 185"/>
                <a:gd name="T37" fmla="*/ 69 h 249"/>
                <a:gd name="T38" fmla="*/ 82 w 185"/>
                <a:gd name="T39" fmla="*/ 0 h 249"/>
                <a:gd name="T40" fmla="*/ 78 w 185"/>
                <a:gd name="T41" fmla="*/ 1 h 249"/>
                <a:gd name="T42" fmla="*/ 71 w 185"/>
                <a:gd name="T43" fmla="*/ 4 h 249"/>
                <a:gd name="T44" fmla="*/ 60 w 185"/>
                <a:gd name="T45" fmla="*/ 8 h 249"/>
                <a:gd name="T46" fmla="*/ 50 w 185"/>
                <a:gd name="T47" fmla="*/ 14 h 249"/>
                <a:gd name="T48" fmla="*/ 39 w 185"/>
                <a:gd name="T49" fmla="*/ 22 h 249"/>
                <a:gd name="T50" fmla="*/ 28 w 185"/>
                <a:gd name="T51" fmla="*/ 31 h 249"/>
                <a:gd name="T52" fmla="*/ 18 w 185"/>
                <a:gd name="T53" fmla="*/ 40 h 249"/>
                <a:gd name="T54" fmla="*/ 10 w 185"/>
                <a:gd name="T55" fmla="*/ 51 h 249"/>
                <a:gd name="T56" fmla="*/ 3 w 185"/>
                <a:gd name="T57" fmla="*/ 62 h 249"/>
                <a:gd name="T58" fmla="*/ 0 w 185"/>
                <a:gd name="T59" fmla="*/ 75 h 249"/>
                <a:gd name="T60" fmla="*/ 1 w 185"/>
                <a:gd name="T61" fmla="*/ 90 h 249"/>
                <a:gd name="T62" fmla="*/ 6 w 185"/>
                <a:gd name="T63" fmla="*/ 104 h 249"/>
                <a:gd name="T64" fmla="*/ 16 w 185"/>
                <a:gd name="T65" fmla="*/ 119 h 249"/>
                <a:gd name="T66" fmla="*/ 32 w 185"/>
                <a:gd name="T67" fmla="*/ 136 h 249"/>
                <a:gd name="T68" fmla="*/ 55 w 185"/>
                <a:gd name="T69" fmla="*/ 153 h 249"/>
                <a:gd name="T70" fmla="*/ 65 w 185"/>
                <a:gd name="T71" fmla="*/ 158 h 249"/>
                <a:gd name="T72" fmla="*/ 77 w 185"/>
                <a:gd name="T73" fmla="*/ 162 h 249"/>
                <a:gd name="T74" fmla="*/ 88 w 185"/>
                <a:gd name="T75" fmla="*/ 165 h 249"/>
                <a:gd name="T76" fmla="*/ 100 w 185"/>
                <a:gd name="T77" fmla="*/ 167 h 249"/>
                <a:gd name="T78" fmla="*/ 110 w 185"/>
                <a:gd name="T79" fmla="*/ 170 h 249"/>
                <a:gd name="T80" fmla="*/ 120 w 185"/>
                <a:gd name="T81" fmla="*/ 173 h 249"/>
                <a:gd name="T82" fmla="*/ 129 w 185"/>
                <a:gd name="T83" fmla="*/ 178 h 249"/>
                <a:gd name="T84" fmla="*/ 136 w 185"/>
                <a:gd name="T85" fmla="*/ 185 h 249"/>
                <a:gd name="T86" fmla="*/ 143 w 185"/>
                <a:gd name="T87" fmla="*/ 195 h 249"/>
                <a:gd name="T88" fmla="*/ 147 w 185"/>
                <a:gd name="T89" fmla="*/ 207 h 249"/>
                <a:gd name="T90" fmla="*/ 148 w 185"/>
                <a:gd name="T91" fmla="*/ 222 h 249"/>
                <a:gd name="T92" fmla="*/ 148 w 185"/>
                <a:gd name="T93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5" h="249">
                  <a:moveTo>
                    <a:pt x="148" y="249"/>
                  </a:moveTo>
                  <a:lnTo>
                    <a:pt x="163" y="241"/>
                  </a:lnTo>
                  <a:lnTo>
                    <a:pt x="174" y="230"/>
                  </a:lnTo>
                  <a:lnTo>
                    <a:pt x="181" y="218"/>
                  </a:lnTo>
                  <a:lnTo>
                    <a:pt x="185" y="204"/>
                  </a:lnTo>
                  <a:lnTo>
                    <a:pt x="185" y="190"/>
                  </a:lnTo>
                  <a:lnTo>
                    <a:pt x="181" y="174"/>
                  </a:lnTo>
                  <a:lnTo>
                    <a:pt x="174" y="160"/>
                  </a:lnTo>
                  <a:lnTo>
                    <a:pt x="164" y="146"/>
                  </a:lnTo>
                  <a:lnTo>
                    <a:pt x="151" y="135"/>
                  </a:lnTo>
                  <a:lnTo>
                    <a:pt x="134" y="125"/>
                  </a:lnTo>
                  <a:lnTo>
                    <a:pt x="132" y="124"/>
                  </a:lnTo>
                  <a:lnTo>
                    <a:pt x="126" y="121"/>
                  </a:lnTo>
                  <a:lnTo>
                    <a:pt x="118" y="117"/>
                  </a:lnTo>
                  <a:lnTo>
                    <a:pt x="108" y="110"/>
                  </a:lnTo>
                  <a:lnTo>
                    <a:pt x="99" y="103"/>
                  </a:lnTo>
                  <a:lnTo>
                    <a:pt x="90" y="93"/>
                  </a:lnTo>
                  <a:lnTo>
                    <a:pt x="85" y="82"/>
                  </a:lnTo>
                  <a:lnTo>
                    <a:pt x="82" y="69"/>
                  </a:lnTo>
                  <a:lnTo>
                    <a:pt x="82" y="0"/>
                  </a:lnTo>
                  <a:lnTo>
                    <a:pt x="78" y="1"/>
                  </a:lnTo>
                  <a:lnTo>
                    <a:pt x="71" y="4"/>
                  </a:lnTo>
                  <a:lnTo>
                    <a:pt x="60" y="8"/>
                  </a:lnTo>
                  <a:lnTo>
                    <a:pt x="50" y="14"/>
                  </a:lnTo>
                  <a:lnTo>
                    <a:pt x="39" y="22"/>
                  </a:lnTo>
                  <a:lnTo>
                    <a:pt x="28" y="31"/>
                  </a:lnTo>
                  <a:lnTo>
                    <a:pt x="18" y="40"/>
                  </a:lnTo>
                  <a:lnTo>
                    <a:pt x="10" y="51"/>
                  </a:lnTo>
                  <a:lnTo>
                    <a:pt x="3" y="62"/>
                  </a:lnTo>
                  <a:lnTo>
                    <a:pt x="0" y="75"/>
                  </a:lnTo>
                  <a:lnTo>
                    <a:pt x="1" y="90"/>
                  </a:lnTo>
                  <a:lnTo>
                    <a:pt x="6" y="104"/>
                  </a:lnTo>
                  <a:lnTo>
                    <a:pt x="16" y="119"/>
                  </a:lnTo>
                  <a:lnTo>
                    <a:pt x="32" y="136"/>
                  </a:lnTo>
                  <a:lnTo>
                    <a:pt x="55" y="153"/>
                  </a:lnTo>
                  <a:lnTo>
                    <a:pt x="65" y="158"/>
                  </a:lnTo>
                  <a:lnTo>
                    <a:pt x="77" y="162"/>
                  </a:lnTo>
                  <a:lnTo>
                    <a:pt x="88" y="165"/>
                  </a:lnTo>
                  <a:lnTo>
                    <a:pt x="100" y="167"/>
                  </a:lnTo>
                  <a:lnTo>
                    <a:pt x="110" y="170"/>
                  </a:lnTo>
                  <a:lnTo>
                    <a:pt x="120" y="173"/>
                  </a:lnTo>
                  <a:lnTo>
                    <a:pt x="129" y="178"/>
                  </a:lnTo>
                  <a:lnTo>
                    <a:pt x="136" y="185"/>
                  </a:lnTo>
                  <a:lnTo>
                    <a:pt x="143" y="195"/>
                  </a:lnTo>
                  <a:lnTo>
                    <a:pt x="147" y="207"/>
                  </a:lnTo>
                  <a:lnTo>
                    <a:pt x="148" y="222"/>
                  </a:lnTo>
                  <a:lnTo>
                    <a:pt x="148" y="24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00" y="4098"/>
              <a:ext cx="37" cy="49"/>
            </a:xfrm>
            <a:custGeom>
              <a:avLst/>
              <a:gdLst>
                <a:gd name="T0" fmla="*/ 148 w 185"/>
                <a:gd name="T1" fmla="*/ 249 h 249"/>
                <a:gd name="T2" fmla="*/ 163 w 185"/>
                <a:gd name="T3" fmla="*/ 241 h 249"/>
                <a:gd name="T4" fmla="*/ 174 w 185"/>
                <a:gd name="T5" fmla="*/ 230 h 249"/>
                <a:gd name="T6" fmla="*/ 181 w 185"/>
                <a:gd name="T7" fmla="*/ 218 h 249"/>
                <a:gd name="T8" fmla="*/ 185 w 185"/>
                <a:gd name="T9" fmla="*/ 204 h 249"/>
                <a:gd name="T10" fmla="*/ 185 w 185"/>
                <a:gd name="T11" fmla="*/ 190 h 249"/>
                <a:gd name="T12" fmla="*/ 181 w 185"/>
                <a:gd name="T13" fmla="*/ 174 h 249"/>
                <a:gd name="T14" fmla="*/ 174 w 185"/>
                <a:gd name="T15" fmla="*/ 160 h 249"/>
                <a:gd name="T16" fmla="*/ 164 w 185"/>
                <a:gd name="T17" fmla="*/ 146 h 249"/>
                <a:gd name="T18" fmla="*/ 151 w 185"/>
                <a:gd name="T19" fmla="*/ 135 h 249"/>
                <a:gd name="T20" fmla="*/ 134 w 185"/>
                <a:gd name="T21" fmla="*/ 125 h 249"/>
                <a:gd name="T22" fmla="*/ 132 w 185"/>
                <a:gd name="T23" fmla="*/ 124 h 249"/>
                <a:gd name="T24" fmla="*/ 126 w 185"/>
                <a:gd name="T25" fmla="*/ 121 h 249"/>
                <a:gd name="T26" fmla="*/ 118 w 185"/>
                <a:gd name="T27" fmla="*/ 117 h 249"/>
                <a:gd name="T28" fmla="*/ 108 w 185"/>
                <a:gd name="T29" fmla="*/ 110 h 249"/>
                <a:gd name="T30" fmla="*/ 99 w 185"/>
                <a:gd name="T31" fmla="*/ 103 h 249"/>
                <a:gd name="T32" fmla="*/ 90 w 185"/>
                <a:gd name="T33" fmla="*/ 93 h 249"/>
                <a:gd name="T34" fmla="*/ 85 w 185"/>
                <a:gd name="T35" fmla="*/ 82 h 249"/>
                <a:gd name="T36" fmla="*/ 82 w 185"/>
                <a:gd name="T37" fmla="*/ 69 h 249"/>
                <a:gd name="T38" fmla="*/ 82 w 185"/>
                <a:gd name="T39" fmla="*/ 0 h 249"/>
                <a:gd name="T40" fmla="*/ 78 w 185"/>
                <a:gd name="T41" fmla="*/ 1 h 249"/>
                <a:gd name="T42" fmla="*/ 71 w 185"/>
                <a:gd name="T43" fmla="*/ 4 h 249"/>
                <a:gd name="T44" fmla="*/ 60 w 185"/>
                <a:gd name="T45" fmla="*/ 8 h 249"/>
                <a:gd name="T46" fmla="*/ 50 w 185"/>
                <a:gd name="T47" fmla="*/ 14 h 249"/>
                <a:gd name="T48" fmla="*/ 39 w 185"/>
                <a:gd name="T49" fmla="*/ 22 h 249"/>
                <a:gd name="T50" fmla="*/ 28 w 185"/>
                <a:gd name="T51" fmla="*/ 31 h 249"/>
                <a:gd name="T52" fmla="*/ 18 w 185"/>
                <a:gd name="T53" fmla="*/ 40 h 249"/>
                <a:gd name="T54" fmla="*/ 10 w 185"/>
                <a:gd name="T55" fmla="*/ 51 h 249"/>
                <a:gd name="T56" fmla="*/ 3 w 185"/>
                <a:gd name="T57" fmla="*/ 62 h 249"/>
                <a:gd name="T58" fmla="*/ 0 w 185"/>
                <a:gd name="T59" fmla="*/ 75 h 249"/>
                <a:gd name="T60" fmla="*/ 1 w 185"/>
                <a:gd name="T61" fmla="*/ 90 h 249"/>
                <a:gd name="T62" fmla="*/ 6 w 185"/>
                <a:gd name="T63" fmla="*/ 104 h 249"/>
                <a:gd name="T64" fmla="*/ 16 w 185"/>
                <a:gd name="T65" fmla="*/ 119 h 249"/>
                <a:gd name="T66" fmla="*/ 32 w 185"/>
                <a:gd name="T67" fmla="*/ 136 h 249"/>
                <a:gd name="T68" fmla="*/ 55 w 185"/>
                <a:gd name="T69" fmla="*/ 153 h 249"/>
                <a:gd name="T70" fmla="*/ 65 w 185"/>
                <a:gd name="T71" fmla="*/ 158 h 249"/>
                <a:gd name="T72" fmla="*/ 77 w 185"/>
                <a:gd name="T73" fmla="*/ 162 h 249"/>
                <a:gd name="T74" fmla="*/ 88 w 185"/>
                <a:gd name="T75" fmla="*/ 165 h 249"/>
                <a:gd name="T76" fmla="*/ 100 w 185"/>
                <a:gd name="T77" fmla="*/ 167 h 249"/>
                <a:gd name="T78" fmla="*/ 110 w 185"/>
                <a:gd name="T79" fmla="*/ 170 h 249"/>
                <a:gd name="T80" fmla="*/ 120 w 185"/>
                <a:gd name="T81" fmla="*/ 173 h 249"/>
                <a:gd name="T82" fmla="*/ 129 w 185"/>
                <a:gd name="T83" fmla="*/ 178 h 249"/>
                <a:gd name="T84" fmla="*/ 136 w 185"/>
                <a:gd name="T85" fmla="*/ 185 h 249"/>
                <a:gd name="T86" fmla="*/ 143 w 185"/>
                <a:gd name="T87" fmla="*/ 195 h 249"/>
                <a:gd name="T88" fmla="*/ 147 w 185"/>
                <a:gd name="T89" fmla="*/ 207 h 249"/>
                <a:gd name="T90" fmla="*/ 148 w 185"/>
                <a:gd name="T91" fmla="*/ 222 h 249"/>
                <a:gd name="T92" fmla="*/ 148 w 185"/>
                <a:gd name="T93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5" h="249">
                  <a:moveTo>
                    <a:pt x="148" y="249"/>
                  </a:moveTo>
                  <a:lnTo>
                    <a:pt x="163" y="241"/>
                  </a:lnTo>
                  <a:lnTo>
                    <a:pt x="174" y="230"/>
                  </a:lnTo>
                  <a:lnTo>
                    <a:pt x="181" y="218"/>
                  </a:lnTo>
                  <a:lnTo>
                    <a:pt x="185" y="204"/>
                  </a:lnTo>
                  <a:lnTo>
                    <a:pt x="185" y="190"/>
                  </a:lnTo>
                  <a:lnTo>
                    <a:pt x="181" y="174"/>
                  </a:lnTo>
                  <a:lnTo>
                    <a:pt x="174" y="160"/>
                  </a:lnTo>
                  <a:lnTo>
                    <a:pt x="164" y="146"/>
                  </a:lnTo>
                  <a:lnTo>
                    <a:pt x="151" y="135"/>
                  </a:lnTo>
                  <a:lnTo>
                    <a:pt x="134" y="125"/>
                  </a:lnTo>
                  <a:lnTo>
                    <a:pt x="132" y="124"/>
                  </a:lnTo>
                  <a:lnTo>
                    <a:pt x="126" y="121"/>
                  </a:lnTo>
                  <a:lnTo>
                    <a:pt x="118" y="117"/>
                  </a:lnTo>
                  <a:lnTo>
                    <a:pt x="108" y="110"/>
                  </a:lnTo>
                  <a:lnTo>
                    <a:pt x="99" y="103"/>
                  </a:lnTo>
                  <a:lnTo>
                    <a:pt x="90" y="93"/>
                  </a:lnTo>
                  <a:lnTo>
                    <a:pt x="85" y="82"/>
                  </a:lnTo>
                  <a:lnTo>
                    <a:pt x="82" y="69"/>
                  </a:lnTo>
                  <a:lnTo>
                    <a:pt x="82" y="0"/>
                  </a:lnTo>
                  <a:lnTo>
                    <a:pt x="78" y="1"/>
                  </a:lnTo>
                  <a:lnTo>
                    <a:pt x="71" y="4"/>
                  </a:lnTo>
                  <a:lnTo>
                    <a:pt x="60" y="8"/>
                  </a:lnTo>
                  <a:lnTo>
                    <a:pt x="50" y="14"/>
                  </a:lnTo>
                  <a:lnTo>
                    <a:pt x="39" y="22"/>
                  </a:lnTo>
                  <a:lnTo>
                    <a:pt x="28" y="31"/>
                  </a:lnTo>
                  <a:lnTo>
                    <a:pt x="18" y="40"/>
                  </a:lnTo>
                  <a:lnTo>
                    <a:pt x="10" y="51"/>
                  </a:lnTo>
                  <a:lnTo>
                    <a:pt x="3" y="62"/>
                  </a:lnTo>
                  <a:lnTo>
                    <a:pt x="0" y="75"/>
                  </a:lnTo>
                  <a:lnTo>
                    <a:pt x="1" y="90"/>
                  </a:lnTo>
                  <a:lnTo>
                    <a:pt x="6" y="104"/>
                  </a:lnTo>
                  <a:lnTo>
                    <a:pt x="16" y="119"/>
                  </a:lnTo>
                  <a:lnTo>
                    <a:pt x="32" y="136"/>
                  </a:lnTo>
                  <a:lnTo>
                    <a:pt x="55" y="153"/>
                  </a:lnTo>
                  <a:lnTo>
                    <a:pt x="65" y="158"/>
                  </a:lnTo>
                  <a:lnTo>
                    <a:pt x="77" y="162"/>
                  </a:lnTo>
                  <a:lnTo>
                    <a:pt x="88" y="165"/>
                  </a:lnTo>
                  <a:lnTo>
                    <a:pt x="100" y="167"/>
                  </a:lnTo>
                  <a:lnTo>
                    <a:pt x="110" y="170"/>
                  </a:lnTo>
                  <a:lnTo>
                    <a:pt x="120" y="173"/>
                  </a:lnTo>
                  <a:lnTo>
                    <a:pt x="129" y="178"/>
                  </a:lnTo>
                  <a:lnTo>
                    <a:pt x="136" y="185"/>
                  </a:lnTo>
                  <a:lnTo>
                    <a:pt x="143" y="195"/>
                  </a:lnTo>
                  <a:lnTo>
                    <a:pt x="147" y="207"/>
                  </a:lnTo>
                  <a:lnTo>
                    <a:pt x="148" y="222"/>
                  </a:lnTo>
                  <a:lnTo>
                    <a:pt x="148" y="249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370" y="3972"/>
              <a:ext cx="95" cy="135"/>
            </a:xfrm>
            <a:custGeom>
              <a:avLst/>
              <a:gdLst>
                <a:gd name="T0" fmla="*/ 321 w 475"/>
                <a:gd name="T1" fmla="*/ 670 h 675"/>
                <a:gd name="T2" fmla="*/ 366 w 475"/>
                <a:gd name="T3" fmla="*/ 655 h 675"/>
                <a:gd name="T4" fmla="*/ 408 w 475"/>
                <a:gd name="T5" fmla="*/ 632 h 675"/>
                <a:gd name="T6" fmla="*/ 442 w 475"/>
                <a:gd name="T7" fmla="*/ 605 h 675"/>
                <a:gd name="T8" fmla="*/ 465 w 475"/>
                <a:gd name="T9" fmla="*/ 573 h 675"/>
                <a:gd name="T10" fmla="*/ 475 w 475"/>
                <a:gd name="T11" fmla="*/ 539 h 675"/>
                <a:gd name="T12" fmla="*/ 470 w 475"/>
                <a:gd name="T13" fmla="*/ 502 h 675"/>
                <a:gd name="T14" fmla="*/ 446 w 475"/>
                <a:gd name="T15" fmla="*/ 465 h 675"/>
                <a:gd name="T16" fmla="*/ 399 w 475"/>
                <a:gd name="T17" fmla="*/ 429 h 675"/>
                <a:gd name="T18" fmla="*/ 328 w 475"/>
                <a:gd name="T19" fmla="*/ 393 h 675"/>
                <a:gd name="T20" fmla="*/ 242 w 475"/>
                <a:gd name="T21" fmla="*/ 356 h 675"/>
                <a:gd name="T22" fmla="*/ 175 w 475"/>
                <a:gd name="T23" fmla="*/ 325 h 675"/>
                <a:gd name="T24" fmla="*/ 126 w 475"/>
                <a:gd name="T25" fmla="*/ 295 h 675"/>
                <a:gd name="T26" fmla="*/ 97 w 475"/>
                <a:gd name="T27" fmla="*/ 266 h 675"/>
                <a:gd name="T28" fmla="*/ 88 w 475"/>
                <a:gd name="T29" fmla="*/ 235 h 675"/>
                <a:gd name="T30" fmla="*/ 99 w 475"/>
                <a:gd name="T31" fmla="*/ 203 h 675"/>
                <a:gd name="T32" fmla="*/ 130 w 475"/>
                <a:gd name="T33" fmla="*/ 164 h 675"/>
                <a:gd name="T34" fmla="*/ 182 w 475"/>
                <a:gd name="T35" fmla="*/ 120 h 675"/>
                <a:gd name="T36" fmla="*/ 208 w 475"/>
                <a:gd name="T37" fmla="*/ 0 h 675"/>
                <a:gd name="T38" fmla="*/ 169 w 475"/>
                <a:gd name="T39" fmla="*/ 16 h 675"/>
                <a:gd name="T40" fmla="*/ 129 w 475"/>
                <a:gd name="T41" fmla="*/ 42 h 675"/>
                <a:gd name="T42" fmla="*/ 90 w 475"/>
                <a:gd name="T43" fmla="*/ 73 h 675"/>
                <a:gd name="T44" fmla="*/ 55 w 475"/>
                <a:gd name="T45" fmla="*/ 111 h 675"/>
                <a:gd name="T46" fmla="*/ 27 w 475"/>
                <a:gd name="T47" fmla="*/ 152 h 675"/>
                <a:gd name="T48" fmla="*/ 8 w 475"/>
                <a:gd name="T49" fmla="*/ 195 h 675"/>
                <a:gd name="T50" fmla="*/ 0 w 475"/>
                <a:gd name="T51" fmla="*/ 239 h 675"/>
                <a:gd name="T52" fmla="*/ 7 w 475"/>
                <a:gd name="T53" fmla="*/ 283 h 675"/>
                <a:gd name="T54" fmla="*/ 30 w 475"/>
                <a:gd name="T55" fmla="*/ 325 h 675"/>
                <a:gd name="T56" fmla="*/ 72 w 475"/>
                <a:gd name="T57" fmla="*/ 362 h 675"/>
                <a:gd name="T58" fmla="*/ 136 w 475"/>
                <a:gd name="T59" fmla="*/ 396 h 675"/>
                <a:gd name="T60" fmla="*/ 195 w 475"/>
                <a:gd name="T61" fmla="*/ 418 h 675"/>
                <a:gd name="T62" fmla="*/ 252 w 475"/>
                <a:gd name="T63" fmla="*/ 442 h 675"/>
                <a:gd name="T64" fmla="*/ 305 w 475"/>
                <a:gd name="T65" fmla="*/ 466 h 675"/>
                <a:gd name="T66" fmla="*/ 348 w 475"/>
                <a:gd name="T67" fmla="*/ 490 h 675"/>
                <a:gd name="T68" fmla="*/ 380 w 475"/>
                <a:gd name="T69" fmla="*/ 513 h 675"/>
                <a:gd name="T70" fmla="*/ 397 w 475"/>
                <a:gd name="T71" fmla="*/ 537 h 675"/>
                <a:gd name="T72" fmla="*/ 397 w 475"/>
                <a:gd name="T73" fmla="*/ 559 h 675"/>
                <a:gd name="T74" fmla="*/ 376 w 475"/>
                <a:gd name="T75" fmla="*/ 581 h 675"/>
                <a:gd name="T76" fmla="*/ 330 w 475"/>
                <a:gd name="T77" fmla="*/ 603 h 675"/>
                <a:gd name="T78" fmla="*/ 297 w 475"/>
                <a:gd name="T79" fmla="*/ 67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75" h="675">
                  <a:moveTo>
                    <a:pt x="297" y="675"/>
                  </a:moveTo>
                  <a:lnTo>
                    <a:pt x="321" y="670"/>
                  </a:lnTo>
                  <a:lnTo>
                    <a:pt x="344" y="663"/>
                  </a:lnTo>
                  <a:lnTo>
                    <a:pt x="366" y="655"/>
                  </a:lnTo>
                  <a:lnTo>
                    <a:pt x="388" y="644"/>
                  </a:lnTo>
                  <a:lnTo>
                    <a:pt x="408" y="632"/>
                  </a:lnTo>
                  <a:lnTo>
                    <a:pt x="426" y="619"/>
                  </a:lnTo>
                  <a:lnTo>
                    <a:pt x="442" y="605"/>
                  </a:lnTo>
                  <a:lnTo>
                    <a:pt x="455" y="589"/>
                  </a:lnTo>
                  <a:lnTo>
                    <a:pt x="465" y="573"/>
                  </a:lnTo>
                  <a:lnTo>
                    <a:pt x="472" y="556"/>
                  </a:lnTo>
                  <a:lnTo>
                    <a:pt x="475" y="539"/>
                  </a:lnTo>
                  <a:lnTo>
                    <a:pt x="475" y="520"/>
                  </a:lnTo>
                  <a:lnTo>
                    <a:pt x="470" y="502"/>
                  </a:lnTo>
                  <a:lnTo>
                    <a:pt x="460" y="484"/>
                  </a:lnTo>
                  <a:lnTo>
                    <a:pt x="446" y="465"/>
                  </a:lnTo>
                  <a:lnTo>
                    <a:pt x="425" y="446"/>
                  </a:lnTo>
                  <a:lnTo>
                    <a:pt x="399" y="429"/>
                  </a:lnTo>
                  <a:lnTo>
                    <a:pt x="366" y="410"/>
                  </a:lnTo>
                  <a:lnTo>
                    <a:pt x="328" y="393"/>
                  </a:lnTo>
                  <a:lnTo>
                    <a:pt x="283" y="375"/>
                  </a:lnTo>
                  <a:lnTo>
                    <a:pt x="242" y="356"/>
                  </a:lnTo>
                  <a:lnTo>
                    <a:pt x="206" y="340"/>
                  </a:lnTo>
                  <a:lnTo>
                    <a:pt x="175" y="325"/>
                  </a:lnTo>
                  <a:lnTo>
                    <a:pt x="148" y="309"/>
                  </a:lnTo>
                  <a:lnTo>
                    <a:pt x="126" y="295"/>
                  </a:lnTo>
                  <a:lnTo>
                    <a:pt x="109" y="281"/>
                  </a:lnTo>
                  <a:lnTo>
                    <a:pt x="97" y="266"/>
                  </a:lnTo>
                  <a:lnTo>
                    <a:pt x="90" y="251"/>
                  </a:lnTo>
                  <a:lnTo>
                    <a:pt x="88" y="235"/>
                  </a:lnTo>
                  <a:lnTo>
                    <a:pt x="91" y="220"/>
                  </a:lnTo>
                  <a:lnTo>
                    <a:pt x="99" y="203"/>
                  </a:lnTo>
                  <a:lnTo>
                    <a:pt x="112" y="184"/>
                  </a:lnTo>
                  <a:lnTo>
                    <a:pt x="130" y="164"/>
                  </a:lnTo>
                  <a:lnTo>
                    <a:pt x="154" y="144"/>
                  </a:lnTo>
                  <a:lnTo>
                    <a:pt x="182" y="120"/>
                  </a:lnTo>
                  <a:lnTo>
                    <a:pt x="215" y="95"/>
                  </a:lnTo>
                  <a:lnTo>
                    <a:pt x="208" y="0"/>
                  </a:lnTo>
                  <a:lnTo>
                    <a:pt x="189" y="7"/>
                  </a:lnTo>
                  <a:lnTo>
                    <a:pt x="169" y="16"/>
                  </a:lnTo>
                  <a:lnTo>
                    <a:pt x="149" y="28"/>
                  </a:lnTo>
                  <a:lnTo>
                    <a:pt x="129" y="42"/>
                  </a:lnTo>
                  <a:lnTo>
                    <a:pt x="109" y="57"/>
                  </a:lnTo>
                  <a:lnTo>
                    <a:pt x="90" y="73"/>
                  </a:lnTo>
                  <a:lnTo>
                    <a:pt x="71" y="92"/>
                  </a:lnTo>
                  <a:lnTo>
                    <a:pt x="55" y="111"/>
                  </a:lnTo>
                  <a:lnTo>
                    <a:pt x="40" y="131"/>
                  </a:lnTo>
                  <a:lnTo>
                    <a:pt x="27" y="152"/>
                  </a:lnTo>
                  <a:lnTo>
                    <a:pt x="16" y="173"/>
                  </a:lnTo>
                  <a:lnTo>
                    <a:pt x="8" y="195"/>
                  </a:lnTo>
                  <a:lnTo>
                    <a:pt x="3" y="218"/>
                  </a:lnTo>
                  <a:lnTo>
                    <a:pt x="0" y="239"/>
                  </a:lnTo>
                  <a:lnTo>
                    <a:pt x="2" y="262"/>
                  </a:lnTo>
                  <a:lnTo>
                    <a:pt x="7" y="283"/>
                  </a:lnTo>
                  <a:lnTo>
                    <a:pt x="16" y="304"/>
                  </a:lnTo>
                  <a:lnTo>
                    <a:pt x="30" y="325"/>
                  </a:lnTo>
                  <a:lnTo>
                    <a:pt x="48" y="344"/>
                  </a:lnTo>
                  <a:lnTo>
                    <a:pt x="72" y="362"/>
                  </a:lnTo>
                  <a:lnTo>
                    <a:pt x="102" y="380"/>
                  </a:lnTo>
                  <a:lnTo>
                    <a:pt x="136" y="396"/>
                  </a:lnTo>
                  <a:lnTo>
                    <a:pt x="166" y="407"/>
                  </a:lnTo>
                  <a:lnTo>
                    <a:pt x="195" y="418"/>
                  </a:lnTo>
                  <a:lnTo>
                    <a:pt x="225" y="431"/>
                  </a:lnTo>
                  <a:lnTo>
                    <a:pt x="252" y="442"/>
                  </a:lnTo>
                  <a:lnTo>
                    <a:pt x="279" y="454"/>
                  </a:lnTo>
                  <a:lnTo>
                    <a:pt x="305" y="466"/>
                  </a:lnTo>
                  <a:lnTo>
                    <a:pt x="327" y="477"/>
                  </a:lnTo>
                  <a:lnTo>
                    <a:pt x="348" y="490"/>
                  </a:lnTo>
                  <a:lnTo>
                    <a:pt x="365" y="502"/>
                  </a:lnTo>
                  <a:lnTo>
                    <a:pt x="380" y="513"/>
                  </a:lnTo>
                  <a:lnTo>
                    <a:pt x="391" y="525"/>
                  </a:lnTo>
                  <a:lnTo>
                    <a:pt x="397" y="537"/>
                  </a:lnTo>
                  <a:lnTo>
                    <a:pt x="400" y="548"/>
                  </a:lnTo>
                  <a:lnTo>
                    <a:pt x="397" y="559"/>
                  </a:lnTo>
                  <a:lnTo>
                    <a:pt x="389" y="570"/>
                  </a:lnTo>
                  <a:lnTo>
                    <a:pt x="376" y="581"/>
                  </a:lnTo>
                  <a:lnTo>
                    <a:pt x="356" y="593"/>
                  </a:lnTo>
                  <a:lnTo>
                    <a:pt x="330" y="603"/>
                  </a:lnTo>
                  <a:lnTo>
                    <a:pt x="297" y="613"/>
                  </a:lnTo>
                  <a:lnTo>
                    <a:pt x="297" y="67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370" y="3972"/>
              <a:ext cx="95" cy="135"/>
            </a:xfrm>
            <a:custGeom>
              <a:avLst/>
              <a:gdLst>
                <a:gd name="T0" fmla="*/ 321 w 475"/>
                <a:gd name="T1" fmla="*/ 670 h 675"/>
                <a:gd name="T2" fmla="*/ 366 w 475"/>
                <a:gd name="T3" fmla="*/ 655 h 675"/>
                <a:gd name="T4" fmla="*/ 408 w 475"/>
                <a:gd name="T5" fmla="*/ 632 h 675"/>
                <a:gd name="T6" fmla="*/ 442 w 475"/>
                <a:gd name="T7" fmla="*/ 605 h 675"/>
                <a:gd name="T8" fmla="*/ 465 w 475"/>
                <a:gd name="T9" fmla="*/ 573 h 675"/>
                <a:gd name="T10" fmla="*/ 475 w 475"/>
                <a:gd name="T11" fmla="*/ 539 h 675"/>
                <a:gd name="T12" fmla="*/ 470 w 475"/>
                <a:gd name="T13" fmla="*/ 502 h 675"/>
                <a:gd name="T14" fmla="*/ 446 w 475"/>
                <a:gd name="T15" fmla="*/ 465 h 675"/>
                <a:gd name="T16" fmla="*/ 399 w 475"/>
                <a:gd name="T17" fmla="*/ 429 h 675"/>
                <a:gd name="T18" fmla="*/ 328 w 475"/>
                <a:gd name="T19" fmla="*/ 393 h 675"/>
                <a:gd name="T20" fmla="*/ 242 w 475"/>
                <a:gd name="T21" fmla="*/ 356 h 675"/>
                <a:gd name="T22" fmla="*/ 175 w 475"/>
                <a:gd name="T23" fmla="*/ 325 h 675"/>
                <a:gd name="T24" fmla="*/ 126 w 475"/>
                <a:gd name="T25" fmla="*/ 295 h 675"/>
                <a:gd name="T26" fmla="*/ 97 w 475"/>
                <a:gd name="T27" fmla="*/ 266 h 675"/>
                <a:gd name="T28" fmla="*/ 88 w 475"/>
                <a:gd name="T29" fmla="*/ 235 h 675"/>
                <a:gd name="T30" fmla="*/ 99 w 475"/>
                <a:gd name="T31" fmla="*/ 203 h 675"/>
                <a:gd name="T32" fmla="*/ 130 w 475"/>
                <a:gd name="T33" fmla="*/ 164 h 675"/>
                <a:gd name="T34" fmla="*/ 182 w 475"/>
                <a:gd name="T35" fmla="*/ 120 h 675"/>
                <a:gd name="T36" fmla="*/ 208 w 475"/>
                <a:gd name="T37" fmla="*/ 0 h 675"/>
                <a:gd name="T38" fmla="*/ 169 w 475"/>
                <a:gd name="T39" fmla="*/ 16 h 675"/>
                <a:gd name="T40" fmla="*/ 129 w 475"/>
                <a:gd name="T41" fmla="*/ 42 h 675"/>
                <a:gd name="T42" fmla="*/ 90 w 475"/>
                <a:gd name="T43" fmla="*/ 73 h 675"/>
                <a:gd name="T44" fmla="*/ 55 w 475"/>
                <a:gd name="T45" fmla="*/ 111 h 675"/>
                <a:gd name="T46" fmla="*/ 27 w 475"/>
                <a:gd name="T47" fmla="*/ 152 h 675"/>
                <a:gd name="T48" fmla="*/ 8 w 475"/>
                <a:gd name="T49" fmla="*/ 195 h 675"/>
                <a:gd name="T50" fmla="*/ 0 w 475"/>
                <a:gd name="T51" fmla="*/ 239 h 675"/>
                <a:gd name="T52" fmla="*/ 7 w 475"/>
                <a:gd name="T53" fmla="*/ 283 h 675"/>
                <a:gd name="T54" fmla="*/ 30 w 475"/>
                <a:gd name="T55" fmla="*/ 325 h 675"/>
                <a:gd name="T56" fmla="*/ 72 w 475"/>
                <a:gd name="T57" fmla="*/ 362 h 675"/>
                <a:gd name="T58" fmla="*/ 136 w 475"/>
                <a:gd name="T59" fmla="*/ 396 h 675"/>
                <a:gd name="T60" fmla="*/ 195 w 475"/>
                <a:gd name="T61" fmla="*/ 418 h 675"/>
                <a:gd name="T62" fmla="*/ 252 w 475"/>
                <a:gd name="T63" fmla="*/ 442 h 675"/>
                <a:gd name="T64" fmla="*/ 305 w 475"/>
                <a:gd name="T65" fmla="*/ 466 h 675"/>
                <a:gd name="T66" fmla="*/ 348 w 475"/>
                <a:gd name="T67" fmla="*/ 490 h 675"/>
                <a:gd name="T68" fmla="*/ 380 w 475"/>
                <a:gd name="T69" fmla="*/ 513 h 675"/>
                <a:gd name="T70" fmla="*/ 397 w 475"/>
                <a:gd name="T71" fmla="*/ 537 h 675"/>
                <a:gd name="T72" fmla="*/ 397 w 475"/>
                <a:gd name="T73" fmla="*/ 559 h 675"/>
                <a:gd name="T74" fmla="*/ 376 w 475"/>
                <a:gd name="T75" fmla="*/ 581 h 675"/>
                <a:gd name="T76" fmla="*/ 330 w 475"/>
                <a:gd name="T77" fmla="*/ 603 h 675"/>
                <a:gd name="T78" fmla="*/ 297 w 475"/>
                <a:gd name="T79" fmla="*/ 67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75" h="675">
                  <a:moveTo>
                    <a:pt x="297" y="675"/>
                  </a:moveTo>
                  <a:lnTo>
                    <a:pt x="321" y="670"/>
                  </a:lnTo>
                  <a:lnTo>
                    <a:pt x="344" y="663"/>
                  </a:lnTo>
                  <a:lnTo>
                    <a:pt x="366" y="655"/>
                  </a:lnTo>
                  <a:lnTo>
                    <a:pt x="388" y="644"/>
                  </a:lnTo>
                  <a:lnTo>
                    <a:pt x="408" y="632"/>
                  </a:lnTo>
                  <a:lnTo>
                    <a:pt x="426" y="619"/>
                  </a:lnTo>
                  <a:lnTo>
                    <a:pt x="442" y="605"/>
                  </a:lnTo>
                  <a:lnTo>
                    <a:pt x="455" y="589"/>
                  </a:lnTo>
                  <a:lnTo>
                    <a:pt x="465" y="573"/>
                  </a:lnTo>
                  <a:lnTo>
                    <a:pt x="472" y="556"/>
                  </a:lnTo>
                  <a:lnTo>
                    <a:pt x="475" y="539"/>
                  </a:lnTo>
                  <a:lnTo>
                    <a:pt x="475" y="520"/>
                  </a:lnTo>
                  <a:lnTo>
                    <a:pt x="470" y="502"/>
                  </a:lnTo>
                  <a:lnTo>
                    <a:pt x="460" y="484"/>
                  </a:lnTo>
                  <a:lnTo>
                    <a:pt x="446" y="465"/>
                  </a:lnTo>
                  <a:lnTo>
                    <a:pt x="425" y="446"/>
                  </a:lnTo>
                  <a:lnTo>
                    <a:pt x="399" y="429"/>
                  </a:lnTo>
                  <a:lnTo>
                    <a:pt x="366" y="410"/>
                  </a:lnTo>
                  <a:lnTo>
                    <a:pt x="328" y="393"/>
                  </a:lnTo>
                  <a:lnTo>
                    <a:pt x="283" y="375"/>
                  </a:lnTo>
                  <a:lnTo>
                    <a:pt x="242" y="356"/>
                  </a:lnTo>
                  <a:lnTo>
                    <a:pt x="206" y="340"/>
                  </a:lnTo>
                  <a:lnTo>
                    <a:pt x="175" y="325"/>
                  </a:lnTo>
                  <a:lnTo>
                    <a:pt x="148" y="309"/>
                  </a:lnTo>
                  <a:lnTo>
                    <a:pt x="126" y="295"/>
                  </a:lnTo>
                  <a:lnTo>
                    <a:pt x="109" y="281"/>
                  </a:lnTo>
                  <a:lnTo>
                    <a:pt x="97" y="266"/>
                  </a:lnTo>
                  <a:lnTo>
                    <a:pt x="90" y="251"/>
                  </a:lnTo>
                  <a:lnTo>
                    <a:pt x="88" y="235"/>
                  </a:lnTo>
                  <a:lnTo>
                    <a:pt x="91" y="220"/>
                  </a:lnTo>
                  <a:lnTo>
                    <a:pt x="99" y="203"/>
                  </a:lnTo>
                  <a:lnTo>
                    <a:pt x="112" y="184"/>
                  </a:lnTo>
                  <a:lnTo>
                    <a:pt x="130" y="164"/>
                  </a:lnTo>
                  <a:lnTo>
                    <a:pt x="154" y="144"/>
                  </a:lnTo>
                  <a:lnTo>
                    <a:pt x="182" y="120"/>
                  </a:lnTo>
                  <a:lnTo>
                    <a:pt x="215" y="95"/>
                  </a:lnTo>
                  <a:lnTo>
                    <a:pt x="208" y="0"/>
                  </a:lnTo>
                  <a:lnTo>
                    <a:pt x="189" y="7"/>
                  </a:lnTo>
                  <a:lnTo>
                    <a:pt x="169" y="16"/>
                  </a:lnTo>
                  <a:lnTo>
                    <a:pt x="149" y="28"/>
                  </a:lnTo>
                  <a:lnTo>
                    <a:pt x="129" y="42"/>
                  </a:lnTo>
                  <a:lnTo>
                    <a:pt x="109" y="57"/>
                  </a:lnTo>
                  <a:lnTo>
                    <a:pt x="90" y="73"/>
                  </a:lnTo>
                  <a:lnTo>
                    <a:pt x="71" y="92"/>
                  </a:lnTo>
                  <a:lnTo>
                    <a:pt x="55" y="111"/>
                  </a:lnTo>
                  <a:lnTo>
                    <a:pt x="40" y="131"/>
                  </a:lnTo>
                  <a:lnTo>
                    <a:pt x="27" y="152"/>
                  </a:lnTo>
                  <a:lnTo>
                    <a:pt x="16" y="173"/>
                  </a:lnTo>
                  <a:lnTo>
                    <a:pt x="8" y="195"/>
                  </a:lnTo>
                  <a:lnTo>
                    <a:pt x="3" y="218"/>
                  </a:lnTo>
                  <a:lnTo>
                    <a:pt x="0" y="239"/>
                  </a:lnTo>
                  <a:lnTo>
                    <a:pt x="2" y="262"/>
                  </a:lnTo>
                  <a:lnTo>
                    <a:pt x="7" y="283"/>
                  </a:lnTo>
                  <a:lnTo>
                    <a:pt x="16" y="304"/>
                  </a:lnTo>
                  <a:lnTo>
                    <a:pt x="30" y="325"/>
                  </a:lnTo>
                  <a:lnTo>
                    <a:pt x="48" y="344"/>
                  </a:lnTo>
                  <a:lnTo>
                    <a:pt x="72" y="362"/>
                  </a:lnTo>
                  <a:lnTo>
                    <a:pt x="102" y="380"/>
                  </a:lnTo>
                  <a:lnTo>
                    <a:pt x="136" y="396"/>
                  </a:lnTo>
                  <a:lnTo>
                    <a:pt x="166" y="407"/>
                  </a:lnTo>
                  <a:lnTo>
                    <a:pt x="195" y="418"/>
                  </a:lnTo>
                  <a:lnTo>
                    <a:pt x="225" y="431"/>
                  </a:lnTo>
                  <a:lnTo>
                    <a:pt x="252" y="442"/>
                  </a:lnTo>
                  <a:lnTo>
                    <a:pt x="279" y="454"/>
                  </a:lnTo>
                  <a:lnTo>
                    <a:pt x="305" y="466"/>
                  </a:lnTo>
                  <a:lnTo>
                    <a:pt x="327" y="477"/>
                  </a:lnTo>
                  <a:lnTo>
                    <a:pt x="348" y="490"/>
                  </a:lnTo>
                  <a:lnTo>
                    <a:pt x="365" y="502"/>
                  </a:lnTo>
                  <a:lnTo>
                    <a:pt x="380" y="513"/>
                  </a:lnTo>
                  <a:lnTo>
                    <a:pt x="391" y="525"/>
                  </a:lnTo>
                  <a:lnTo>
                    <a:pt x="397" y="537"/>
                  </a:lnTo>
                  <a:lnTo>
                    <a:pt x="400" y="548"/>
                  </a:lnTo>
                  <a:lnTo>
                    <a:pt x="397" y="559"/>
                  </a:lnTo>
                  <a:lnTo>
                    <a:pt x="389" y="570"/>
                  </a:lnTo>
                  <a:lnTo>
                    <a:pt x="376" y="581"/>
                  </a:lnTo>
                  <a:lnTo>
                    <a:pt x="356" y="593"/>
                  </a:lnTo>
                  <a:lnTo>
                    <a:pt x="330" y="603"/>
                  </a:lnTo>
                  <a:lnTo>
                    <a:pt x="297" y="613"/>
                  </a:lnTo>
                  <a:lnTo>
                    <a:pt x="297" y="675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404" y="4144"/>
              <a:ext cx="13" cy="11"/>
            </a:xfrm>
            <a:custGeom>
              <a:avLst/>
              <a:gdLst>
                <a:gd name="T0" fmla="*/ 67 w 67"/>
                <a:gd name="T1" fmla="*/ 39 h 56"/>
                <a:gd name="T2" fmla="*/ 66 w 67"/>
                <a:gd name="T3" fmla="*/ 0 h 56"/>
                <a:gd name="T4" fmla="*/ 50 w 67"/>
                <a:gd name="T5" fmla="*/ 7 h 56"/>
                <a:gd name="T6" fmla="*/ 37 w 67"/>
                <a:gd name="T7" fmla="*/ 15 h 56"/>
                <a:gd name="T8" fmla="*/ 28 w 67"/>
                <a:gd name="T9" fmla="*/ 21 h 56"/>
                <a:gd name="T10" fmla="*/ 19 w 67"/>
                <a:gd name="T11" fmla="*/ 29 h 56"/>
                <a:gd name="T12" fmla="*/ 10 w 67"/>
                <a:gd name="T13" fmla="*/ 38 h 56"/>
                <a:gd name="T14" fmla="*/ 3 w 67"/>
                <a:gd name="T15" fmla="*/ 47 h 56"/>
                <a:gd name="T16" fmla="*/ 0 w 67"/>
                <a:gd name="T17" fmla="*/ 53 h 56"/>
                <a:gd name="T18" fmla="*/ 1 w 67"/>
                <a:gd name="T19" fmla="*/ 56 h 56"/>
                <a:gd name="T20" fmla="*/ 5 w 67"/>
                <a:gd name="T21" fmla="*/ 56 h 56"/>
                <a:gd name="T22" fmla="*/ 12 w 67"/>
                <a:gd name="T23" fmla="*/ 55 h 56"/>
                <a:gd name="T24" fmla="*/ 21 w 67"/>
                <a:gd name="T25" fmla="*/ 52 h 56"/>
                <a:gd name="T26" fmla="*/ 32 w 67"/>
                <a:gd name="T27" fmla="*/ 48 h 56"/>
                <a:gd name="T28" fmla="*/ 46 w 67"/>
                <a:gd name="T29" fmla="*/ 43 h 56"/>
                <a:gd name="T30" fmla="*/ 56 w 67"/>
                <a:gd name="T31" fmla="*/ 40 h 56"/>
                <a:gd name="T32" fmla="*/ 62 w 67"/>
                <a:gd name="T33" fmla="*/ 39 h 56"/>
                <a:gd name="T34" fmla="*/ 66 w 67"/>
                <a:gd name="T35" fmla="*/ 39 h 56"/>
                <a:gd name="T36" fmla="*/ 67 w 67"/>
                <a:gd name="T37" fmla="*/ 3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56">
                  <a:moveTo>
                    <a:pt x="67" y="39"/>
                  </a:moveTo>
                  <a:lnTo>
                    <a:pt x="66" y="0"/>
                  </a:lnTo>
                  <a:lnTo>
                    <a:pt x="50" y="7"/>
                  </a:lnTo>
                  <a:lnTo>
                    <a:pt x="37" y="15"/>
                  </a:lnTo>
                  <a:lnTo>
                    <a:pt x="28" y="21"/>
                  </a:lnTo>
                  <a:lnTo>
                    <a:pt x="19" y="29"/>
                  </a:lnTo>
                  <a:lnTo>
                    <a:pt x="10" y="38"/>
                  </a:lnTo>
                  <a:lnTo>
                    <a:pt x="3" y="47"/>
                  </a:lnTo>
                  <a:lnTo>
                    <a:pt x="0" y="53"/>
                  </a:lnTo>
                  <a:lnTo>
                    <a:pt x="1" y="56"/>
                  </a:lnTo>
                  <a:lnTo>
                    <a:pt x="5" y="56"/>
                  </a:lnTo>
                  <a:lnTo>
                    <a:pt x="12" y="55"/>
                  </a:lnTo>
                  <a:lnTo>
                    <a:pt x="21" y="52"/>
                  </a:lnTo>
                  <a:lnTo>
                    <a:pt x="32" y="48"/>
                  </a:lnTo>
                  <a:lnTo>
                    <a:pt x="46" y="43"/>
                  </a:lnTo>
                  <a:lnTo>
                    <a:pt x="56" y="40"/>
                  </a:lnTo>
                  <a:lnTo>
                    <a:pt x="62" y="39"/>
                  </a:lnTo>
                  <a:lnTo>
                    <a:pt x="66" y="39"/>
                  </a:lnTo>
                  <a:lnTo>
                    <a:pt x="67" y="3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404" y="4144"/>
              <a:ext cx="13" cy="11"/>
            </a:xfrm>
            <a:custGeom>
              <a:avLst/>
              <a:gdLst>
                <a:gd name="T0" fmla="*/ 67 w 67"/>
                <a:gd name="T1" fmla="*/ 39 h 56"/>
                <a:gd name="T2" fmla="*/ 66 w 67"/>
                <a:gd name="T3" fmla="*/ 0 h 56"/>
                <a:gd name="T4" fmla="*/ 50 w 67"/>
                <a:gd name="T5" fmla="*/ 7 h 56"/>
                <a:gd name="T6" fmla="*/ 37 w 67"/>
                <a:gd name="T7" fmla="*/ 15 h 56"/>
                <a:gd name="T8" fmla="*/ 28 w 67"/>
                <a:gd name="T9" fmla="*/ 21 h 56"/>
                <a:gd name="T10" fmla="*/ 19 w 67"/>
                <a:gd name="T11" fmla="*/ 29 h 56"/>
                <a:gd name="T12" fmla="*/ 10 w 67"/>
                <a:gd name="T13" fmla="*/ 38 h 56"/>
                <a:gd name="T14" fmla="*/ 3 w 67"/>
                <a:gd name="T15" fmla="*/ 47 h 56"/>
                <a:gd name="T16" fmla="*/ 0 w 67"/>
                <a:gd name="T17" fmla="*/ 53 h 56"/>
                <a:gd name="T18" fmla="*/ 1 w 67"/>
                <a:gd name="T19" fmla="*/ 56 h 56"/>
                <a:gd name="T20" fmla="*/ 5 w 67"/>
                <a:gd name="T21" fmla="*/ 56 h 56"/>
                <a:gd name="T22" fmla="*/ 12 w 67"/>
                <a:gd name="T23" fmla="*/ 55 h 56"/>
                <a:gd name="T24" fmla="*/ 21 w 67"/>
                <a:gd name="T25" fmla="*/ 52 h 56"/>
                <a:gd name="T26" fmla="*/ 32 w 67"/>
                <a:gd name="T27" fmla="*/ 48 h 56"/>
                <a:gd name="T28" fmla="*/ 46 w 67"/>
                <a:gd name="T29" fmla="*/ 43 h 56"/>
                <a:gd name="T30" fmla="*/ 56 w 67"/>
                <a:gd name="T31" fmla="*/ 40 h 56"/>
                <a:gd name="T32" fmla="*/ 62 w 67"/>
                <a:gd name="T33" fmla="*/ 39 h 56"/>
                <a:gd name="T34" fmla="*/ 66 w 67"/>
                <a:gd name="T35" fmla="*/ 39 h 56"/>
                <a:gd name="T36" fmla="*/ 67 w 67"/>
                <a:gd name="T37" fmla="*/ 3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56">
                  <a:moveTo>
                    <a:pt x="67" y="39"/>
                  </a:moveTo>
                  <a:lnTo>
                    <a:pt x="66" y="0"/>
                  </a:lnTo>
                  <a:lnTo>
                    <a:pt x="50" y="7"/>
                  </a:lnTo>
                  <a:lnTo>
                    <a:pt x="37" y="15"/>
                  </a:lnTo>
                  <a:lnTo>
                    <a:pt x="28" y="21"/>
                  </a:lnTo>
                  <a:lnTo>
                    <a:pt x="19" y="29"/>
                  </a:lnTo>
                  <a:lnTo>
                    <a:pt x="10" y="38"/>
                  </a:lnTo>
                  <a:lnTo>
                    <a:pt x="3" y="47"/>
                  </a:lnTo>
                  <a:lnTo>
                    <a:pt x="0" y="53"/>
                  </a:lnTo>
                  <a:lnTo>
                    <a:pt x="1" y="56"/>
                  </a:lnTo>
                  <a:lnTo>
                    <a:pt x="5" y="56"/>
                  </a:lnTo>
                  <a:lnTo>
                    <a:pt x="12" y="55"/>
                  </a:lnTo>
                  <a:lnTo>
                    <a:pt x="21" y="52"/>
                  </a:lnTo>
                  <a:lnTo>
                    <a:pt x="32" y="48"/>
                  </a:lnTo>
                  <a:lnTo>
                    <a:pt x="46" y="43"/>
                  </a:lnTo>
                  <a:lnTo>
                    <a:pt x="56" y="40"/>
                  </a:lnTo>
                  <a:lnTo>
                    <a:pt x="62" y="39"/>
                  </a:lnTo>
                  <a:lnTo>
                    <a:pt x="66" y="39"/>
                  </a:lnTo>
                  <a:lnTo>
                    <a:pt x="67" y="39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411" y="3763"/>
              <a:ext cx="21" cy="17"/>
            </a:xfrm>
            <a:custGeom>
              <a:avLst/>
              <a:gdLst>
                <a:gd name="T0" fmla="*/ 105 w 105"/>
                <a:gd name="T1" fmla="*/ 36 h 83"/>
                <a:gd name="T2" fmla="*/ 41 w 105"/>
                <a:gd name="T3" fmla="*/ 19 h 83"/>
                <a:gd name="T4" fmla="*/ 6 w 105"/>
                <a:gd name="T5" fmla="*/ 0 h 83"/>
                <a:gd name="T6" fmla="*/ 0 w 105"/>
                <a:gd name="T7" fmla="*/ 8 h 83"/>
                <a:gd name="T8" fmla="*/ 36 w 105"/>
                <a:gd name="T9" fmla="*/ 26 h 83"/>
                <a:gd name="T10" fmla="*/ 71 w 105"/>
                <a:gd name="T11" fmla="*/ 83 h 83"/>
                <a:gd name="T12" fmla="*/ 69 w 105"/>
                <a:gd name="T13" fmla="*/ 43 h 83"/>
                <a:gd name="T14" fmla="*/ 105 w 105"/>
                <a:gd name="T15" fmla="*/ 3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83">
                  <a:moveTo>
                    <a:pt x="105" y="36"/>
                  </a:moveTo>
                  <a:lnTo>
                    <a:pt x="41" y="19"/>
                  </a:lnTo>
                  <a:lnTo>
                    <a:pt x="6" y="0"/>
                  </a:lnTo>
                  <a:lnTo>
                    <a:pt x="0" y="8"/>
                  </a:lnTo>
                  <a:lnTo>
                    <a:pt x="36" y="26"/>
                  </a:lnTo>
                  <a:lnTo>
                    <a:pt x="71" y="83"/>
                  </a:lnTo>
                  <a:lnTo>
                    <a:pt x="69" y="43"/>
                  </a:lnTo>
                  <a:lnTo>
                    <a:pt x="105" y="3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9" name="Freeform 19"/>
            <p:cNvSpPr>
              <a:spLocks/>
            </p:cNvSpPr>
            <p:nvPr userDrawn="1"/>
          </p:nvSpPr>
          <p:spPr bwMode="auto">
            <a:xfrm>
              <a:off x="411" y="3763"/>
              <a:ext cx="21" cy="17"/>
            </a:xfrm>
            <a:custGeom>
              <a:avLst/>
              <a:gdLst>
                <a:gd name="T0" fmla="*/ 105 w 105"/>
                <a:gd name="T1" fmla="*/ 36 h 83"/>
                <a:gd name="T2" fmla="*/ 41 w 105"/>
                <a:gd name="T3" fmla="*/ 19 h 83"/>
                <a:gd name="T4" fmla="*/ 6 w 105"/>
                <a:gd name="T5" fmla="*/ 0 h 83"/>
                <a:gd name="T6" fmla="*/ 0 w 105"/>
                <a:gd name="T7" fmla="*/ 8 h 83"/>
                <a:gd name="T8" fmla="*/ 36 w 105"/>
                <a:gd name="T9" fmla="*/ 26 h 83"/>
                <a:gd name="T10" fmla="*/ 71 w 105"/>
                <a:gd name="T11" fmla="*/ 83 h 83"/>
                <a:gd name="T12" fmla="*/ 69 w 105"/>
                <a:gd name="T13" fmla="*/ 43 h 83"/>
                <a:gd name="T14" fmla="*/ 105 w 105"/>
                <a:gd name="T15" fmla="*/ 3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83">
                  <a:moveTo>
                    <a:pt x="105" y="36"/>
                  </a:moveTo>
                  <a:lnTo>
                    <a:pt x="41" y="19"/>
                  </a:lnTo>
                  <a:lnTo>
                    <a:pt x="6" y="0"/>
                  </a:lnTo>
                  <a:lnTo>
                    <a:pt x="0" y="8"/>
                  </a:lnTo>
                  <a:lnTo>
                    <a:pt x="36" y="26"/>
                  </a:lnTo>
                  <a:lnTo>
                    <a:pt x="71" y="83"/>
                  </a:lnTo>
                  <a:lnTo>
                    <a:pt x="69" y="43"/>
                  </a:lnTo>
                  <a:lnTo>
                    <a:pt x="105" y="36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0" name="Freeform 20"/>
            <p:cNvSpPr>
              <a:spLocks/>
            </p:cNvSpPr>
            <p:nvPr userDrawn="1"/>
          </p:nvSpPr>
          <p:spPr bwMode="auto">
            <a:xfrm>
              <a:off x="380" y="3753"/>
              <a:ext cx="4" cy="4"/>
            </a:xfrm>
            <a:custGeom>
              <a:avLst/>
              <a:gdLst>
                <a:gd name="T0" fmla="*/ 8 w 22"/>
                <a:gd name="T1" fmla="*/ 17 h 19"/>
                <a:gd name="T2" fmla="*/ 11 w 22"/>
                <a:gd name="T3" fmla="*/ 18 h 19"/>
                <a:gd name="T4" fmla="*/ 14 w 22"/>
                <a:gd name="T5" fmla="*/ 19 h 19"/>
                <a:gd name="T6" fmla="*/ 18 w 22"/>
                <a:gd name="T7" fmla="*/ 19 h 19"/>
                <a:gd name="T8" fmla="*/ 20 w 22"/>
                <a:gd name="T9" fmla="*/ 18 h 19"/>
                <a:gd name="T10" fmla="*/ 22 w 22"/>
                <a:gd name="T11" fmla="*/ 16 h 19"/>
                <a:gd name="T12" fmla="*/ 22 w 22"/>
                <a:gd name="T13" fmla="*/ 13 h 19"/>
                <a:gd name="T14" fmla="*/ 22 w 22"/>
                <a:gd name="T15" fmla="*/ 10 h 19"/>
                <a:gd name="T16" fmla="*/ 21 w 22"/>
                <a:gd name="T17" fmla="*/ 8 h 19"/>
                <a:gd name="T18" fmla="*/ 18 w 22"/>
                <a:gd name="T19" fmla="*/ 4 h 19"/>
                <a:gd name="T20" fmla="*/ 15 w 22"/>
                <a:gd name="T21" fmla="*/ 2 h 19"/>
                <a:gd name="T22" fmla="*/ 12 w 22"/>
                <a:gd name="T23" fmla="*/ 1 h 19"/>
                <a:gd name="T24" fmla="*/ 8 w 22"/>
                <a:gd name="T25" fmla="*/ 0 h 19"/>
                <a:gd name="T26" fmla="*/ 5 w 22"/>
                <a:gd name="T27" fmla="*/ 0 h 19"/>
                <a:gd name="T28" fmla="*/ 3 w 22"/>
                <a:gd name="T29" fmla="*/ 1 h 19"/>
                <a:gd name="T30" fmla="*/ 1 w 22"/>
                <a:gd name="T31" fmla="*/ 3 h 19"/>
                <a:gd name="T32" fmla="*/ 0 w 22"/>
                <a:gd name="T33" fmla="*/ 7 h 19"/>
                <a:gd name="T34" fmla="*/ 1 w 22"/>
                <a:gd name="T35" fmla="*/ 10 h 19"/>
                <a:gd name="T36" fmla="*/ 2 w 22"/>
                <a:gd name="T37" fmla="*/ 12 h 19"/>
                <a:gd name="T38" fmla="*/ 4 w 22"/>
                <a:gd name="T39" fmla="*/ 15 h 19"/>
                <a:gd name="T40" fmla="*/ 8 w 22"/>
                <a:gd name="T41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19">
                  <a:moveTo>
                    <a:pt x="8" y="17"/>
                  </a:moveTo>
                  <a:lnTo>
                    <a:pt x="11" y="18"/>
                  </a:lnTo>
                  <a:lnTo>
                    <a:pt x="14" y="19"/>
                  </a:lnTo>
                  <a:lnTo>
                    <a:pt x="18" y="19"/>
                  </a:lnTo>
                  <a:lnTo>
                    <a:pt x="20" y="18"/>
                  </a:lnTo>
                  <a:lnTo>
                    <a:pt x="22" y="16"/>
                  </a:lnTo>
                  <a:lnTo>
                    <a:pt x="22" y="13"/>
                  </a:lnTo>
                  <a:lnTo>
                    <a:pt x="22" y="10"/>
                  </a:lnTo>
                  <a:lnTo>
                    <a:pt x="21" y="8"/>
                  </a:lnTo>
                  <a:lnTo>
                    <a:pt x="18" y="4"/>
                  </a:lnTo>
                  <a:lnTo>
                    <a:pt x="15" y="2"/>
                  </a:lnTo>
                  <a:lnTo>
                    <a:pt x="12" y="1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1" y="10"/>
                  </a:lnTo>
                  <a:lnTo>
                    <a:pt x="2" y="12"/>
                  </a:lnTo>
                  <a:lnTo>
                    <a:pt x="4" y="15"/>
                  </a:lnTo>
                  <a:lnTo>
                    <a:pt x="8" y="17"/>
                  </a:lnTo>
                  <a:close/>
                </a:path>
              </a:pathLst>
            </a:custGeom>
            <a:solidFill>
              <a:srgbClr val="D90033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1" name="Freeform 21"/>
            <p:cNvSpPr>
              <a:spLocks/>
            </p:cNvSpPr>
            <p:nvPr userDrawn="1"/>
          </p:nvSpPr>
          <p:spPr bwMode="auto">
            <a:xfrm>
              <a:off x="380" y="3753"/>
              <a:ext cx="4" cy="4"/>
            </a:xfrm>
            <a:custGeom>
              <a:avLst/>
              <a:gdLst>
                <a:gd name="T0" fmla="*/ 8 w 22"/>
                <a:gd name="T1" fmla="*/ 17 h 19"/>
                <a:gd name="T2" fmla="*/ 11 w 22"/>
                <a:gd name="T3" fmla="*/ 18 h 19"/>
                <a:gd name="T4" fmla="*/ 14 w 22"/>
                <a:gd name="T5" fmla="*/ 19 h 19"/>
                <a:gd name="T6" fmla="*/ 18 w 22"/>
                <a:gd name="T7" fmla="*/ 19 h 19"/>
                <a:gd name="T8" fmla="*/ 20 w 22"/>
                <a:gd name="T9" fmla="*/ 18 h 19"/>
                <a:gd name="T10" fmla="*/ 22 w 22"/>
                <a:gd name="T11" fmla="*/ 16 h 19"/>
                <a:gd name="T12" fmla="*/ 22 w 22"/>
                <a:gd name="T13" fmla="*/ 13 h 19"/>
                <a:gd name="T14" fmla="*/ 22 w 22"/>
                <a:gd name="T15" fmla="*/ 10 h 19"/>
                <a:gd name="T16" fmla="*/ 21 w 22"/>
                <a:gd name="T17" fmla="*/ 8 h 19"/>
                <a:gd name="T18" fmla="*/ 18 w 22"/>
                <a:gd name="T19" fmla="*/ 4 h 19"/>
                <a:gd name="T20" fmla="*/ 15 w 22"/>
                <a:gd name="T21" fmla="*/ 2 h 19"/>
                <a:gd name="T22" fmla="*/ 12 w 22"/>
                <a:gd name="T23" fmla="*/ 1 h 19"/>
                <a:gd name="T24" fmla="*/ 8 w 22"/>
                <a:gd name="T25" fmla="*/ 0 h 19"/>
                <a:gd name="T26" fmla="*/ 5 w 22"/>
                <a:gd name="T27" fmla="*/ 0 h 19"/>
                <a:gd name="T28" fmla="*/ 3 w 22"/>
                <a:gd name="T29" fmla="*/ 1 h 19"/>
                <a:gd name="T30" fmla="*/ 1 w 22"/>
                <a:gd name="T31" fmla="*/ 3 h 19"/>
                <a:gd name="T32" fmla="*/ 0 w 22"/>
                <a:gd name="T33" fmla="*/ 7 h 19"/>
                <a:gd name="T34" fmla="*/ 1 w 22"/>
                <a:gd name="T35" fmla="*/ 10 h 19"/>
                <a:gd name="T36" fmla="*/ 2 w 22"/>
                <a:gd name="T37" fmla="*/ 12 h 19"/>
                <a:gd name="T38" fmla="*/ 4 w 22"/>
                <a:gd name="T39" fmla="*/ 15 h 19"/>
                <a:gd name="T40" fmla="*/ 8 w 22"/>
                <a:gd name="T41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19">
                  <a:moveTo>
                    <a:pt x="8" y="17"/>
                  </a:moveTo>
                  <a:lnTo>
                    <a:pt x="11" y="18"/>
                  </a:lnTo>
                  <a:lnTo>
                    <a:pt x="14" y="19"/>
                  </a:lnTo>
                  <a:lnTo>
                    <a:pt x="18" y="19"/>
                  </a:lnTo>
                  <a:lnTo>
                    <a:pt x="20" y="18"/>
                  </a:lnTo>
                  <a:lnTo>
                    <a:pt x="22" y="16"/>
                  </a:lnTo>
                  <a:lnTo>
                    <a:pt x="22" y="13"/>
                  </a:lnTo>
                  <a:lnTo>
                    <a:pt x="22" y="10"/>
                  </a:lnTo>
                  <a:lnTo>
                    <a:pt x="21" y="8"/>
                  </a:lnTo>
                  <a:lnTo>
                    <a:pt x="18" y="4"/>
                  </a:lnTo>
                  <a:lnTo>
                    <a:pt x="15" y="2"/>
                  </a:lnTo>
                  <a:lnTo>
                    <a:pt x="12" y="1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1" y="10"/>
                  </a:lnTo>
                  <a:lnTo>
                    <a:pt x="2" y="12"/>
                  </a:lnTo>
                  <a:lnTo>
                    <a:pt x="4" y="15"/>
                  </a:lnTo>
                  <a:lnTo>
                    <a:pt x="8" y="17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2" name="Freeform 22"/>
            <p:cNvSpPr>
              <a:spLocks/>
            </p:cNvSpPr>
            <p:nvPr userDrawn="1"/>
          </p:nvSpPr>
          <p:spPr bwMode="auto">
            <a:xfrm>
              <a:off x="386" y="3740"/>
              <a:ext cx="5" cy="4"/>
            </a:xfrm>
            <a:custGeom>
              <a:avLst/>
              <a:gdLst>
                <a:gd name="T0" fmla="*/ 5 w 21"/>
                <a:gd name="T1" fmla="*/ 17 h 21"/>
                <a:gd name="T2" fmla="*/ 8 w 21"/>
                <a:gd name="T3" fmla="*/ 19 h 21"/>
                <a:gd name="T4" fmla="*/ 11 w 21"/>
                <a:gd name="T5" fmla="*/ 20 h 21"/>
                <a:gd name="T6" fmla="*/ 14 w 21"/>
                <a:gd name="T7" fmla="*/ 21 h 21"/>
                <a:gd name="T8" fmla="*/ 17 w 21"/>
                <a:gd name="T9" fmla="*/ 20 h 21"/>
                <a:gd name="T10" fmla="*/ 19 w 21"/>
                <a:gd name="T11" fmla="*/ 19 h 21"/>
                <a:gd name="T12" fmla="*/ 20 w 21"/>
                <a:gd name="T13" fmla="*/ 17 h 21"/>
                <a:gd name="T14" fmla="*/ 21 w 21"/>
                <a:gd name="T15" fmla="*/ 13 h 21"/>
                <a:gd name="T16" fmla="*/ 20 w 21"/>
                <a:gd name="T17" fmla="*/ 10 h 21"/>
                <a:gd name="T18" fmla="*/ 18 w 21"/>
                <a:gd name="T19" fmla="*/ 7 h 21"/>
                <a:gd name="T20" fmla="*/ 16 w 21"/>
                <a:gd name="T21" fmla="*/ 4 h 21"/>
                <a:gd name="T22" fmla="*/ 13 w 21"/>
                <a:gd name="T23" fmla="*/ 2 h 21"/>
                <a:gd name="T24" fmla="*/ 9 w 21"/>
                <a:gd name="T25" fmla="*/ 0 h 21"/>
                <a:gd name="T26" fmla="*/ 6 w 21"/>
                <a:gd name="T27" fmla="*/ 0 h 21"/>
                <a:gd name="T28" fmla="*/ 4 w 21"/>
                <a:gd name="T29" fmla="*/ 0 h 21"/>
                <a:gd name="T30" fmla="*/ 2 w 21"/>
                <a:gd name="T31" fmla="*/ 2 h 21"/>
                <a:gd name="T32" fmla="*/ 0 w 21"/>
                <a:gd name="T33" fmla="*/ 4 h 21"/>
                <a:gd name="T34" fmla="*/ 0 w 21"/>
                <a:gd name="T35" fmla="*/ 7 h 21"/>
                <a:gd name="T36" fmla="*/ 1 w 21"/>
                <a:gd name="T37" fmla="*/ 10 h 21"/>
                <a:gd name="T38" fmla="*/ 2 w 21"/>
                <a:gd name="T39" fmla="*/ 13 h 21"/>
                <a:gd name="T40" fmla="*/ 5 w 21"/>
                <a:gd name="T41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" h="21">
                  <a:moveTo>
                    <a:pt x="5" y="17"/>
                  </a:moveTo>
                  <a:lnTo>
                    <a:pt x="8" y="19"/>
                  </a:lnTo>
                  <a:lnTo>
                    <a:pt x="11" y="20"/>
                  </a:lnTo>
                  <a:lnTo>
                    <a:pt x="14" y="21"/>
                  </a:lnTo>
                  <a:lnTo>
                    <a:pt x="17" y="20"/>
                  </a:lnTo>
                  <a:lnTo>
                    <a:pt x="19" y="19"/>
                  </a:lnTo>
                  <a:lnTo>
                    <a:pt x="20" y="17"/>
                  </a:lnTo>
                  <a:lnTo>
                    <a:pt x="21" y="13"/>
                  </a:lnTo>
                  <a:lnTo>
                    <a:pt x="20" y="10"/>
                  </a:lnTo>
                  <a:lnTo>
                    <a:pt x="18" y="7"/>
                  </a:lnTo>
                  <a:lnTo>
                    <a:pt x="16" y="4"/>
                  </a:lnTo>
                  <a:lnTo>
                    <a:pt x="13" y="2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1" y="10"/>
                  </a:lnTo>
                  <a:lnTo>
                    <a:pt x="2" y="13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D90033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3" name="Freeform 23"/>
            <p:cNvSpPr>
              <a:spLocks/>
            </p:cNvSpPr>
            <p:nvPr userDrawn="1"/>
          </p:nvSpPr>
          <p:spPr bwMode="auto">
            <a:xfrm>
              <a:off x="386" y="3740"/>
              <a:ext cx="5" cy="4"/>
            </a:xfrm>
            <a:custGeom>
              <a:avLst/>
              <a:gdLst>
                <a:gd name="T0" fmla="*/ 5 w 21"/>
                <a:gd name="T1" fmla="*/ 17 h 21"/>
                <a:gd name="T2" fmla="*/ 8 w 21"/>
                <a:gd name="T3" fmla="*/ 19 h 21"/>
                <a:gd name="T4" fmla="*/ 11 w 21"/>
                <a:gd name="T5" fmla="*/ 20 h 21"/>
                <a:gd name="T6" fmla="*/ 14 w 21"/>
                <a:gd name="T7" fmla="*/ 21 h 21"/>
                <a:gd name="T8" fmla="*/ 17 w 21"/>
                <a:gd name="T9" fmla="*/ 20 h 21"/>
                <a:gd name="T10" fmla="*/ 19 w 21"/>
                <a:gd name="T11" fmla="*/ 19 h 21"/>
                <a:gd name="T12" fmla="*/ 20 w 21"/>
                <a:gd name="T13" fmla="*/ 17 h 21"/>
                <a:gd name="T14" fmla="*/ 21 w 21"/>
                <a:gd name="T15" fmla="*/ 13 h 21"/>
                <a:gd name="T16" fmla="*/ 20 w 21"/>
                <a:gd name="T17" fmla="*/ 10 h 21"/>
                <a:gd name="T18" fmla="*/ 18 w 21"/>
                <a:gd name="T19" fmla="*/ 7 h 21"/>
                <a:gd name="T20" fmla="*/ 16 w 21"/>
                <a:gd name="T21" fmla="*/ 4 h 21"/>
                <a:gd name="T22" fmla="*/ 13 w 21"/>
                <a:gd name="T23" fmla="*/ 2 h 21"/>
                <a:gd name="T24" fmla="*/ 9 w 21"/>
                <a:gd name="T25" fmla="*/ 0 h 21"/>
                <a:gd name="T26" fmla="*/ 6 w 21"/>
                <a:gd name="T27" fmla="*/ 0 h 21"/>
                <a:gd name="T28" fmla="*/ 4 w 21"/>
                <a:gd name="T29" fmla="*/ 0 h 21"/>
                <a:gd name="T30" fmla="*/ 2 w 21"/>
                <a:gd name="T31" fmla="*/ 2 h 21"/>
                <a:gd name="T32" fmla="*/ 0 w 21"/>
                <a:gd name="T33" fmla="*/ 4 h 21"/>
                <a:gd name="T34" fmla="*/ 0 w 21"/>
                <a:gd name="T35" fmla="*/ 7 h 21"/>
                <a:gd name="T36" fmla="*/ 1 w 21"/>
                <a:gd name="T37" fmla="*/ 10 h 21"/>
                <a:gd name="T38" fmla="*/ 2 w 21"/>
                <a:gd name="T39" fmla="*/ 13 h 21"/>
                <a:gd name="T40" fmla="*/ 5 w 21"/>
                <a:gd name="T41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" h="21">
                  <a:moveTo>
                    <a:pt x="5" y="17"/>
                  </a:moveTo>
                  <a:lnTo>
                    <a:pt x="8" y="19"/>
                  </a:lnTo>
                  <a:lnTo>
                    <a:pt x="11" y="20"/>
                  </a:lnTo>
                  <a:lnTo>
                    <a:pt x="14" y="21"/>
                  </a:lnTo>
                  <a:lnTo>
                    <a:pt x="17" y="20"/>
                  </a:lnTo>
                  <a:lnTo>
                    <a:pt x="19" y="19"/>
                  </a:lnTo>
                  <a:lnTo>
                    <a:pt x="20" y="17"/>
                  </a:lnTo>
                  <a:lnTo>
                    <a:pt x="21" y="13"/>
                  </a:lnTo>
                  <a:lnTo>
                    <a:pt x="20" y="10"/>
                  </a:lnTo>
                  <a:lnTo>
                    <a:pt x="18" y="7"/>
                  </a:lnTo>
                  <a:lnTo>
                    <a:pt x="16" y="4"/>
                  </a:lnTo>
                  <a:lnTo>
                    <a:pt x="13" y="2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1" y="10"/>
                  </a:lnTo>
                  <a:lnTo>
                    <a:pt x="2" y="13"/>
                  </a:lnTo>
                  <a:lnTo>
                    <a:pt x="5" y="17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4" name="Rectangle 24"/>
            <p:cNvSpPr>
              <a:spLocks noChangeArrowheads="1"/>
            </p:cNvSpPr>
            <p:nvPr userDrawn="1"/>
          </p:nvSpPr>
          <p:spPr bwMode="auto">
            <a:xfrm>
              <a:off x="164" y="4100"/>
              <a:ext cx="18" cy="45"/>
            </a:xfrm>
            <a:prstGeom prst="rect">
              <a:avLst/>
            </a:prstGeom>
            <a:solidFill>
              <a:srgbClr val="D90033">
                <a:alpha val="30000"/>
              </a:srgbClr>
            </a:solidFill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5" name="Rectangle 25"/>
            <p:cNvSpPr>
              <a:spLocks noChangeArrowheads="1"/>
            </p:cNvSpPr>
            <p:nvPr userDrawn="1"/>
          </p:nvSpPr>
          <p:spPr bwMode="auto">
            <a:xfrm>
              <a:off x="131" y="4042"/>
              <a:ext cx="18" cy="45"/>
            </a:xfrm>
            <a:prstGeom prst="rect">
              <a:avLst/>
            </a:prstGeom>
            <a:solidFill>
              <a:srgbClr val="D90033">
                <a:alpha val="30000"/>
              </a:srgbClr>
            </a:solidFill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6" name="Rectangle 26"/>
            <p:cNvSpPr>
              <a:spLocks noChangeArrowheads="1"/>
            </p:cNvSpPr>
            <p:nvPr userDrawn="1"/>
          </p:nvSpPr>
          <p:spPr bwMode="auto">
            <a:xfrm>
              <a:off x="191" y="4007"/>
              <a:ext cx="17" cy="45"/>
            </a:xfrm>
            <a:prstGeom prst="rect">
              <a:avLst/>
            </a:prstGeom>
            <a:solidFill>
              <a:srgbClr val="D90033">
                <a:alpha val="30000"/>
              </a:srgbClr>
            </a:solidFill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7" name="Rectangle 27"/>
            <p:cNvSpPr>
              <a:spLocks noChangeArrowheads="1"/>
            </p:cNvSpPr>
            <p:nvPr userDrawn="1"/>
          </p:nvSpPr>
          <p:spPr bwMode="auto">
            <a:xfrm>
              <a:off x="222" y="4069"/>
              <a:ext cx="18" cy="44"/>
            </a:xfrm>
            <a:prstGeom prst="rect">
              <a:avLst/>
            </a:prstGeom>
            <a:solidFill>
              <a:srgbClr val="D90033">
                <a:alpha val="30000"/>
              </a:srgbClr>
            </a:solidFill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8" name="Rectangle 28"/>
            <p:cNvSpPr>
              <a:spLocks noChangeArrowheads="1"/>
            </p:cNvSpPr>
            <p:nvPr userDrawn="1"/>
          </p:nvSpPr>
          <p:spPr bwMode="auto">
            <a:xfrm>
              <a:off x="195" y="4127"/>
              <a:ext cx="44" cy="17"/>
            </a:xfrm>
            <a:prstGeom prst="rect">
              <a:avLst/>
            </a:prstGeom>
            <a:solidFill>
              <a:srgbClr val="D90033">
                <a:alpha val="30000"/>
              </a:srgbClr>
            </a:solidFill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9" name="Rectangle 29"/>
            <p:cNvSpPr>
              <a:spLocks noChangeArrowheads="1"/>
            </p:cNvSpPr>
            <p:nvPr userDrawn="1"/>
          </p:nvSpPr>
          <p:spPr bwMode="auto">
            <a:xfrm>
              <a:off x="164" y="4069"/>
              <a:ext cx="44" cy="18"/>
            </a:xfrm>
            <a:prstGeom prst="rect">
              <a:avLst/>
            </a:prstGeom>
            <a:solidFill>
              <a:srgbClr val="D90033">
                <a:alpha val="30000"/>
              </a:srgbClr>
            </a:solidFill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0" name="Rectangle 30"/>
            <p:cNvSpPr>
              <a:spLocks noChangeArrowheads="1"/>
            </p:cNvSpPr>
            <p:nvPr userDrawn="1"/>
          </p:nvSpPr>
          <p:spPr bwMode="auto">
            <a:xfrm>
              <a:off x="132" y="4007"/>
              <a:ext cx="44" cy="18"/>
            </a:xfrm>
            <a:prstGeom prst="rect">
              <a:avLst/>
            </a:prstGeom>
            <a:solidFill>
              <a:srgbClr val="D90033">
                <a:alpha val="30000"/>
              </a:srgbClr>
            </a:solidFill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1" name="Rectangle 31"/>
            <p:cNvSpPr>
              <a:spLocks noChangeArrowheads="1"/>
            </p:cNvSpPr>
            <p:nvPr userDrawn="1"/>
          </p:nvSpPr>
          <p:spPr bwMode="auto">
            <a:xfrm>
              <a:off x="162" y="4040"/>
              <a:ext cx="14" cy="14"/>
            </a:xfrm>
            <a:prstGeom prst="rect">
              <a:avLst/>
            </a:prstGeom>
            <a:solidFill>
              <a:srgbClr val="D90033">
                <a:alpha val="30000"/>
              </a:srgbClr>
            </a:solidFill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2" name="Rectangle 32"/>
            <p:cNvSpPr>
              <a:spLocks noChangeArrowheads="1"/>
            </p:cNvSpPr>
            <p:nvPr userDrawn="1"/>
          </p:nvSpPr>
          <p:spPr bwMode="auto">
            <a:xfrm>
              <a:off x="195" y="4100"/>
              <a:ext cx="14" cy="14"/>
            </a:xfrm>
            <a:prstGeom prst="rect">
              <a:avLst/>
            </a:prstGeom>
            <a:solidFill>
              <a:srgbClr val="D90033">
                <a:alpha val="30000"/>
              </a:srgbClr>
            </a:solidFill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3" name="Line 33"/>
            <p:cNvSpPr>
              <a:spLocks noChangeShapeType="1"/>
            </p:cNvSpPr>
            <p:nvPr userDrawn="1"/>
          </p:nvSpPr>
          <p:spPr bwMode="auto">
            <a:xfrm flipV="1">
              <a:off x="293" y="3655"/>
              <a:ext cx="0" cy="661"/>
            </a:xfrm>
            <a:prstGeom prst="line">
              <a:avLst/>
            </a:pr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4" name="Line 34"/>
            <p:cNvSpPr>
              <a:spLocks noChangeShapeType="1"/>
            </p:cNvSpPr>
            <p:nvPr userDrawn="1"/>
          </p:nvSpPr>
          <p:spPr bwMode="auto">
            <a:xfrm>
              <a:off x="20" y="3941"/>
              <a:ext cx="271" cy="0"/>
            </a:xfrm>
            <a:prstGeom prst="line">
              <a:avLst/>
            </a:pr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4864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7EE7AE6-F85E-48C1-B168-4F377FB784F5}" type="datetime1">
              <a:rPr lang="en-US" smtClean="0">
                <a:solidFill>
                  <a:srgbClr val="C32D2E">
                    <a:lumMod val="50000"/>
                  </a:srgbClr>
                </a:solidFill>
              </a:rPr>
              <a:pPr/>
              <a:t>11/12/15</a:t>
            </a:fld>
            <a:endParaRPr lang="en-US" dirty="0">
              <a:solidFill>
                <a:srgbClr val="C32D2E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C32D2E">
                    <a:lumMod val="50000"/>
                  </a:srgbClr>
                </a:solidFill>
              </a:rPr>
              <a:t>Footer</a:t>
            </a:r>
            <a:endParaRPr lang="en-US" dirty="0">
              <a:solidFill>
                <a:srgbClr val="C32D2E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381001" y="6375731"/>
            <a:ext cx="435864" cy="365125"/>
          </a:xfrm>
        </p:spPr>
        <p:txBody>
          <a:bodyPr/>
          <a:lstStyle/>
          <a:p>
            <a:fld id="{FB6A712C-932C-4237-89D7-235183607C9F}" type="slidenum">
              <a:rPr lang="en-US" smtClean="0">
                <a:solidFill>
                  <a:srgbClr val="C32D2E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C32D2E">
                  <a:lumMod val="50000"/>
                </a:srgb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54315" y="152400"/>
            <a:ext cx="847937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and Text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6293" y="1447800"/>
            <a:ext cx="7925873" cy="0"/>
          </a:xfrm>
          <a:prstGeom prst="line">
            <a:avLst/>
          </a:prstGeom>
          <a:ln w="254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6" name="Text Placeholder 15"/>
          <p:cNvSpPr>
            <a:spLocks noGrp="1"/>
          </p:cNvSpPr>
          <p:nvPr>
            <p:ph type="body" sz="quarter" idx="18" hasCustomPrompt="1"/>
          </p:nvPr>
        </p:nvSpPr>
        <p:spPr>
          <a:xfrm>
            <a:off x="456129" y="1524000"/>
            <a:ext cx="8460403" cy="4724400"/>
          </a:xfrm>
        </p:spPr>
        <p:txBody>
          <a:bodyPr>
            <a:normAutofit/>
          </a:bodyPr>
          <a:lstStyle>
            <a:lvl1pPr eaLnBrk="1" latinLnBrk="0" hangingPunct="1">
              <a:defRPr sz="3600"/>
            </a:lvl1pPr>
            <a:lvl5pPr>
              <a:defRPr/>
            </a:lvl5pPr>
          </a:lstStyle>
          <a:p>
            <a:pPr lvl="0" eaLnBrk="1" latinLnBrk="0" hangingPunct="1"/>
            <a:r>
              <a:rPr lang="en-US" dirty="0" smtClean="0"/>
              <a:t>Edit text here. Use at least size 24 font.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1190" y="0"/>
            <a:ext cx="285824" cy="6858000"/>
          </a:xfrm>
          <a:prstGeom prst="rect">
            <a:avLst/>
          </a:prstGeom>
          <a:gradFill>
            <a:gsLst>
              <a:gs pos="0">
                <a:srgbClr val="7A0000"/>
              </a:gs>
              <a:gs pos="100000">
                <a:srgbClr val="CC0000"/>
              </a:gs>
            </a:gsLst>
            <a:lin ang="5400000" scaled="0"/>
          </a:gra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>
            <a:extLst/>
          </a:lstStyle>
          <a:p>
            <a:pPr algn="ctr" defTabSz="1218987"/>
            <a:endParaRPr lang="en-US" sz="2400">
              <a:solidFill>
                <a:prstClr val="white"/>
              </a:solidFill>
            </a:endParaRPr>
          </a:p>
        </p:txBody>
      </p:sp>
      <p:grpSp>
        <p:nvGrpSpPr>
          <p:cNvPr id="10" name="Group 4"/>
          <p:cNvGrpSpPr>
            <a:grpSpLocks noChangeAspect="1"/>
          </p:cNvGrpSpPr>
          <p:nvPr userDrawn="1"/>
        </p:nvGrpSpPr>
        <p:grpSpPr bwMode="auto">
          <a:xfrm>
            <a:off x="8227813" y="5635180"/>
            <a:ext cx="860213" cy="1146951"/>
            <a:chOff x="11" y="3648"/>
            <a:chExt cx="571" cy="672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11" y="3648"/>
              <a:ext cx="571" cy="672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11" y="3648"/>
              <a:ext cx="571" cy="672"/>
            </a:xfrm>
            <a:prstGeom prst="rect">
              <a:avLst/>
            </a:prstGeom>
            <a:noFill/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11" y="3655"/>
              <a:ext cx="563" cy="661"/>
            </a:xfrm>
            <a:custGeom>
              <a:avLst/>
              <a:gdLst>
                <a:gd name="T0" fmla="*/ 1517 w 2817"/>
                <a:gd name="T1" fmla="*/ 3245 h 3307"/>
                <a:gd name="T2" fmla="*/ 1715 w 2817"/>
                <a:gd name="T3" fmla="*/ 3115 h 3307"/>
                <a:gd name="T4" fmla="*/ 1894 w 2817"/>
                <a:gd name="T5" fmla="*/ 2978 h 3307"/>
                <a:gd name="T6" fmla="*/ 2053 w 2817"/>
                <a:gd name="T7" fmla="*/ 2832 h 3307"/>
                <a:gd name="T8" fmla="*/ 2194 w 2817"/>
                <a:gd name="T9" fmla="*/ 2682 h 3307"/>
                <a:gd name="T10" fmla="*/ 2318 w 2817"/>
                <a:gd name="T11" fmla="*/ 2527 h 3307"/>
                <a:gd name="T12" fmla="*/ 2425 w 2817"/>
                <a:gd name="T13" fmla="*/ 2367 h 3307"/>
                <a:gd name="T14" fmla="*/ 2517 w 2817"/>
                <a:gd name="T15" fmla="*/ 2204 h 3307"/>
                <a:gd name="T16" fmla="*/ 2594 w 2817"/>
                <a:gd name="T17" fmla="*/ 2040 h 3307"/>
                <a:gd name="T18" fmla="*/ 2658 w 2817"/>
                <a:gd name="T19" fmla="*/ 1875 h 3307"/>
                <a:gd name="T20" fmla="*/ 2710 w 2817"/>
                <a:gd name="T21" fmla="*/ 1711 h 3307"/>
                <a:gd name="T22" fmla="*/ 2751 w 2817"/>
                <a:gd name="T23" fmla="*/ 1547 h 3307"/>
                <a:gd name="T24" fmla="*/ 2781 w 2817"/>
                <a:gd name="T25" fmla="*/ 1386 h 3307"/>
                <a:gd name="T26" fmla="*/ 2801 w 2817"/>
                <a:gd name="T27" fmla="*/ 1230 h 3307"/>
                <a:gd name="T28" fmla="*/ 2813 w 2817"/>
                <a:gd name="T29" fmla="*/ 1076 h 3307"/>
                <a:gd name="T30" fmla="*/ 2817 w 2817"/>
                <a:gd name="T31" fmla="*/ 929 h 3307"/>
                <a:gd name="T32" fmla="*/ 2815 w 2817"/>
                <a:gd name="T33" fmla="*/ 788 h 3307"/>
                <a:gd name="T34" fmla="*/ 2808 w 2817"/>
                <a:gd name="T35" fmla="*/ 654 h 3307"/>
                <a:gd name="T36" fmla="*/ 2797 w 2817"/>
                <a:gd name="T37" fmla="*/ 529 h 3307"/>
                <a:gd name="T38" fmla="*/ 2782 w 2817"/>
                <a:gd name="T39" fmla="*/ 414 h 3307"/>
                <a:gd name="T40" fmla="*/ 2764 w 2817"/>
                <a:gd name="T41" fmla="*/ 310 h 3307"/>
                <a:gd name="T42" fmla="*/ 2744 w 2817"/>
                <a:gd name="T43" fmla="*/ 218 h 3307"/>
                <a:gd name="T44" fmla="*/ 2725 w 2817"/>
                <a:gd name="T45" fmla="*/ 137 h 3307"/>
                <a:gd name="T46" fmla="*/ 2706 w 2817"/>
                <a:gd name="T47" fmla="*/ 71 h 3307"/>
                <a:gd name="T48" fmla="*/ 2689 w 2817"/>
                <a:gd name="T49" fmla="*/ 20 h 3307"/>
                <a:gd name="T50" fmla="*/ 137 w 2817"/>
                <a:gd name="T51" fmla="*/ 0 h 3307"/>
                <a:gd name="T52" fmla="*/ 121 w 2817"/>
                <a:gd name="T53" fmla="*/ 43 h 3307"/>
                <a:gd name="T54" fmla="*/ 102 w 2817"/>
                <a:gd name="T55" fmla="*/ 102 h 3307"/>
                <a:gd name="T56" fmla="*/ 83 w 2817"/>
                <a:gd name="T57" fmla="*/ 176 h 3307"/>
                <a:gd name="T58" fmla="*/ 63 w 2817"/>
                <a:gd name="T59" fmla="*/ 262 h 3307"/>
                <a:gd name="T60" fmla="*/ 45 w 2817"/>
                <a:gd name="T61" fmla="*/ 361 h 3307"/>
                <a:gd name="T62" fmla="*/ 28 w 2817"/>
                <a:gd name="T63" fmla="*/ 471 h 3307"/>
                <a:gd name="T64" fmla="*/ 14 w 2817"/>
                <a:gd name="T65" fmla="*/ 591 h 3307"/>
                <a:gd name="T66" fmla="*/ 5 w 2817"/>
                <a:gd name="T67" fmla="*/ 720 h 3307"/>
                <a:gd name="T68" fmla="*/ 0 w 2817"/>
                <a:gd name="T69" fmla="*/ 857 h 3307"/>
                <a:gd name="T70" fmla="*/ 2 w 2817"/>
                <a:gd name="T71" fmla="*/ 1002 h 3307"/>
                <a:gd name="T72" fmla="*/ 10 w 2817"/>
                <a:gd name="T73" fmla="*/ 1152 h 3307"/>
                <a:gd name="T74" fmla="*/ 26 w 2817"/>
                <a:gd name="T75" fmla="*/ 1308 h 3307"/>
                <a:gd name="T76" fmla="*/ 51 w 2817"/>
                <a:gd name="T77" fmla="*/ 1467 h 3307"/>
                <a:gd name="T78" fmla="*/ 86 w 2817"/>
                <a:gd name="T79" fmla="*/ 1629 h 3307"/>
                <a:gd name="T80" fmla="*/ 132 w 2817"/>
                <a:gd name="T81" fmla="*/ 1793 h 3307"/>
                <a:gd name="T82" fmla="*/ 190 w 2817"/>
                <a:gd name="T83" fmla="*/ 1958 h 3307"/>
                <a:gd name="T84" fmla="*/ 261 w 2817"/>
                <a:gd name="T85" fmla="*/ 2123 h 3307"/>
                <a:gd name="T86" fmla="*/ 345 w 2817"/>
                <a:gd name="T87" fmla="*/ 2285 h 3307"/>
                <a:gd name="T88" fmla="*/ 444 w 2817"/>
                <a:gd name="T89" fmla="*/ 2447 h 3307"/>
                <a:gd name="T90" fmla="*/ 560 w 2817"/>
                <a:gd name="T91" fmla="*/ 2605 h 3307"/>
                <a:gd name="T92" fmla="*/ 691 w 2817"/>
                <a:gd name="T93" fmla="*/ 2758 h 3307"/>
                <a:gd name="T94" fmla="*/ 841 w 2817"/>
                <a:gd name="T95" fmla="*/ 2906 h 3307"/>
                <a:gd name="T96" fmla="*/ 1011 w 2817"/>
                <a:gd name="T97" fmla="*/ 3047 h 3307"/>
                <a:gd name="T98" fmla="*/ 1199 w 2817"/>
                <a:gd name="T99" fmla="*/ 3181 h 3307"/>
                <a:gd name="T100" fmla="*/ 1409 w 2817"/>
                <a:gd name="T101" fmla="*/ 3307 h 3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17" h="3307">
                  <a:moveTo>
                    <a:pt x="1409" y="3307"/>
                  </a:moveTo>
                  <a:lnTo>
                    <a:pt x="1517" y="3245"/>
                  </a:lnTo>
                  <a:lnTo>
                    <a:pt x="1618" y="3181"/>
                  </a:lnTo>
                  <a:lnTo>
                    <a:pt x="1715" y="3115"/>
                  </a:lnTo>
                  <a:lnTo>
                    <a:pt x="1808" y="3047"/>
                  </a:lnTo>
                  <a:lnTo>
                    <a:pt x="1894" y="2978"/>
                  </a:lnTo>
                  <a:lnTo>
                    <a:pt x="1976" y="2906"/>
                  </a:lnTo>
                  <a:lnTo>
                    <a:pt x="2053" y="2832"/>
                  </a:lnTo>
                  <a:lnTo>
                    <a:pt x="2126" y="2758"/>
                  </a:lnTo>
                  <a:lnTo>
                    <a:pt x="2194" y="2682"/>
                  </a:lnTo>
                  <a:lnTo>
                    <a:pt x="2259" y="2605"/>
                  </a:lnTo>
                  <a:lnTo>
                    <a:pt x="2318" y="2527"/>
                  </a:lnTo>
                  <a:lnTo>
                    <a:pt x="2373" y="2447"/>
                  </a:lnTo>
                  <a:lnTo>
                    <a:pt x="2425" y="2367"/>
                  </a:lnTo>
                  <a:lnTo>
                    <a:pt x="2473" y="2285"/>
                  </a:lnTo>
                  <a:lnTo>
                    <a:pt x="2517" y="2204"/>
                  </a:lnTo>
                  <a:lnTo>
                    <a:pt x="2558" y="2123"/>
                  </a:lnTo>
                  <a:lnTo>
                    <a:pt x="2594" y="2040"/>
                  </a:lnTo>
                  <a:lnTo>
                    <a:pt x="2628" y="1958"/>
                  </a:lnTo>
                  <a:lnTo>
                    <a:pt x="2658" y="1875"/>
                  </a:lnTo>
                  <a:lnTo>
                    <a:pt x="2686" y="1793"/>
                  </a:lnTo>
                  <a:lnTo>
                    <a:pt x="2710" y="1711"/>
                  </a:lnTo>
                  <a:lnTo>
                    <a:pt x="2732" y="1629"/>
                  </a:lnTo>
                  <a:lnTo>
                    <a:pt x="2751" y="1547"/>
                  </a:lnTo>
                  <a:lnTo>
                    <a:pt x="2767" y="1467"/>
                  </a:lnTo>
                  <a:lnTo>
                    <a:pt x="2781" y="1386"/>
                  </a:lnTo>
                  <a:lnTo>
                    <a:pt x="2792" y="1308"/>
                  </a:lnTo>
                  <a:lnTo>
                    <a:pt x="2801" y="1230"/>
                  </a:lnTo>
                  <a:lnTo>
                    <a:pt x="2808" y="1152"/>
                  </a:lnTo>
                  <a:lnTo>
                    <a:pt x="2813" y="1076"/>
                  </a:lnTo>
                  <a:lnTo>
                    <a:pt x="2816" y="1002"/>
                  </a:lnTo>
                  <a:lnTo>
                    <a:pt x="2817" y="929"/>
                  </a:lnTo>
                  <a:lnTo>
                    <a:pt x="2817" y="857"/>
                  </a:lnTo>
                  <a:lnTo>
                    <a:pt x="2815" y="788"/>
                  </a:lnTo>
                  <a:lnTo>
                    <a:pt x="2813" y="720"/>
                  </a:lnTo>
                  <a:lnTo>
                    <a:pt x="2808" y="654"/>
                  </a:lnTo>
                  <a:lnTo>
                    <a:pt x="2803" y="591"/>
                  </a:lnTo>
                  <a:lnTo>
                    <a:pt x="2797" y="529"/>
                  </a:lnTo>
                  <a:lnTo>
                    <a:pt x="2790" y="471"/>
                  </a:lnTo>
                  <a:lnTo>
                    <a:pt x="2782" y="414"/>
                  </a:lnTo>
                  <a:lnTo>
                    <a:pt x="2773" y="361"/>
                  </a:lnTo>
                  <a:lnTo>
                    <a:pt x="2764" y="310"/>
                  </a:lnTo>
                  <a:lnTo>
                    <a:pt x="2755" y="262"/>
                  </a:lnTo>
                  <a:lnTo>
                    <a:pt x="2744" y="218"/>
                  </a:lnTo>
                  <a:lnTo>
                    <a:pt x="2735" y="176"/>
                  </a:lnTo>
                  <a:lnTo>
                    <a:pt x="2725" y="137"/>
                  </a:lnTo>
                  <a:lnTo>
                    <a:pt x="2716" y="102"/>
                  </a:lnTo>
                  <a:lnTo>
                    <a:pt x="2706" y="71"/>
                  </a:lnTo>
                  <a:lnTo>
                    <a:pt x="2697" y="43"/>
                  </a:lnTo>
                  <a:lnTo>
                    <a:pt x="2689" y="20"/>
                  </a:lnTo>
                  <a:lnTo>
                    <a:pt x="2681" y="0"/>
                  </a:lnTo>
                  <a:lnTo>
                    <a:pt x="137" y="0"/>
                  </a:lnTo>
                  <a:lnTo>
                    <a:pt x="130" y="20"/>
                  </a:lnTo>
                  <a:lnTo>
                    <a:pt x="121" y="43"/>
                  </a:lnTo>
                  <a:lnTo>
                    <a:pt x="112" y="71"/>
                  </a:lnTo>
                  <a:lnTo>
                    <a:pt x="102" y="102"/>
                  </a:lnTo>
                  <a:lnTo>
                    <a:pt x="92" y="137"/>
                  </a:lnTo>
                  <a:lnTo>
                    <a:pt x="83" y="176"/>
                  </a:lnTo>
                  <a:lnTo>
                    <a:pt x="73" y="218"/>
                  </a:lnTo>
                  <a:lnTo>
                    <a:pt x="63" y="262"/>
                  </a:lnTo>
                  <a:lnTo>
                    <a:pt x="54" y="310"/>
                  </a:lnTo>
                  <a:lnTo>
                    <a:pt x="45" y="361"/>
                  </a:lnTo>
                  <a:lnTo>
                    <a:pt x="36" y="414"/>
                  </a:lnTo>
                  <a:lnTo>
                    <a:pt x="28" y="471"/>
                  </a:lnTo>
                  <a:lnTo>
                    <a:pt x="21" y="529"/>
                  </a:lnTo>
                  <a:lnTo>
                    <a:pt x="14" y="591"/>
                  </a:lnTo>
                  <a:lnTo>
                    <a:pt x="9" y="654"/>
                  </a:lnTo>
                  <a:lnTo>
                    <a:pt x="5" y="720"/>
                  </a:lnTo>
                  <a:lnTo>
                    <a:pt x="2" y="788"/>
                  </a:lnTo>
                  <a:lnTo>
                    <a:pt x="0" y="857"/>
                  </a:lnTo>
                  <a:lnTo>
                    <a:pt x="0" y="929"/>
                  </a:lnTo>
                  <a:lnTo>
                    <a:pt x="2" y="1002"/>
                  </a:lnTo>
                  <a:lnTo>
                    <a:pt x="5" y="1076"/>
                  </a:lnTo>
                  <a:lnTo>
                    <a:pt x="10" y="1152"/>
                  </a:lnTo>
                  <a:lnTo>
                    <a:pt x="17" y="1230"/>
                  </a:lnTo>
                  <a:lnTo>
                    <a:pt x="26" y="1308"/>
                  </a:lnTo>
                  <a:lnTo>
                    <a:pt x="37" y="1386"/>
                  </a:lnTo>
                  <a:lnTo>
                    <a:pt x="51" y="1467"/>
                  </a:lnTo>
                  <a:lnTo>
                    <a:pt x="67" y="1547"/>
                  </a:lnTo>
                  <a:lnTo>
                    <a:pt x="86" y="1629"/>
                  </a:lnTo>
                  <a:lnTo>
                    <a:pt x="107" y="1711"/>
                  </a:lnTo>
                  <a:lnTo>
                    <a:pt x="132" y="1793"/>
                  </a:lnTo>
                  <a:lnTo>
                    <a:pt x="159" y="1875"/>
                  </a:lnTo>
                  <a:lnTo>
                    <a:pt x="190" y="1958"/>
                  </a:lnTo>
                  <a:lnTo>
                    <a:pt x="223" y="2040"/>
                  </a:lnTo>
                  <a:lnTo>
                    <a:pt x="261" y="2123"/>
                  </a:lnTo>
                  <a:lnTo>
                    <a:pt x="301" y="2204"/>
                  </a:lnTo>
                  <a:lnTo>
                    <a:pt x="345" y="2285"/>
                  </a:lnTo>
                  <a:lnTo>
                    <a:pt x="392" y="2367"/>
                  </a:lnTo>
                  <a:lnTo>
                    <a:pt x="444" y="2447"/>
                  </a:lnTo>
                  <a:lnTo>
                    <a:pt x="500" y="2527"/>
                  </a:lnTo>
                  <a:lnTo>
                    <a:pt x="560" y="2605"/>
                  </a:lnTo>
                  <a:lnTo>
                    <a:pt x="624" y="2682"/>
                  </a:lnTo>
                  <a:lnTo>
                    <a:pt x="691" y="2758"/>
                  </a:lnTo>
                  <a:lnTo>
                    <a:pt x="764" y="2832"/>
                  </a:lnTo>
                  <a:lnTo>
                    <a:pt x="841" y="2906"/>
                  </a:lnTo>
                  <a:lnTo>
                    <a:pt x="924" y="2978"/>
                  </a:lnTo>
                  <a:lnTo>
                    <a:pt x="1011" y="3047"/>
                  </a:lnTo>
                  <a:lnTo>
                    <a:pt x="1102" y="3115"/>
                  </a:lnTo>
                  <a:lnTo>
                    <a:pt x="1199" y="3181"/>
                  </a:lnTo>
                  <a:lnTo>
                    <a:pt x="1302" y="3245"/>
                  </a:lnTo>
                  <a:lnTo>
                    <a:pt x="1409" y="330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0033">
                    <a:shade val="30000"/>
                    <a:satMod val="115000"/>
                    <a:alpha val="0"/>
                  </a:srgbClr>
                </a:gs>
                <a:gs pos="50000">
                  <a:srgbClr val="D90033">
                    <a:shade val="67500"/>
                    <a:satMod val="115000"/>
                    <a:alpha val="30000"/>
                  </a:srgbClr>
                </a:gs>
                <a:gs pos="100000">
                  <a:srgbClr val="D90033">
                    <a:shade val="100000"/>
                    <a:satMod val="115000"/>
                    <a:alpha val="30000"/>
                  </a:srgbClr>
                </a:gs>
              </a:gsLst>
              <a:lin ang="2700000" scaled="1"/>
              <a:tileRect/>
            </a:gra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91" y="3732"/>
              <a:ext cx="66" cy="425"/>
            </a:xfrm>
            <a:custGeom>
              <a:avLst/>
              <a:gdLst>
                <a:gd name="T0" fmla="*/ 129 w 329"/>
                <a:gd name="T1" fmla="*/ 1989 h 2128"/>
                <a:gd name="T2" fmla="*/ 126 w 329"/>
                <a:gd name="T3" fmla="*/ 1779 h 2128"/>
                <a:gd name="T4" fmla="*/ 121 w 329"/>
                <a:gd name="T5" fmla="*/ 1596 h 2128"/>
                <a:gd name="T6" fmla="*/ 115 w 329"/>
                <a:gd name="T7" fmla="*/ 1438 h 2128"/>
                <a:gd name="T8" fmla="*/ 108 w 329"/>
                <a:gd name="T9" fmla="*/ 1304 h 2128"/>
                <a:gd name="T10" fmla="*/ 100 w 329"/>
                <a:gd name="T11" fmla="*/ 1190 h 2128"/>
                <a:gd name="T12" fmla="*/ 92 w 329"/>
                <a:gd name="T13" fmla="*/ 1095 h 2128"/>
                <a:gd name="T14" fmla="*/ 82 w 329"/>
                <a:gd name="T15" fmla="*/ 1019 h 2128"/>
                <a:gd name="T16" fmla="*/ 72 w 329"/>
                <a:gd name="T17" fmla="*/ 957 h 2128"/>
                <a:gd name="T18" fmla="*/ 62 w 329"/>
                <a:gd name="T19" fmla="*/ 908 h 2128"/>
                <a:gd name="T20" fmla="*/ 51 w 329"/>
                <a:gd name="T21" fmla="*/ 871 h 2128"/>
                <a:gd name="T22" fmla="*/ 40 w 329"/>
                <a:gd name="T23" fmla="*/ 845 h 2128"/>
                <a:gd name="T24" fmla="*/ 28 w 329"/>
                <a:gd name="T25" fmla="*/ 825 h 2128"/>
                <a:gd name="T26" fmla="*/ 17 w 329"/>
                <a:gd name="T27" fmla="*/ 812 h 2128"/>
                <a:gd name="T28" fmla="*/ 5 w 329"/>
                <a:gd name="T29" fmla="*/ 803 h 2128"/>
                <a:gd name="T30" fmla="*/ 30 w 329"/>
                <a:gd name="T31" fmla="*/ 727 h 2128"/>
                <a:gd name="T32" fmla="*/ 77 w 329"/>
                <a:gd name="T33" fmla="*/ 0 h 2128"/>
                <a:gd name="T34" fmla="*/ 215 w 329"/>
                <a:gd name="T35" fmla="*/ 255 h 2128"/>
                <a:gd name="T36" fmla="*/ 229 w 329"/>
                <a:gd name="T37" fmla="*/ 232 h 2128"/>
                <a:gd name="T38" fmla="*/ 251 w 329"/>
                <a:gd name="T39" fmla="*/ 203 h 2128"/>
                <a:gd name="T40" fmla="*/ 279 w 329"/>
                <a:gd name="T41" fmla="*/ 177 h 2128"/>
                <a:gd name="T42" fmla="*/ 310 w 329"/>
                <a:gd name="T43" fmla="*/ 162 h 2128"/>
                <a:gd name="T44" fmla="*/ 318 w 329"/>
                <a:gd name="T45" fmla="*/ 302 h 2128"/>
                <a:gd name="T46" fmla="*/ 297 w 329"/>
                <a:gd name="T47" fmla="*/ 324 h 2128"/>
                <a:gd name="T48" fmla="*/ 278 w 329"/>
                <a:gd name="T49" fmla="*/ 351 h 2128"/>
                <a:gd name="T50" fmla="*/ 261 w 329"/>
                <a:gd name="T51" fmla="*/ 384 h 2128"/>
                <a:gd name="T52" fmla="*/ 246 w 329"/>
                <a:gd name="T53" fmla="*/ 427 h 2128"/>
                <a:gd name="T54" fmla="*/ 233 w 329"/>
                <a:gd name="T55" fmla="*/ 479 h 2128"/>
                <a:gd name="T56" fmla="*/ 222 w 329"/>
                <a:gd name="T57" fmla="*/ 542 h 2128"/>
                <a:gd name="T58" fmla="*/ 213 w 329"/>
                <a:gd name="T59" fmla="*/ 621 h 2128"/>
                <a:gd name="T60" fmla="*/ 205 w 329"/>
                <a:gd name="T61" fmla="*/ 714 h 2128"/>
                <a:gd name="T62" fmla="*/ 199 w 329"/>
                <a:gd name="T63" fmla="*/ 825 h 2128"/>
                <a:gd name="T64" fmla="*/ 195 w 329"/>
                <a:gd name="T65" fmla="*/ 956 h 2128"/>
                <a:gd name="T66" fmla="*/ 192 w 329"/>
                <a:gd name="T67" fmla="*/ 1107 h 2128"/>
                <a:gd name="T68" fmla="*/ 190 w 329"/>
                <a:gd name="T69" fmla="*/ 1282 h 2128"/>
                <a:gd name="T70" fmla="*/ 189 w 329"/>
                <a:gd name="T71" fmla="*/ 1482 h 2128"/>
                <a:gd name="T72" fmla="*/ 189 w 329"/>
                <a:gd name="T73" fmla="*/ 1709 h 2128"/>
                <a:gd name="T74" fmla="*/ 191 w 329"/>
                <a:gd name="T75" fmla="*/ 1965 h 2128"/>
                <a:gd name="T76" fmla="*/ 188 w 329"/>
                <a:gd name="T77" fmla="*/ 2115 h 2128"/>
                <a:gd name="T78" fmla="*/ 172 w 329"/>
                <a:gd name="T79" fmla="*/ 2126 h 2128"/>
                <a:gd name="T80" fmla="*/ 153 w 329"/>
                <a:gd name="T81" fmla="*/ 2126 h 2128"/>
                <a:gd name="T82" fmla="*/ 136 w 329"/>
                <a:gd name="T83" fmla="*/ 2115 h 2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9" h="2128">
                  <a:moveTo>
                    <a:pt x="130" y="2104"/>
                  </a:moveTo>
                  <a:lnTo>
                    <a:pt x="129" y="1989"/>
                  </a:lnTo>
                  <a:lnTo>
                    <a:pt x="127" y="1880"/>
                  </a:lnTo>
                  <a:lnTo>
                    <a:pt x="126" y="1779"/>
                  </a:lnTo>
                  <a:lnTo>
                    <a:pt x="124" y="1685"/>
                  </a:lnTo>
                  <a:lnTo>
                    <a:pt x="121" y="1596"/>
                  </a:lnTo>
                  <a:lnTo>
                    <a:pt x="118" y="1515"/>
                  </a:lnTo>
                  <a:lnTo>
                    <a:pt x="115" y="1438"/>
                  </a:lnTo>
                  <a:lnTo>
                    <a:pt x="111" y="1368"/>
                  </a:lnTo>
                  <a:lnTo>
                    <a:pt x="108" y="1304"/>
                  </a:lnTo>
                  <a:lnTo>
                    <a:pt x="104" y="1245"/>
                  </a:lnTo>
                  <a:lnTo>
                    <a:pt x="100" y="1190"/>
                  </a:lnTo>
                  <a:lnTo>
                    <a:pt x="96" y="1141"/>
                  </a:lnTo>
                  <a:lnTo>
                    <a:pt x="92" y="1095"/>
                  </a:lnTo>
                  <a:lnTo>
                    <a:pt x="87" y="1054"/>
                  </a:lnTo>
                  <a:lnTo>
                    <a:pt x="82" y="1019"/>
                  </a:lnTo>
                  <a:lnTo>
                    <a:pt x="77" y="985"/>
                  </a:lnTo>
                  <a:lnTo>
                    <a:pt x="72" y="957"/>
                  </a:lnTo>
                  <a:lnTo>
                    <a:pt x="67" y="931"/>
                  </a:lnTo>
                  <a:lnTo>
                    <a:pt x="62" y="908"/>
                  </a:lnTo>
                  <a:lnTo>
                    <a:pt x="57" y="888"/>
                  </a:lnTo>
                  <a:lnTo>
                    <a:pt x="51" y="871"/>
                  </a:lnTo>
                  <a:lnTo>
                    <a:pt x="46" y="857"/>
                  </a:lnTo>
                  <a:lnTo>
                    <a:pt x="40" y="845"/>
                  </a:lnTo>
                  <a:lnTo>
                    <a:pt x="34" y="834"/>
                  </a:lnTo>
                  <a:lnTo>
                    <a:pt x="28" y="825"/>
                  </a:lnTo>
                  <a:lnTo>
                    <a:pt x="22" y="818"/>
                  </a:lnTo>
                  <a:lnTo>
                    <a:pt x="17" y="812"/>
                  </a:lnTo>
                  <a:lnTo>
                    <a:pt x="11" y="807"/>
                  </a:lnTo>
                  <a:lnTo>
                    <a:pt x="5" y="803"/>
                  </a:lnTo>
                  <a:lnTo>
                    <a:pt x="0" y="799"/>
                  </a:lnTo>
                  <a:lnTo>
                    <a:pt x="30" y="727"/>
                  </a:lnTo>
                  <a:lnTo>
                    <a:pt x="78" y="760"/>
                  </a:lnTo>
                  <a:lnTo>
                    <a:pt x="77" y="0"/>
                  </a:lnTo>
                  <a:lnTo>
                    <a:pt x="215" y="82"/>
                  </a:lnTo>
                  <a:lnTo>
                    <a:pt x="215" y="255"/>
                  </a:lnTo>
                  <a:lnTo>
                    <a:pt x="221" y="245"/>
                  </a:lnTo>
                  <a:lnTo>
                    <a:pt x="229" y="232"/>
                  </a:lnTo>
                  <a:lnTo>
                    <a:pt x="239" y="217"/>
                  </a:lnTo>
                  <a:lnTo>
                    <a:pt x="251" y="203"/>
                  </a:lnTo>
                  <a:lnTo>
                    <a:pt x="265" y="189"/>
                  </a:lnTo>
                  <a:lnTo>
                    <a:pt x="279" y="177"/>
                  </a:lnTo>
                  <a:lnTo>
                    <a:pt x="294" y="167"/>
                  </a:lnTo>
                  <a:lnTo>
                    <a:pt x="310" y="162"/>
                  </a:lnTo>
                  <a:lnTo>
                    <a:pt x="329" y="292"/>
                  </a:lnTo>
                  <a:lnTo>
                    <a:pt x="318" y="302"/>
                  </a:lnTo>
                  <a:lnTo>
                    <a:pt x="307" y="312"/>
                  </a:lnTo>
                  <a:lnTo>
                    <a:pt x="297" y="324"/>
                  </a:lnTo>
                  <a:lnTo>
                    <a:pt x="287" y="336"/>
                  </a:lnTo>
                  <a:lnTo>
                    <a:pt x="278" y="351"/>
                  </a:lnTo>
                  <a:lnTo>
                    <a:pt x="269" y="367"/>
                  </a:lnTo>
                  <a:lnTo>
                    <a:pt x="261" y="384"/>
                  </a:lnTo>
                  <a:lnTo>
                    <a:pt x="253" y="405"/>
                  </a:lnTo>
                  <a:lnTo>
                    <a:pt x="246" y="427"/>
                  </a:lnTo>
                  <a:lnTo>
                    <a:pt x="239" y="452"/>
                  </a:lnTo>
                  <a:lnTo>
                    <a:pt x="233" y="479"/>
                  </a:lnTo>
                  <a:lnTo>
                    <a:pt x="227" y="509"/>
                  </a:lnTo>
                  <a:lnTo>
                    <a:pt x="222" y="542"/>
                  </a:lnTo>
                  <a:lnTo>
                    <a:pt x="217" y="580"/>
                  </a:lnTo>
                  <a:lnTo>
                    <a:pt x="213" y="621"/>
                  </a:lnTo>
                  <a:lnTo>
                    <a:pt x="209" y="665"/>
                  </a:lnTo>
                  <a:lnTo>
                    <a:pt x="205" y="714"/>
                  </a:lnTo>
                  <a:lnTo>
                    <a:pt x="202" y="767"/>
                  </a:lnTo>
                  <a:lnTo>
                    <a:pt x="199" y="825"/>
                  </a:lnTo>
                  <a:lnTo>
                    <a:pt x="197" y="887"/>
                  </a:lnTo>
                  <a:lnTo>
                    <a:pt x="195" y="956"/>
                  </a:lnTo>
                  <a:lnTo>
                    <a:pt x="193" y="1029"/>
                  </a:lnTo>
                  <a:lnTo>
                    <a:pt x="192" y="1107"/>
                  </a:lnTo>
                  <a:lnTo>
                    <a:pt x="191" y="1192"/>
                  </a:lnTo>
                  <a:lnTo>
                    <a:pt x="190" y="1282"/>
                  </a:lnTo>
                  <a:lnTo>
                    <a:pt x="189" y="1379"/>
                  </a:lnTo>
                  <a:lnTo>
                    <a:pt x="189" y="1482"/>
                  </a:lnTo>
                  <a:lnTo>
                    <a:pt x="189" y="1593"/>
                  </a:lnTo>
                  <a:lnTo>
                    <a:pt x="189" y="1709"/>
                  </a:lnTo>
                  <a:lnTo>
                    <a:pt x="190" y="1833"/>
                  </a:lnTo>
                  <a:lnTo>
                    <a:pt x="191" y="1965"/>
                  </a:lnTo>
                  <a:lnTo>
                    <a:pt x="192" y="2104"/>
                  </a:lnTo>
                  <a:lnTo>
                    <a:pt x="188" y="2115"/>
                  </a:lnTo>
                  <a:lnTo>
                    <a:pt x="180" y="2122"/>
                  </a:lnTo>
                  <a:lnTo>
                    <a:pt x="172" y="2126"/>
                  </a:lnTo>
                  <a:lnTo>
                    <a:pt x="162" y="2128"/>
                  </a:lnTo>
                  <a:lnTo>
                    <a:pt x="153" y="2126"/>
                  </a:lnTo>
                  <a:lnTo>
                    <a:pt x="143" y="2122"/>
                  </a:lnTo>
                  <a:lnTo>
                    <a:pt x="136" y="2115"/>
                  </a:lnTo>
                  <a:lnTo>
                    <a:pt x="130" y="2104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116" y="3993"/>
              <a:ext cx="139" cy="167"/>
            </a:xfrm>
            <a:custGeom>
              <a:avLst/>
              <a:gdLst>
                <a:gd name="T0" fmla="*/ 531 w 696"/>
                <a:gd name="T1" fmla="*/ 301 h 835"/>
                <a:gd name="T2" fmla="*/ 696 w 696"/>
                <a:gd name="T3" fmla="*/ 301 h 835"/>
                <a:gd name="T4" fmla="*/ 696 w 696"/>
                <a:gd name="T5" fmla="*/ 835 h 835"/>
                <a:gd name="T6" fmla="*/ 164 w 696"/>
                <a:gd name="T7" fmla="*/ 835 h 835"/>
                <a:gd name="T8" fmla="*/ 164 w 696"/>
                <a:gd name="T9" fmla="*/ 533 h 835"/>
                <a:gd name="T10" fmla="*/ 0 w 696"/>
                <a:gd name="T11" fmla="*/ 533 h 835"/>
                <a:gd name="T12" fmla="*/ 0 w 696"/>
                <a:gd name="T13" fmla="*/ 0 h 835"/>
                <a:gd name="T14" fmla="*/ 531 w 696"/>
                <a:gd name="T15" fmla="*/ 0 h 835"/>
                <a:gd name="T16" fmla="*/ 531 w 696"/>
                <a:gd name="T17" fmla="*/ 301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6" h="835">
                  <a:moveTo>
                    <a:pt x="531" y="301"/>
                  </a:moveTo>
                  <a:lnTo>
                    <a:pt x="696" y="301"/>
                  </a:lnTo>
                  <a:lnTo>
                    <a:pt x="696" y="835"/>
                  </a:lnTo>
                  <a:lnTo>
                    <a:pt x="164" y="835"/>
                  </a:lnTo>
                  <a:lnTo>
                    <a:pt x="164" y="533"/>
                  </a:lnTo>
                  <a:lnTo>
                    <a:pt x="0" y="533"/>
                  </a:lnTo>
                  <a:lnTo>
                    <a:pt x="0" y="0"/>
                  </a:lnTo>
                  <a:lnTo>
                    <a:pt x="531" y="0"/>
                  </a:lnTo>
                  <a:lnTo>
                    <a:pt x="531" y="30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7" name="Freeform 9"/>
            <p:cNvSpPr>
              <a:spLocks/>
            </p:cNvSpPr>
            <p:nvPr userDrawn="1"/>
          </p:nvSpPr>
          <p:spPr bwMode="auto">
            <a:xfrm>
              <a:off x="48" y="3677"/>
              <a:ext cx="203" cy="246"/>
            </a:xfrm>
            <a:custGeom>
              <a:avLst/>
              <a:gdLst>
                <a:gd name="T0" fmla="*/ 595 w 1013"/>
                <a:gd name="T1" fmla="*/ 210 h 1232"/>
                <a:gd name="T2" fmla="*/ 584 w 1013"/>
                <a:gd name="T3" fmla="*/ 270 h 1232"/>
                <a:gd name="T4" fmla="*/ 564 w 1013"/>
                <a:gd name="T5" fmla="*/ 369 h 1232"/>
                <a:gd name="T6" fmla="*/ 659 w 1013"/>
                <a:gd name="T7" fmla="*/ 368 h 1232"/>
                <a:gd name="T8" fmla="*/ 549 w 1013"/>
                <a:gd name="T9" fmla="*/ 502 h 1232"/>
                <a:gd name="T10" fmla="*/ 680 w 1013"/>
                <a:gd name="T11" fmla="*/ 486 h 1232"/>
                <a:gd name="T12" fmla="*/ 528 w 1013"/>
                <a:gd name="T13" fmla="*/ 696 h 1232"/>
                <a:gd name="T14" fmla="*/ 654 w 1013"/>
                <a:gd name="T15" fmla="*/ 686 h 1232"/>
                <a:gd name="T16" fmla="*/ 575 w 1013"/>
                <a:gd name="T17" fmla="*/ 789 h 1232"/>
                <a:gd name="T18" fmla="*/ 648 w 1013"/>
                <a:gd name="T19" fmla="*/ 842 h 1232"/>
                <a:gd name="T20" fmla="*/ 581 w 1013"/>
                <a:gd name="T21" fmla="*/ 915 h 1232"/>
                <a:gd name="T22" fmla="*/ 569 w 1013"/>
                <a:gd name="T23" fmla="*/ 986 h 1232"/>
                <a:gd name="T24" fmla="*/ 570 w 1013"/>
                <a:gd name="T25" fmla="*/ 1032 h 1232"/>
                <a:gd name="T26" fmla="*/ 649 w 1013"/>
                <a:gd name="T27" fmla="*/ 1058 h 1232"/>
                <a:gd name="T28" fmla="*/ 706 w 1013"/>
                <a:gd name="T29" fmla="*/ 967 h 1232"/>
                <a:gd name="T30" fmla="*/ 753 w 1013"/>
                <a:gd name="T31" fmla="*/ 896 h 1232"/>
                <a:gd name="T32" fmla="*/ 805 w 1013"/>
                <a:gd name="T33" fmla="*/ 943 h 1232"/>
                <a:gd name="T34" fmla="*/ 854 w 1013"/>
                <a:gd name="T35" fmla="*/ 748 h 1232"/>
                <a:gd name="T36" fmla="*/ 936 w 1013"/>
                <a:gd name="T37" fmla="*/ 769 h 1232"/>
                <a:gd name="T38" fmla="*/ 997 w 1013"/>
                <a:gd name="T39" fmla="*/ 700 h 1232"/>
                <a:gd name="T40" fmla="*/ 987 w 1013"/>
                <a:gd name="T41" fmla="*/ 782 h 1232"/>
                <a:gd name="T42" fmla="*/ 1006 w 1013"/>
                <a:gd name="T43" fmla="*/ 910 h 1232"/>
                <a:gd name="T44" fmla="*/ 853 w 1013"/>
                <a:gd name="T45" fmla="*/ 942 h 1232"/>
                <a:gd name="T46" fmla="*/ 864 w 1013"/>
                <a:gd name="T47" fmla="*/ 1045 h 1232"/>
                <a:gd name="T48" fmla="*/ 738 w 1013"/>
                <a:gd name="T49" fmla="*/ 1085 h 1232"/>
                <a:gd name="T50" fmla="*/ 669 w 1013"/>
                <a:gd name="T51" fmla="*/ 1112 h 1232"/>
                <a:gd name="T52" fmla="*/ 599 w 1013"/>
                <a:gd name="T53" fmla="*/ 1165 h 1232"/>
                <a:gd name="T54" fmla="*/ 466 w 1013"/>
                <a:gd name="T55" fmla="*/ 1204 h 1232"/>
                <a:gd name="T56" fmla="*/ 402 w 1013"/>
                <a:gd name="T57" fmla="*/ 1163 h 1232"/>
                <a:gd name="T58" fmla="*/ 360 w 1013"/>
                <a:gd name="T59" fmla="*/ 1099 h 1232"/>
                <a:gd name="T60" fmla="*/ 202 w 1013"/>
                <a:gd name="T61" fmla="*/ 1136 h 1232"/>
                <a:gd name="T62" fmla="*/ 222 w 1013"/>
                <a:gd name="T63" fmla="*/ 1033 h 1232"/>
                <a:gd name="T64" fmla="*/ 146 w 1013"/>
                <a:gd name="T65" fmla="*/ 995 h 1232"/>
                <a:gd name="T66" fmla="*/ 66 w 1013"/>
                <a:gd name="T67" fmla="*/ 935 h 1232"/>
                <a:gd name="T68" fmla="*/ 94 w 1013"/>
                <a:gd name="T69" fmla="*/ 865 h 1232"/>
                <a:gd name="T70" fmla="*/ 9 w 1013"/>
                <a:gd name="T71" fmla="*/ 763 h 1232"/>
                <a:gd name="T72" fmla="*/ 64 w 1013"/>
                <a:gd name="T73" fmla="*/ 736 h 1232"/>
                <a:gd name="T74" fmla="*/ 116 w 1013"/>
                <a:gd name="T75" fmla="*/ 816 h 1232"/>
                <a:gd name="T76" fmla="*/ 168 w 1013"/>
                <a:gd name="T77" fmla="*/ 844 h 1232"/>
                <a:gd name="T78" fmla="*/ 208 w 1013"/>
                <a:gd name="T79" fmla="*/ 858 h 1232"/>
                <a:gd name="T80" fmla="*/ 276 w 1013"/>
                <a:gd name="T81" fmla="*/ 1008 h 1232"/>
                <a:gd name="T82" fmla="*/ 336 w 1013"/>
                <a:gd name="T83" fmla="*/ 954 h 1232"/>
                <a:gd name="T84" fmla="*/ 399 w 1013"/>
                <a:gd name="T85" fmla="*/ 1029 h 1232"/>
                <a:gd name="T86" fmla="*/ 456 w 1013"/>
                <a:gd name="T87" fmla="*/ 1082 h 1232"/>
                <a:gd name="T88" fmla="*/ 386 w 1013"/>
                <a:gd name="T89" fmla="*/ 956 h 1232"/>
                <a:gd name="T90" fmla="*/ 468 w 1013"/>
                <a:gd name="T91" fmla="*/ 900 h 1232"/>
                <a:gd name="T92" fmla="*/ 281 w 1013"/>
                <a:gd name="T93" fmla="*/ 735 h 1232"/>
                <a:gd name="T94" fmla="*/ 389 w 1013"/>
                <a:gd name="T95" fmla="*/ 742 h 1232"/>
                <a:gd name="T96" fmla="*/ 468 w 1013"/>
                <a:gd name="T97" fmla="*/ 646 h 1232"/>
                <a:gd name="T98" fmla="*/ 354 w 1013"/>
                <a:gd name="T99" fmla="*/ 502 h 1232"/>
                <a:gd name="T100" fmla="*/ 371 w 1013"/>
                <a:gd name="T101" fmla="*/ 464 h 1232"/>
                <a:gd name="T102" fmla="*/ 468 w 1013"/>
                <a:gd name="T103" fmla="*/ 442 h 1232"/>
                <a:gd name="T104" fmla="*/ 355 w 1013"/>
                <a:gd name="T105" fmla="*/ 278 h 1232"/>
                <a:gd name="T106" fmla="*/ 427 w 1013"/>
                <a:gd name="T107" fmla="*/ 234 h 1232"/>
                <a:gd name="T108" fmla="*/ 434 w 1013"/>
                <a:gd name="T109" fmla="*/ 168 h 1232"/>
                <a:gd name="T110" fmla="*/ 447 w 1013"/>
                <a:gd name="T111" fmla="*/ 69 h 1232"/>
                <a:gd name="T112" fmla="*/ 524 w 1013"/>
                <a:gd name="T113" fmla="*/ 8 h 1232"/>
                <a:gd name="T114" fmla="*/ 543 w 1013"/>
                <a:gd name="T115" fmla="*/ 120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13" h="1232">
                  <a:moveTo>
                    <a:pt x="526" y="151"/>
                  </a:moveTo>
                  <a:lnTo>
                    <a:pt x="527" y="191"/>
                  </a:lnTo>
                  <a:lnTo>
                    <a:pt x="548" y="176"/>
                  </a:lnTo>
                  <a:lnTo>
                    <a:pt x="572" y="163"/>
                  </a:lnTo>
                  <a:lnTo>
                    <a:pt x="598" y="153"/>
                  </a:lnTo>
                  <a:lnTo>
                    <a:pt x="621" y="147"/>
                  </a:lnTo>
                  <a:lnTo>
                    <a:pt x="614" y="173"/>
                  </a:lnTo>
                  <a:lnTo>
                    <a:pt x="605" y="193"/>
                  </a:lnTo>
                  <a:lnTo>
                    <a:pt x="595" y="210"/>
                  </a:lnTo>
                  <a:lnTo>
                    <a:pt x="583" y="224"/>
                  </a:lnTo>
                  <a:lnTo>
                    <a:pt x="570" y="233"/>
                  </a:lnTo>
                  <a:lnTo>
                    <a:pt x="556" y="240"/>
                  </a:lnTo>
                  <a:lnTo>
                    <a:pt x="542" y="245"/>
                  </a:lnTo>
                  <a:lnTo>
                    <a:pt x="527" y="248"/>
                  </a:lnTo>
                  <a:lnTo>
                    <a:pt x="526" y="312"/>
                  </a:lnTo>
                  <a:lnTo>
                    <a:pt x="543" y="298"/>
                  </a:lnTo>
                  <a:lnTo>
                    <a:pt x="563" y="284"/>
                  </a:lnTo>
                  <a:lnTo>
                    <a:pt x="584" y="270"/>
                  </a:lnTo>
                  <a:lnTo>
                    <a:pt x="605" y="258"/>
                  </a:lnTo>
                  <a:lnTo>
                    <a:pt x="626" y="248"/>
                  </a:lnTo>
                  <a:lnTo>
                    <a:pt x="645" y="242"/>
                  </a:lnTo>
                  <a:lnTo>
                    <a:pt x="636" y="275"/>
                  </a:lnTo>
                  <a:lnTo>
                    <a:pt x="625" y="303"/>
                  </a:lnTo>
                  <a:lnTo>
                    <a:pt x="612" y="326"/>
                  </a:lnTo>
                  <a:lnTo>
                    <a:pt x="598" y="345"/>
                  </a:lnTo>
                  <a:lnTo>
                    <a:pt x="581" y="359"/>
                  </a:lnTo>
                  <a:lnTo>
                    <a:pt x="564" y="369"/>
                  </a:lnTo>
                  <a:lnTo>
                    <a:pt x="546" y="376"/>
                  </a:lnTo>
                  <a:lnTo>
                    <a:pt x="527" y="380"/>
                  </a:lnTo>
                  <a:lnTo>
                    <a:pt x="527" y="443"/>
                  </a:lnTo>
                  <a:lnTo>
                    <a:pt x="546" y="431"/>
                  </a:lnTo>
                  <a:lnTo>
                    <a:pt x="567" y="417"/>
                  </a:lnTo>
                  <a:lnTo>
                    <a:pt x="590" y="403"/>
                  </a:lnTo>
                  <a:lnTo>
                    <a:pt x="613" y="390"/>
                  </a:lnTo>
                  <a:lnTo>
                    <a:pt x="636" y="377"/>
                  </a:lnTo>
                  <a:lnTo>
                    <a:pt x="659" y="368"/>
                  </a:lnTo>
                  <a:lnTo>
                    <a:pt x="680" y="362"/>
                  </a:lnTo>
                  <a:lnTo>
                    <a:pt x="670" y="393"/>
                  </a:lnTo>
                  <a:lnTo>
                    <a:pt x="657" y="419"/>
                  </a:lnTo>
                  <a:lnTo>
                    <a:pt x="642" y="441"/>
                  </a:lnTo>
                  <a:lnTo>
                    <a:pt x="626" y="460"/>
                  </a:lnTo>
                  <a:lnTo>
                    <a:pt x="609" y="475"/>
                  </a:lnTo>
                  <a:lnTo>
                    <a:pt x="590" y="487"/>
                  </a:lnTo>
                  <a:lnTo>
                    <a:pt x="569" y="495"/>
                  </a:lnTo>
                  <a:lnTo>
                    <a:pt x="549" y="502"/>
                  </a:lnTo>
                  <a:lnTo>
                    <a:pt x="528" y="505"/>
                  </a:lnTo>
                  <a:lnTo>
                    <a:pt x="528" y="563"/>
                  </a:lnTo>
                  <a:lnTo>
                    <a:pt x="546" y="550"/>
                  </a:lnTo>
                  <a:lnTo>
                    <a:pt x="567" y="537"/>
                  </a:lnTo>
                  <a:lnTo>
                    <a:pt x="590" y="524"/>
                  </a:lnTo>
                  <a:lnTo>
                    <a:pt x="613" y="512"/>
                  </a:lnTo>
                  <a:lnTo>
                    <a:pt x="636" y="500"/>
                  </a:lnTo>
                  <a:lnTo>
                    <a:pt x="659" y="491"/>
                  </a:lnTo>
                  <a:lnTo>
                    <a:pt x="680" y="486"/>
                  </a:lnTo>
                  <a:lnTo>
                    <a:pt x="668" y="520"/>
                  </a:lnTo>
                  <a:lnTo>
                    <a:pt x="653" y="550"/>
                  </a:lnTo>
                  <a:lnTo>
                    <a:pt x="636" y="576"/>
                  </a:lnTo>
                  <a:lnTo>
                    <a:pt x="617" y="598"/>
                  </a:lnTo>
                  <a:lnTo>
                    <a:pt x="597" y="617"/>
                  </a:lnTo>
                  <a:lnTo>
                    <a:pt x="574" y="631"/>
                  </a:lnTo>
                  <a:lnTo>
                    <a:pt x="551" y="641"/>
                  </a:lnTo>
                  <a:lnTo>
                    <a:pt x="528" y="647"/>
                  </a:lnTo>
                  <a:lnTo>
                    <a:pt x="528" y="696"/>
                  </a:lnTo>
                  <a:lnTo>
                    <a:pt x="546" y="684"/>
                  </a:lnTo>
                  <a:lnTo>
                    <a:pt x="567" y="671"/>
                  </a:lnTo>
                  <a:lnTo>
                    <a:pt x="590" y="657"/>
                  </a:lnTo>
                  <a:lnTo>
                    <a:pt x="613" y="644"/>
                  </a:lnTo>
                  <a:lnTo>
                    <a:pt x="636" y="634"/>
                  </a:lnTo>
                  <a:lnTo>
                    <a:pt x="659" y="625"/>
                  </a:lnTo>
                  <a:lnTo>
                    <a:pt x="680" y="620"/>
                  </a:lnTo>
                  <a:lnTo>
                    <a:pt x="669" y="655"/>
                  </a:lnTo>
                  <a:lnTo>
                    <a:pt x="654" y="686"/>
                  </a:lnTo>
                  <a:lnTo>
                    <a:pt x="637" y="711"/>
                  </a:lnTo>
                  <a:lnTo>
                    <a:pt x="619" y="734"/>
                  </a:lnTo>
                  <a:lnTo>
                    <a:pt x="598" y="751"/>
                  </a:lnTo>
                  <a:lnTo>
                    <a:pt x="575" y="764"/>
                  </a:lnTo>
                  <a:lnTo>
                    <a:pt x="551" y="773"/>
                  </a:lnTo>
                  <a:lnTo>
                    <a:pt x="527" y="777"/>
                  </a:lnTo>
                  <a:lnTo>
                    <a:pt x="527" y="817"/>
                  </a:lnTo>
                  <a:lnTo>
                    <a:pt x="550" y="804"/>
                  </a:lnTo>
                  <a:lnTo>
                    <a:pt x="575" y="789"/>
                  </a:lnTo>
                  <a:lnTo>
                    <a:pt x="603" y="773"/>
                  </a:lnTo>
                  <a:lnTo>
                    <a:pt x="632" y="758"/>
                  </a:lnTo>
                  <a:lnTo>
                    <a:pt x="661" y="745"/>
                  </a:lnTo>
                  <a:lnTo>
                    <a:pt x="688" y="735"/>
                  </a:lnTo>
                  <a:lnTo>
                    <a:pt x="713" y="729"/>
                  </a:lnTo>
                  <a:lnTo>
                    <a:pt x="701" y="762"/>
                  </a:lnTo>
                  <a:lnTo>
                    <a:pt x="686" y="793"/>
                  </a:lnTo>
                  <a:lnTo>
                    <a:pt x="668" y="819"/>
                  </a:lnTo>
                  <a:lnTo>
                    <a:pt x="648" y="842"/>
                  </a:lnTo>
                  <a:lnTo>
                    <a:pt x="626" y="861"/>
                  </a:lnTo>
                  <a:lnTo>
                    <a:pt x="603" y="876"/>
                  </a:lnTo>
                  <a:lnTo>
                    <a:pt x="578" y="887"/>
                  </a:lnTo>
                  <a:lnTo>
                    <a:pt x="553" y="896"/>
                  </a:lnTo>
                  <a:lnTo>
                    <a:pt x="527" y="900"/>
                  </a:lnTo>
                  <a:lnTo>
                    <a:pt x="527" y="945"/>
                  </a:lnTo>
                  <a:lnTo>
                    <a:pt x="542" y="935"/>
                  </a:lnTo>
                  <a:lnTo>
                    <a:pt x="561" y="924"/>
                  </a:lnTo>
                  <a:lnTo>
                    <a:pt x="581" y="915"/>
                  </a:lnTo>
                  <a:lnTo>
                    <a:pt x="603" y="907"/>
                  </a:lnTo>
                  <a:lnTo>
                    <a:pt x="622" y="900"/>
                  </a:lnTo>
                  <a:lnTo>
                    <a:pt x="639" y="896"/>
                  </a:lnTo>
                  <a:lnTo>
                    <a:pt x="632" y="918"/>
                  </a:lnTo>
                  <a:lnTo>
                    <a:pt x="623" y="937"/>
                  </a:lnTo>
                  <a:lnTo>
                    <a:pt x="611" y="953"/>
                  </a:lnTo>
                  <a:lnTo>
                    <a:pt x="598" y="967"/>
                  </a:lnTo>
                  <a:lnTo>
                    <a:pt x="584" y="977"/>
                  </a:lnTo>
                  <a:lnTo>
                    <a:pt x="569" y="986"/>
                  </a:lnTo>
                  <a:lnTo>
                    <a:pt x="554" y="993"/>
                  </a:lnTo>
                  <a:lnTo>
                    <a:pt x="540" y="998"/>
                  </a:lnTo>
                  <a:lnTo>
                    <a:pt x="527" y="1001"/>
                  </a:lnTo>
                  <a:lnTo>
                    <a:pt x="527" y="1087"/>
                  </a:lnTo>
                  <a:lnTo>
                    <a:pt x="540" y="1086"/>
                  </a:lnTo>
                  <a:lnTo>
                    <a:pt x="553" y="1084"/>
                  </a:lnTo>
                  <a:lnTo>
                    <a:pt x="554" y="1067"/>
                  </a:lnTo>
                  <a:lnTo>
                    <a:pt x="560" y="1049"/>
                  </a:lnTo>
                  <a:lnTo>
                    <a:pt x="570" y="1032"/>
                  </a:lnTo>
                  <a:lnTo>
                    <a:pt x="587" y="1015"/>
                  </a:lnTo>
                  <a:lnTo>
                    <a:pt x="607" y="999"/>
                  </a:lnTo>
                  <a:lnTo>
                    <a:pt x="606" y="1015"/>
                  </a:lnTo>
                  <a:lnTo>
                    <a:pt x="603" y="1031"/>
                  </a:lnTo>
                  <a:lnTo>
                    <a:pt x="599" y="1047"/>
                  </a:lnTo>
                  <a:lnTo>
                    <a:pt x="593" y="1064"/>
                  </a:lnTo>
                  <a:lnTo>
                    <a:pt x="589" y="1078"/>
                  </a:lnTo>
                  <a:lnTo>
                    <a:pt x="619" y="1070"/>
                  </a:lnTo>
                  <a:lnTo>
                    <a:pt x="649" y="1058"/>
                  </a:lnTo>
                  <a:lnTo>
                    <a:pt x="646" y="1036"/>
                  </a:lnTo>
                  <a:lnTo>
                    <a:pt x="647" y="1011"/>
                  </a:lnTo>
                  <a:lnTo>
                    <a:pt x="653" y="985"/>
                  </a:lnTo>
                  <a:lnTo>
                    <a:pt x="665" y="959"/>
                  </a:lnTo>
                  <a:lnTo>
                    <a:pt x="681" y="931"/>
                  </a:lnTo>
                  <a:lnTo>
                    <a:pt x="702" y="906"/>
                  </a:lnTo>
                  <a:lnTo>
                    <a:pt x="706" y="924"/>
                  </a:lnTo>
                  <a:lnTo>
                    <a:pt x="706" y="945"/>
                  </a:lnTo>
                  <a:lnTo>
                    <a:pt x="706" y="967"/>
                  </a:lnTo>
                  <a:lnTo>
                    <a:pt x="704" y="989"/>
                  </a:lnTo>
                  <a:lnTo>
                    <a:pt x="701" y="1011"/>
                  </a:lnTo>
                  <a:lnTo>
                    <a:pt x="699" y="1030"/>
                  </a:lnTo>
                  <a:lnTo>
                    <a:pt x="732" y="1009"/>
                  </a:lnTo>
                  <a:lnTo>
                    <a:pt x="763" y="984"/>
                  </a:lnTo>
                  <a:lnTo>
                    <a:pt x="755" y="965"/>
                  </a:lnTo>
                  <a:lnTo>
                    <a:pt x="751" y="943"/>
                  </a:lnTo>
                  <a:lnTo>
                    <a:pt x="750" y="920"/>
                  </a:lnTo>
                  <a:lnTo>
                    <a:pt x="753" y="896"/>
                  </a:lnTo>
                  <a:lnTo>
                    <a:pt x="761" y="869"/>
                  </a:lnTo>
                  <a:lnTo>
                    <a:pt x="773" y="843"/>
                  </a:lnTo>
                  <a:lnTo>
                    <a:pt x="790" y="815"/>
                  </a:lnTo>
                  <a:lnTo>
                    <a:pt x="796" y="832"/>
                  </a:lnTo>
                  <a:lnTo>
                    <a:pt x="800" y="854"/>
                  </a:lnTo>
                  <a:lnTo>
                    <a:pt x="803" y="877"/>
                  </a:lnTo>
                  <a:lnTo>
                    <a:pt x="804" y="901"/>
                  </a:lnTo>
                  <a:lnTo>
                    <a:pt x="805" y="924"/>
                  </a:lnTo>
                  <a:lnTo>
                    <a:pt x="805" y="943"/>
                  </a:lnTo>
                  <a:lnTo>
                    <a:pt x="834" y="912"/>
                  </a:lnTo>
                  <a:lnTo>
                    <a:pt x="862" y="877"/>
                  </a:lnTo>
                  <a:lnTo>
                    <a:pt x="851" y="862"/>
                  </a:lnTo>
                  <a:lnTo>
                    <a:pt x="843" y="847"/>
                  </a:lnTo>
                  <a:lnTo>
                    <a:pt x="839" y="830"/>
                  </a:lnTo>
                  <a:lnTo>
                    <a:pt x="838" y="813"/>
                  </a:lnTo>
                  <a:lnTo>
                    <a:pt x="840" y="794"/>
                  </a:lnTo>
                  <a:lnTo>
                    <a:pt x="845" y="772"/>
                  </a:lnTo>
                  <a:lnTo>
                    <a:pt x="854" y="748"/>
                  </a:lnTo>
                  <a:lnTo>
                    <a:pt x="867" y="720"/>
                  </a:lnTo>
                  <a:lnTo>
                    <a:pt x="875" y="742"/>
                  </a:lnTo>
                  <a:lnTo>
                    <a:pt x="882" y="764"/>
                  </a:lnTo>
                  <a:lnTo>
                    <a:pt x="888" y="789"/>
                  </a:lnTo>
                  <a:lnTo>
                    <a:pt x="892" y="813"/>
                  </a:lnTo>
                  <a:lnTo>
                    <a:pt x="894" y="835"/>
                  </a:lnTo>
                  <a:lnTo>
                    <a:pt x="909" y="815"/>
                  </a:lnTo>
                  <a:lnTo>
                    <a:pt x="923" y="794"/>
                  </a:lnTo>
                  <a:lnTo>
                    <a:pt x="936" y="769"/>
                  </a:lnTo>
                  <a:lnTo>
                    <a:pt x="932" y="756"/>
                  </a:lnTo>
                  <a:lnTo>
                    <a:pt x="932" y="743"/>
                  </a:lnTo>
                  <a:lnTo>
                    <a:pt x="935" y="732"/>
                  </a:lnTo>
                  <a:lnTo>
                    <a:pt x="942" y="721"/>
                  </a:lnTo>
                  <a:lnTo>
                    <a:pt x="952" y="711"/>
                  </a:lnTo>
                  <a:lnTo>
                    <a:pt x="963" y="703"/>
                  </a:lnTo>
                  <a:lnTo>
                    <a:pt x="974" y="697"/>
                  </a:lnTo>
                  <a:lnTo>
                    <a:pt x="986" y="696"/>
                  </a:lnTo>
                  <a:lnTo>
                    <a:pt x="997" y="700"/>
                  </a:lnTo>
                  <a:lnTo>
                    <a:pt x="1006" y="706"/>
                  </a:lnTo>
                  <a:lnTo>
                    <a:pt x="1011" y="714"/>
                  </a:lnTo>
                  <a:lnTo>
                    <a:pt x="1013" y="723"/>
                  </a:lnTo>
                  <a:lnTo>
                    <a:pt x="1012" y="733"/>
                  </a:lnTo>
                  <a:lnTo>
                    <a:pt x="1009" y="744"/>
                  </a:lnTo>
                  <a:lnTo>
                    <a:pt x="1005" y="754"/>
                  </a:lnTo>
                  <a:lnTo>
                    <a:pt x="1001" y="763"/>
                  </a:lnTo>
                  <a:lnTo>
                    <a:pt x="995" y="773"/>
                  </a:lnTo>
                  <a:lnTo>
                    <a:pt x="987" y="782"/>
                  </a:lnTo>
                  <a:lnTo>
                    <a:pt x="977" y="787"/>
                  </a:lnTo>
                  <a:lnTo>
                    <a:pt x="963" y="789"/>
                  </a:lnTo>
                  <a:lnTo>
                    <a:pt x="947" y="814"/>
                  </a:lnTo>
                  <a:lnTo>
                    <a:pt x="930" y="839"/>
                  </a:lnTo>
                  <a:lnTo>
                    <a:pt x="913" y="862"/>
                  </a:lnTo>
                  <a:lnTo>
                    <a:pt x="940" y="871"/>
                  </a:lnTo>
                  <a:lnTo>
                    <a:pt x="965" y="880"/>
                  </a:lnTo>
                  <a:lnTo>
                    <a:pt x="986" y="894"/>
                  </a:lnTo>
                  <a:lnTo>
                    <a:pt x="1006" y="910"/>
                  </a:lnTo>
                  <a:lnTo>
                    <a:pt x="983" y="919"/>
                  </a:lnTo>
                  <a:lnTo>
                    <a:pt x="962" y="924"/>
                  </a:lnTo>
                  <a:lnTo>
                    <a:pt x="943" y="925"/>
                  </a:lnTo>
                  <a:lnTo>
                    <a:pt x="927" y="924"/>
                  </a:lnTo>
                  <a:lnTo>
                    <a:pt x="912" y="920"/>
                  </a:lnTo>
                  <a:lnTo>
                    <a:pt x="898" y="914"/>
                  </a:lnTo>
                  <a:lnTo>
                    <a:pt x="886" y="905"/>
                  </a:lnTo>
                  <a:lnTo>
                    <a:pt x="870" y="923"/>
                  </a:lnTo>
                  <a:lnTo>
                    <a:pt x="853" y="942"/>
                  </a:lnTo>
                  <a:lnTo>
                    <a:pt x="836" y="961"/>
                  </a:lnTo>
                  <a:lnTo>
                    <a:pt x="820" y="977"/>
                  </a:lnTo>
                  <a:lnTo>
                    <a:pt x="841" y="984"/>
                  </a:lnTo>
                  <a:lnTo>
                    <a:pt x="860" y="991"/>
                  </a:lnTo>
                  <a:lnTo>
                    <a:pt x="879" y="1001"/>
                  </a:lnTo>
                  <a:lnTo>
                    <a:pt x="896" y="1014"/>
                  </a:lnTo>
                  <a:lnTo>
                    <a:pt x="914" y="1031"/>
                  </a:lnTo>
                  <a:lnTo>
                    <a:pt x="888" y="1040"/>
                  </a:lnTo>
                  <a:lnTo>
                    <a:pt x="864" y="1045"/>
                  </a:lnTo>
                  <a:lnTo>
                    <a:pt x="842" y="1046"/>
                  </a:lnTo>
                  <a:lnTo>
                    <a:pt x="823" y="1044"/>
                  </a:lnTo>
                  <a:lnTo>
                    <a:pt x="805" y="1039"/>
                  </a:lnTo>
                  <a:lnTo>
                    <a:pt x="789" y="1030"/>
                  </a:lnTo>
                  <a:lnTo>
                    <a:pt x="776" y="1019"/>
                  </a:lnTo>
                  <a:lnTo>
                    <a:pt x="755" y="1038"/>
                  </a:lnTo>
                  <a:lnTo>
                    <a:pt x="734" y="1055"/>
                  </a:lnTo>
                  <a:lnTo>
                    <a:pt x="711" y="1071"/>
                  </a:lnTo>
                  <a:lnTo>
                    <a:pt x="738" y="1085"/>
                  </a:lnTo>
                  <a:lnTo>
                    <a:pt x="760" y="1101"/>
                  </a:lnTo>
                  <a:lnTo>
                    <a:pt x="780" y="1120"/>
                  </a:lnTo>
                  <a:lnTo>
                    <a:pt x="797" y="1141"/>
                  </a:lnTo>
                  <a:lnTo>
                    <a:pt x="769" y="1146"/>
                  </a:lnTo>
                  <a:lnTo>
                    <a:pt x="743" y="1146"/>
                  </a:lnTo>
                  <a:lnTo>
                    <a:pt x="719" y="1143"/>
                  </a:lnTo>
                  <a:lnTo>
                    <a:pt x="699" y="1136"/>
                  </a:lnTo>
                  <a:lnTo>
                    <a:pt x="683" y="1126"/>
                  </a:lnTo>
                  <a:lnTo>
                    <a:pt x="669" y="1112"/>
                  </a:lnTo>
                  <a:lnTo>
                    <a:pt x="659" y="1096"/>
                  </a:lnTo>
                  <a:lnTo>
                    <a:pt x="627" y="1108"/>
                  </a:lnTo>
                  <a:lnTo>
                    <a:pt x="596" y="1116"/>
                  </a:lnTo>
                  <a:lnTo>
                    <a:pt x="610" y="1129"/>
                  </a:lnTo>
                  <a:lnTo>
                    <a:pt x="622" y="1142"/>
                  </a:lnTo>
                  <a:lnTo>
                    <a:pt x="632" y="1155"/>
                  </a:lnTo>
                  <a:lnTo>
                    <a:pt x="640" y="1170"/>
                  </a:lnTo>
                  <a:lnTo>
                    <a:pt x="618" y="1169"/>
                  </a:lnTo>
                  <a:lnTo>
                    <a:pt x="599" y="1165"/>
                  </a:lnTo>
                  <a:lnTo>
                    <a:pt x="583" y="1160"/>
                  </a:lnTo>
                  <a:lnTo>
                    <a:pt x="570" y="1152"/>
                  </a:lnTo>
                  <a:lnTo>
                    <a:pt x="561" y="1141"/>
                  </a:lnTo>
                  <a:lnTo>
                    <a:pt x="556" y="1128"/>
                  </a:lnTo>
                  <a:lnTo>
                    <a:pt x="546" y="1130"/>
                  </a:lnTo>
                  <a:lnTo>
                    <a:pt x="537" y="1134"/>
                  </a:lnTo>
                  <a:lnTo>
                    <a:pt x="527" y="1135"/>
                  </a:lnTo>
                  <a:lnTo>
                    <a:pt x="527" y="1232"/>
                  </a:lnTo>
                  <a:lnTo>
                    <a:pt x="466" y="1204"/>
                  </a:lnTo>
                  <a:lnTo>
                    <a:pt x="466" y="1134"/>
                  </a:lnTo>
                  <a:lnTo>
                    <a:pt x="461" y="1133"/>
                  </a:lnTo>
                  <a:lnTo>
                    <a:pt x="453" y="1131"/>
                  </a:lnTo>
                  <a:lnTo>
                    <a:pt x="446" y="1129"/>
                  </a:lnTo>
                  <a:lnTo>
                    <a:pt x="440" y="1128"/>
                  </a:lnTo>
                  <a:lnTo>
                    <a:pt x="434" y="1140"/>
                  </a:lnTo>
                  <a:lnTo>
                    <a:pt x="426" y="1150"/>
                  </a:lnTo>
                  <a:lnTo>
                    <a:pt x="416" y="1158"/>
                  </a:lnTo>
                  <a:lnTo>
                    <a:pt x="402" y="1163"/>
                  </a:lnTo>
                  <a:lnTo>
                    <a:pt x="384" y="1166"/>
                  </a:lnTo>
                  <a:lnTo>
                    <a:pt x="363" y="1168"/>
                  </a:lnTo>
                  <a:lnTo>
                    <a:pt x="369" y="1155"/>
                  </a:lnTo>
                  <a:lnTo>
                    <a:pt x="375" y="1143"/>
                  </a:lnTo>
                  <a:lnTo>
                    <a:pt x="381" y="1133"/>
                  </a:lnTo>
                  <a:lnTo>
                    <a:pt x="390" y="1124"/>
                  </a:lnTo>
                  <a:lnTo>
                    <a:pt x="402" y="1115"/>
                  </a:lnTo>
                  <a:lnTo>
                    <a:pt x="381" y="1108"/>
                  </a:lnTo>
                  <a:lnTo>
                    <a:pt x="360" y="1099"/>
                  </a:lnTo>
                  <a:lnTo>
                    <a:pt x="339" y="1090"/>
                  </a:lnTo>
                  <a:lnTo>
                    <a:pt x="331" y="1105"/>
                  </a:lnTo>
                  <a:lnTo>
                    <a:pt x="321" y="1119"/>
                  </a:lnTo>
                  <a:lnTo>
                    <a:pt x="308" y="1129"/>
                  </a:lnTo>
                  <a:lnTo>
                    <a:pt x="293" y="1136"/>
                  </a:lnTo>
                  <a:lnTo>
                    <a:pt x="274" y="1141"/>
                  </a:lnTo>
                  <a:lnTo>
                    <a:pt x="253" y="1142"/>
                  </a:lnTo>
                  <a:lnTo>
                    <a:pt x="230" y="1141"/>
                  </a:lnTo>
                  <a:lnTo>
                    <a:pt x="202" y="1136"/>
                  </a:lnTo>
                  <a:lnTo>
                    <a:pt x="217" y="1118"/>
                  </a:lnTo>
                  <a:lnTo>
                    <a:pt x="233" y="1100"/>
                  </a:lnTo>
                  <a:lnTo>
                    <a:pt x="250" y="1086"/>
                  </a:lnTo>
                  <a:lnTo>
                    <a:pt x="269" y="1074"/>
                  </a:lnTo>
                  <a:lnTo>
                    <a:pt x="291" y="1064"/>
                  </a:lnTo>
                  <a:lnTo>
                    <a:pt x="271" y="1051"/>
                  </a:lnTo>
                  <a:lnTo>
                    <a:pt x="253" y="1038"/>
                  </a:lnTo>
                  <a:lnTo>
                    <a:pt x="234" y="1021"/>
                  </a:lnTo>
                  <a:lnTo>
                    <a:pt x="222" y="1033"/>
                  </a:lnTo>
                  <a:lnTo>
                    <a:pt x="206" y="1042"/>
                  </a:lnTo>
                  <a:lnTo>
                    <a:pt x="188" y="1048"/>
                  </a:lnTo>
                  <a:lnTo>
                    <a:pt x="169" y="1051"/>
                  </a:lnTo>
                  <a:lnTo>
                    <a:pt x="147" y="1050"/>
                  </a:lnTo>
                  <a:lnTo>
                    <a:pt x="122" y="1045"/>
                  </a:lnTo>
                  <a:lnTo>
                    <a:pt x="96" y="1036"/>
                  </a:lnTo>
                  <a:lnTo>
                    <a:pt x="111" y="1021"/>
                  </a:lnTo>
                  <a:lnTo>
                    <a:pt x="128" y="1007"/>
                  </a:lnTo>
                  <a:lnTo>
                    <a:pt x="146" y="995"/>
                  </a:lnTo>
                  <a:lnTo>
                    <a:pt x="166" y="986"/>
                  </a:lnTo>
                  <a:lnTo>
                    <a:pt x="188" y="980"/>
                  </a:lnTo>
                  <a:lnTo>
                    <a:pt x="169" y="959"/>
                  </a:lnTo>
                  <a:lnTo>
                    <a:pt x="150" y="935"/>
                  </a:lnTo>
                  <a:lnTo>
                    <a:pt x="130" y="911"/>
                  </a:lnTo>
                  <a:lnTo>
                    <a:pt x="117" y="921"/>
                  </a:lnTo>
                  <a:lnTo>
                    <a:pt x="102" y="928"/>
                  </a:lnTo>
                  <a:lnTo>
                    <a:pt x="86" y="933"/>
                  </a:lnTo>
                  <a:lnTo>
                    <a:pt x="66" y="935"/>
                  </a:lnTo>
                  <a:lnTo>
                    <a:pt x="46" y="933"/>
                  </a:lnTo>
                  <a:lnTo>
                    <a:pt x="24" y="928"/>
                  </a:lnTo>
                  <a:lnTo>
                    <a:pt x="0" y="920"/>
                  </a:lnTo>
                  <a:lnTo>
                    <a:pt x="13" y="907"/>
                  </a:lnTo>
                  <a:lnTo>
                    <a:pt x="27" y="894"/>
                  </a:lnTo>
                  <a:lnTo>
                    <a:pt x="42" y="882"/>
                  </a:lnTo>
                  <a:lnTo>
                    <a:pt x="58" y="873"/>
                  </a:lnTo>
                  <a:lnTo>
                    <a:pt x="76" y="867"/>
                  </a:lnTo>
                  <a:lnTo>
                    <a:pt x="94" y="865"/>
                  </a:lnTo>
                  <a:lnTo>
                    <a:pt x="77" y="839"/>
                  </a:lnTo>
                  <a:lnTo>
                    <a:pt x="59" y="810"/>
                  </a:lnTo>
                  <a:lnTo>
                    <a:pt x="51" y="810"/>
                  </a:lnTo>
                  <a:lnTo>
                    <a:pt x="42" y="808"/>
                  </a:lnTo>
                  <a:lnTo>
                    <a:pt x="33" y="803"/>
                  </a:lnTo>
                  <a:lnTo>
                    <a:pt x="24" y="794"/>
                  </a:lnTo>
                  <a:lnTo>
                    <a:pt x="18" y="786"/>
                  </a:lnTo>
                  <a:lnTo>
                    <a:pt x="13" y="774"/>
                  </a:lnTo>
                  <a:lnTo>
                    <a:pt x="9" y="763"/>
                  </a:lnTo>
                  <a:lnTo>
                    <a:pt x="8" y="752"/>
                  </a:lnTo>
                  <a:lnTo>
                    <a:pt x="8" y="741"/>
                  </a:lnTo>
                  <a:lnTo>
                    <a:pt x="12" y="732"/>
                  </a:lnTo>
                  <a:lnTo>
                    <a:pt x="20" y="726"/>
                  </a:lnTo>
                  <a:lnTo>
                    <a:pt x="27" y="721"/>
                  </a:lnTo>
                  <a:lnTo>
                    <a:pt x="36" y="721"/>
                  </a:lnTo>
                  <a:lnTo>
                    <a:pt x="45" y="724"/>
                  </a:lnTo>
                  <a:lnTo>
                    <a:pt x="55" y="729"/>
                  </a:lnTo>
                  <a:lnTo>
                    <a:pt x="64" y="736"/>
                  </a:lnTo>
                  <a:lnTo>
                    <a:pt x="73" y="743"/>
                  </a:lnTo>
                  <a:lnTo>
                    <a:pt x="79" y="751"/>
                  </a:lnTo>
                  <a:lnTo>
                    <a:pt x="84" y="764"/>
                  </a:lnTo>
                  <a:lnTo>
                    <a:pt x="85" y="774"/>
                  </a:lnTo>
                  <a:lnTo>
                    <a:pt x="84" y="785"/>
                  </a:lnTo>
                  <a:lnTo>
                    <a:pt x="82" y="794"/>
                  </a:lnTo>
                  <a:lnTo>
                    <a:pt x="100" y="821"/>
                  </a:lnTo>
                  <a:lnTo>
                    <a:pt x="118" y="847"/>
                  </a:lnTo>
                  <a:lnTo>
                    <a:pt x="116" y="816"/>
                  </a:lnTo>
                  <a:lnTo>
                    <a:pt x="118" y="788"/>
                  </a:lnTo>
                  <a:lnTo>
                    <a:pt x="123" y="762"/>
                  </a:lnTo>
                  <a:lnTo>
                    <a:pt x="130" y="739"/>
                  </a:lnTo>
                  <a:lnTo>
                    <a:pt x="138" y="718"/>
                  </a:lnTo>
                  <a:lnTo>
                    <a:pt x="156" y="746"/>
                  </a:lnTo>
                  <a:lnTo>
                    <a:pt x="167" y="773"/>
                  </a:lnTo>
                  <a:lnTo>
                    <a:pt x="172" y="798"/>
                  </a:lnTo>
                  <a:lnTo>
                    <a:pt x="172" y="822"/>
                  </a:lnTo>
                  <a:lnTo>
                    <a:pt x="168" y="844"/>
                  </a:lnTo>
                  <a:lnTo>
                    <a:pt x="161" y="864"/>
                  </a:lnTo>
                  <a:lnTo>
                    <a:pt x="151" y="882"/>
                  </a:lnTo>
                  <a:lnTo>
                    <a:pt x="170" y="905"/>
                  </a:lnTo>
                  <a:lnTo>
                    <a:pt x="188" y="925"/>
                  </a:lnTo>
                  <a:lnTo>
                    <a:pt x="206" y="945"/>
                  </a:lnTo>
                  <a:lnTo>
                    <a:pt x="204" y="925"/>
                  </a:lnTo>
                  <a:lnTo>
                    <a:pt x="204" y="903"/>
                  </a:lnTo>
                  <a:lnTo>
                    <a:pt x="205" y="880"/>
                  </a:lnTo>
                  <a:lnTo>
                    <a:pt x="208" y="858"/>
                  </a:lnTo>
                  <a:lnTo>
                    <a:pt x="213" y="838"/>
                  </a:lnTo>
                  <a:lnTo>
                    <a:pt x="220" y="820"/>
                  </a:lnTo>
                  <a:lnTo>
                    <a:pt x="238" y="851"/>
                  </a:lnTo>
                  <a:lnTo>
                    <a:pt x="251" y="881"/>
                  </a:lnTo>
                  <a:lnTo>
                    <a:pt x="258" y="910"/>
                  </a:lnTo>
                  <a:lnTo>
                    <a:pt x="260" y="937"/>
                  </a:lnTo>
                  <a:lnTo>
                    <a:pt x="257" y="963"/>
                  </a:lnTo>
                  <a:lnTo>
                    <a:pt x="249" y="985"/>
                  </a:lnTo>
                  <a:lnTo>
                    <a:pt x="276" y="1008"/>
                  </a:lnTo>
                  <a:lnTo>
                    <a:pt x="304" y="1028"/>
                  </a:lnTo>
                  <a:lnTo>
                    <a:pt x="299" y="1009"/>
                  </a:lnTo>
                  <a:lnTo>
                    <a:pt x="296" y="986"/>
                  </a:lnTo>
                  <a:lnTo>
                    <a:pt x="294" y="964"/>
                  </a:lnTo>
                  <a:lnTo>
                    <a:pt x="293" y="940"/>
                  </a:lnTo>
                  <a:lnTo>
                    <a:pt x="295" y="919"/>
                  </a:lnTo>
                  <a:lnTo>
                    <a:pt x="298" y="901"/>
                  </a:lnTo>
                  <a:lnTo>
                    <a:pt x="320" y="927"/>
                  </a:lnTo>
                  <a:lnTo>
                    <a:pt x="336" y="954"/>
                  </a:lnTo>
                  <a:lnTo>
                    <a:pt x="348" y="980"/>
                  </a:lnTo>
                  <a:lnTo>
                    <a:pt x="354" y="1006"/>
                  </a:lnTo>
                  <a:lnTo>
                    <a:pt x="355" y="1030"/>
                  </a:lnTo>
                  <a:lnTo>
                    <a:pt x="351" y="1052"/>
                  </a:lnTo>
                  <a:lnTo>
                    <a:pt x="383" y="1067"/>
                  </a:lnTo>
                  <a:lnTo>
                    <a:pt x="414" y="1076"/>
                  </a:lnTo>
                  <a:lnTo>
                    <a:pt x="409" y="1062"/>
                  </a:lnTo>
                  <a:lnTo>
                    <a:pt x="403" y="1046"/>
                  </a:lnTo>
                  <a:lnTo>
                    <a:pt x="399" y="1029"/>
                  </a:lnTo>
                  <a:lnTo>
                    <a:pt x="397" y="1012"/>
                  </a:lnTo>
                  <a:lnTo>
                    <a:pt x="397" y="997"/>
                  </a:lnTo>
                  <a:lnTo>
                    <a:pt x="416" y="1012"/>
                  </a:lnTo>
                  <a:lnTo>
                    <a:pt x="429" y="1028"/>
                  </a:lnTo>
                  <a:lnTo>
                    <a:pt x="438" y="1044"/>
                  </a:lnTo>
                  <a:lnTo>
                    <a:pt x="442" y="1060"/>
                  </a:lnTo>
                  <a:lnTo>
                    <a:pt x="442" y="1078"/>
                  </a:lnTo>
                  <a:lnTo>
                    <a:pt x="448" y="1080"/>
                  </a:lnTo>
                  <a:lnTo>
                    <a:pt x="456" y="1082"/>
                  </a:lnTo>
                  <a:lnTo>
                    <a:pt x="464" y="1085"/>
                  </a:lnTo>
                  <a:lnTo>
                    <a:pt x="469" y="1086"/>
                  </a:lnTo>
                  <a:lnTo>
                    <a:pt x="468" y="1001"/>
                  </a:lnTo>
                  <a:lnTo>
                    <a:pt x="455" y="998"/>
                  </a:lnTo>
                  <a:lnTo>
                    <a:pt x="442" y="993"/>
                  </a:lnTo>
                  <a:lnTo>
                    <a:pt x="427" y="987"/>
                  </a:lnTo>
                  <a:lnTo>
                    <a:pt x="413" y="979"/>
                  </a:lnTo>
                  <a:lnTo>
                    <a:pt x="399" y="969"/>
                  </a:lnTo>
                  <a:lnTo>
                    <a:pt x="386" y="956"/>
                  </a:lnTo>
                  <a:lnTo>
                    <a:pt x="375" y="940"/>
                  </a:lnTo>
                  <a:lnTo>
                    <a:pt x="365" y="921"/>
                  </a:lnTo>
                  <a:lnTo>
                    <a:pt x="357" y="900"/>
                  </a:lnTo>
                  <a:lnTo>
                    <a:pt x="379" y="905"/>
                  </a:lnTo>
                  <a:lnTo>
                    <a:pt x="402" y="911"/>
                  </a:lnTo>
                  <a:lnTo>
                    <a:pt x="425" y="919"/>
                  </a:lnTo>
                  <a:lnTo>
                    <a:pt x="448" y="930"/>
                  </a:lnTo>
                  <a:lnTo>
                    <a:pt x="468" y="944"/>
                  </a:lnTo>
                  <a:lnTo>
                    <a:pt x="468" y="900"/>
                  </a:lnTo>
                  <a:lnTo>
                    <a:pt x="444" y="897"/>
                  </a:lnTo>
                  <a:lnTo>
                    <a:pt x="418" y="888"/>
                  </a:lnTo>
                  <a:lnTo>
                    <a:pt x="395" y="878"/>
                  </a:lnTo>
                  <a:lnTo>
                    <a:pt x="372" y="863"/>
                  </a:lnTo>
                  <a:lnTo>
                    <a:pt x="350" y="846"/>
                  </a:lnTo>
                  <a:lnTo>
                    <a:pt x="330" y="823"/>
                  </a:lnTo>
                  <a:lnTo>
                    <a:pt x="311" y="798"/>
                  </a:lnTo>
                  <a:lnTo>
                    <a:pt x="295" y="768"/>
                  </a:lnTo>
                  <a:lnTo>
                    <a:pt x="281" y="735"/>
                  </a:lnTo>
                  <a:lnTo>
                    <a:pt x="320" y="744"/>
                  </a:lnTo>
                  <a:lnTo>
                    <a:pt x="357" y="757"/>
                  </a:lnTo>
                  <a:lnTo>
                    <a:pt x="395" y="773"/>
                  </a:lnTo>
                  <a:lnTo>
                    <a:pt x="431" y="794"/>
                  </a:lnTo>
                  <a:lnTo>
                    <a:pt x="468" y="816"/>
                  </a:lnTo>
                  <a:lnTo>
                    <a:pt x="468" y="776"/>
                  </a:lnTo>
                  <a:lnTo>
                    <a:pt x="441" y="771"/>
                  </a:lnTo>
                  <a:lnTo>
                    <a:pt x="414" y="760"/>
                  </a:lnTo>
                  <a:lnTo>
                    <a:pt x="389" y="742"/>
                  </a:lnTo>
                  <a:lnTo>
                    <a:pt x="366" y="719"/>
                  </a:lnTo>
                  <a:lnTo>
                    <a:pt x="345" y="692"/>
                  </a:lnTo>
                  <a:lnTo>
                    <a:pt x="328" y="660"/>
                  </a:lnTo>
                  <a:lnTo>
                    <a:pt x="314" y="625"/>
                  </a:lnTo>
                  <a:lnTo>
                    <a:pt x="354" y="635"/>
                  </a:lnTo>
                  <a:lnTo>
                    <a:pt x="393" y="651"/>
                  </a:lnTo>
                  <a:lnTo>
                    <a:pt x="430" y="671"/>
                  </a:lnTo>
                  <a:lnTo>
                    <a:pt x="468" y="696"/>
                  </a:lnTo>
                  <a:lnTo>
                    <a:pt x="468" y="646"/>
                  </a:lnTo>
                  <a:lnTo>
                    <a:pt x="446" y="642"/>
                  </a:lnTo>
                  <a:lnTo>
                    <a:pt x="422" y="633"/>
                  </a:lnTo>
                  <a:lnTo>
                    <a:pt x="400" y="620"/>
                  </a:lnTo>
                  <a:lnTo>
                    <a:pt x="380" y="602"/>
                  </a:lnTo>
                  <a:lnTo>
                    <a:pt x="360" y="581"/>
                  </a:lnTo>
                  <a:lnTo>
                    <a:pt x="342" y="555"/>
                  </a:lnTo>
                  <a:lnTo>
                    <a:pt x="327" y="526"/>
                  </a:lnTo>
                  <a:lnTo>
                    <a:pt x="314" y="491"/>
                  </a:lnTo>
                  <a:lnTo>
                    <a:pt x="354" y="502"/>
                  </a:lnTo>
                  <a:lnTo>
                    <a:pt x="393" y="517"/>
                  </a:lnTo>
                  <a:lnTo>
                    <a:pt x="430" y="536"/>
                  </a:lnTo>
                  <a:lnTo>
                    <a:pt x="468" y="561"/>
                  </a:lnTo>
                  <a:lnTo>
                    <a:pt x="468" y="506"/>
                  </a:lnTo>
                  <a:lnTo>
                    <a:pt x="448" y="504"/>
                  </a:lnTo>
                  <a:lnTo>
                    <a:pt x="427" y="497"/>
                  </a:lnTo>
                  <a:lnTo>
                    <a:pt x="407" y="490"/>
                  </a:lnTo>
                  <a:lnTo>
                    <a:pt x="388" y="479"/>
                  </a:lnTo>
                  <a:lnTo>
                    <a:pt x="371" y="464"/>
                  </a:lnTo>
                  <a:lnTo>
                    <a:pt x="354" y="447"/>
                  </a:lnTo>
                  <a:lnTo>
                    <a:pt x="339" y="424"/>
                  </a:lnTo>
                  <a:lnTo>
                    <a:pt x="326" y="398"/>
                  </a:lnTo>
                  <a:lnTo>
                    <a:pt x="314" y="368"/>
                  </a:lnTo>
                  <a:lnTo>
                    <a:pt x="346" y="376"/>
                  </a:lnTo>
                  <a:lnTo>
                    <a:pt x="378" y="387"/>
                  </a:lnTo>
                  <a:lnTo>
                    <a:pt x="408" y="404"/>
                  </a:lnTo>
                  <a:lnTo>
                    <a:pt x="439" y="421"/>
                  </a:lnTo>
                  <a:lnTo>
                    <a:pt x="468" y="442"/>
                  </a:lnTo>
                  <a:lnTo>
                    <a:pt x="468" y="380"/>
                  </a:lnTo>
                  <a:lnTo>
                    <a:pt x="452" y="377"/>
                  </a:lnTo>
                  <a:lnTo>
                    <a:pt x="436" y="372"/>
                  </a:lnTo>
                  <a:lnTo>
                    <a:pt x="420" y="365"/>
                  </a:lnTo>
                  <a:lnTo>
                    <a:pt x="405" y="355"/>
                  </a:lnTo>
                  <a:lnTo>
                    <a:pt x="391" y="341"/>
                  </a:lnTo>
                  <a:lnTo>
                    <a:pt x="379" y="323"/>
                  </a:lnTo>
                  <a:lnTo>
                    <a:pt x="367" y="302"/>
                  </a:lnTo>
                  <a:lnTo>
                    <a:pt x="355" y="278"/>
                  </a:lnTo>
                  <a:lnTo>
                    <a:pt x="347" y="247"/>
                  </a:lnTo>
                  <a:lnTo>
                    <a:pt x="379" y="256"/>
                  </a:lnTo>
                  <a:lnTo>
                    <a:pt x="409" y="270"/>
                  </a:lnTo>
                  <a:lnTo>
                    <a:pt x="439" y="288"/>
                  </a:lnTo>
                  <a:lnTo>
                    <a:pt x="468" y="312"/>
                  </a:lnTo>
                  <a:lnTo>
                    <a:pt x="468" y="248"/>
                  </a:lnTo>
                  <a:lnTo>
                    <a:pt x="454" y="245"/>
                  </a:lnTo>
                  <a:lnTo>
                    <a:pt x="441" y="241"/>
                  </a:lnTo>
                  <a:lnTo>
                    <a:pt x="427" y="234"/>
                  </a:lnTo>
                  <a:lnTo>
                    <a:pt x="414" y="225"/>
                  </a:lnTo>
                  <a:lnTo>
                    <a:pt x="403" y="212"/>
                  </a:lnTo>
                  <a:lnTo>
                    <a:pt x="393" y="197"/>
                  </a:lnTo>
                  <a:lnTo>
                    <a:pt x="384" y="177"/>
                  </a:lnTo>
                  <a:lnTo>
                    <a:pt x="376" y="151"/>
                  </a:lnTo>
                  <a:lnTo>
                    <a:pt x="389" y="153"/>
                  </a:lnTo>
                  <a:lnTo>
                    <a:pt x="403" y="156"/>
                  </a:lnTo>
                  <a:lnTo>
                    <a:pt x="418" y="160"/>
                  </a:lnTo>
                  <a:lnTo>
                    <a:pt x="434" y="168"/>
                  </a:lnTo>
                  <a:lnTo>
                    <a:pt x="451" y="177"/>
                  </a:lnTo>
                  <a:lnTo>
                    <a:pt x="468" y="190"/>
                  </a:lnTo>
                  <a:lnTo>
                    <a:pt x="468" y="151"/>
                  </a:lnTo>
                  <a:lnTo>
                    <a:pt x="458" y="134"/>
                  </a:lnTo>
                  <a:lnTo>
                    <a:pt x="451" y="120"/>
                  </a:lnTo>
                  <a:lnTo>
                    <a:pt x="447" y="106"/>
                  </a:lnTo>
                  <a:lnTo>
                    <a:pt x="446" y="94"/>
                  </a:lnTo>
                  <a:lnTo>
                    <a:pt x="446" y="82"/>
                  </a:lnTo>
                  <a:lnTo>
                    <a:pt x="447" y="69"/>
                  </a:lnTo>
                  <a:lnTo>
                    <a:pt x="449" y="56"/>
                  </a:lnTo>
                  <a:lnTo>
                    <a:pt x="451" y="40"/>
                  </a:lnTo>
                  <a:lnTo>
                    <a:pt x="455" y="27"/>
                  </a:lnTo>
                  <a:lnTo>
                    <a:pt x="462" y="16"/>
                  </a:lnTo>
                  <a:lnTo>
                    <a:pt x="470" y="8"/>
                  </a:lnTo>
                  <a:lnTo>
                    <a:pt x="482" y="2"/>
                  </a:lnTo>
                  <a:lnTo>
                    <a:pt x="496" y="0"/>
                  </a:lnTo>
                  <a:lnTo>
                    <a:pt x="512" y="2"/>
                  </a:lnTo>
                  <a:lnTo>
                    <a:pt x="524" y="8"/>
                  </a:lnTo>
                  <a:lnTo>
                    <a:pt x="532" y="16"/>
                  </a:lnTo>
                  <a:lnTo>
                    <a:pt x="539" y="27"/>
                  </a:lnTo>
                  <a:lnTo>
                    <a:pt x="543" y="40"/>
                  </a:lnTo>
                  <a:lnTo>
                    <a:pt x="545" y="56"/>
                  </a:lnTo>
                  <a:lnTo>
                    <a:pt x="547" y="69"/>
                  </a:lnTo>
                  <a:lnTo>
                    <a:pt x="548" y="82"/>
                  </a:lnTo>
                  <a:lnTo>
                    <a:pt x="548" y="94"/>
                  </a:lnTo>
                  <a:lnTo>
                    <a:pt x="547" y="106"/>
                  </a:lnTo>
                  <a:lnTo>
                    <a:pt x="543" y="120"/>
                  </a:lnTo>
                  <a:lnTo>
                    <a:pt x="536" y="134"/>
                  </a:lnTo>
                  <a:lnTo>
                    <a:pt x="526" y="15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334" y="3735"/>
              <a:ext cx="147" cy="249"/>
            </a:xfrm>
            <a:custGeom>
              <a:avLst/>
              <a:gdLst>
                <a:gd name="T0" fmla="*/ 556 w 735"/>
                <a:gd name="T1" fmla="*/ 1109 h 1245"/>
                <a:gd name="T2" fmla="*/ 622 w 735"/>
                <a:gd name="T3" fmla="*/ 1045 h 1245"/>
                <a:gd name="T4" fmla="*/ 638 w 735"/>
                <a:gd name="T5" fmla="*/ 979 h 1245"/>
                <a:gd name="T6" fmla="*/ 613 w 735"/>
                <a:gd name="T7" fmla="*/ 910 h 1245"/>
                <a:gd name="T8" fmla="*/ 559 w 735"/>
                <a:gd name="T9" fmla="*/ 837 h 1245"/>
                <a:gd name="T10" fmla="*/ 484 w 735"/>
                <a:gd name="T11" fmla="*/ 762 h 1245"/>
                <a:gd name="T12" fmla="*/ 398 w 735"/>
                <a:gd name="T13" fmla="*/ 685 h 1245"/>
                <a:gd name="T14" fmla="*/ 313 w 735"/>
                <a:gd name="T15" fmla="*/ 607 h 1245"/>
                <a:gd name="T16" fmla="*/ 266 w 735"/>
                <a:gd name="T17" fmla="*/ 558 h 1245"/>
                <a:gd name="T18" fmla="*/ 219 w 735"/>
                <a:gd name="T19" fmla="*/ 509 h 1245"/>
                <a:gd name="T20" fmla="*/ 167 w 735"/>
                <a:gd name="T21" fmla="*/ 453 h 1245"/>
                <a:gd name="T22" fmla="*/ 122 w 735"/>
                <a:gd name="T23" fmla="*/ 404 h 1245"/>
                <a:gd name="T24" fmla="*/ 97 w 735"/>
                <a:gd name="T25" fmla="*/ 375 h 1245"/>
                <a:gd name="T26" fmla="*/ 44 w 735"/>
                <a:gd name="T27" fmla="*/ 292 h 1245"/>
                <a:gd name="T28" fmla="*/ 8 w 735"/>
                <a:gd name="T29" fmla="*/ 206 h 1245"/>
                <a:gd name="T30" fmla="*/ 0 w 735"/>
                <a:gd name="T31" fmla="*/ 140 h 1245"/>
                <a:gd name="T32" fmla="*/ 12 w 735"/>
                <a:gd name="T33" fmla="*/ 78 h 1245"/>
                <a:gd name="T34" fmla="*/ 47 w 735"/>
                <a:gd name="T35" fmla="*/ 29 h 1245"/>
                <a:gd name="T36" fmla="*/ 107 w 735"/>
                <a:gd name="T37" fmla="*/ 3 h 1245"/>
                <a:gd name="T38" fmla="*/ 194 w 735"/>
                <a:gd name="T39" fmla="*/ 5 h 1245"/>
                <a:gd name="T40" fmla="*/ 226 w 735"/>
                <a:gd name="T41" fmla="*/ 10 h 1245"/>
                <a:gd name="T42" fmla="*/ 255 w 735"/>
                <a:gd name="T43" fmla="*/ 4 h 1245"/>
                <a:gd name="T44" fmla="*/ 290 w 735"/>
                <a:gd name="T45" fmla="*/ 11 h 1245"/>
                <a:gd name="T46" fmla="*/ 319 w 735"/>
                <a:gd name="T47" fmla="*/ 32 h 1245"/>
                <a:gd name="T48" fmla="*/ 346 w 735"/>
                <a:gd name="T49" fmla="*/ 58 h 1245"/>
                <a:gd name="T50" fmla="*/ 372 w 735"/>
                <a:gd name="T51" fmla="*/ 87 h 1245"/>
                <a:gd name="T52" fmla="*/ 390 w 735"/>
                <a:gd name="T53" fmla="*/ 118 h 1245"/>
                <a:gd name="T54" fmla="*/ 394 w 735"/>
                <a:gd name="T55" fmla="*/ 142 h 1245"/>
                <a:gd name="T56" fmla="*/ 374 w 735"/>
                <a:gd name="T57" fmla="*/ 157 h 1245"/>
                <a:gd name="T58" fmla="*/ 324 w 735"/>
                <a:gd name="T59" fmla="*/ 153 h 1245"/>
                <a:gd name="T60" fmla="*/ 237 w 735"/>
                <a:gd name="T61" fmla="*/ 130 h 1245"/>
                <a:gd name="T62" fmla="*/ 202 w 735"/>
                <a:gd name="T63" fmla="*/ 109 h 1245"/>
                <a:gd name="T64" fmla="*/ 194 w 735"/>
                <a:gd name="T65" fmla="*/ 87 h 1245"/>
                <a:gd name="T66" fmla="*/ 184 w 735"/>
                <a:gd name="T67" fmla="*/ 71 h 1245"/>
                <a:gd name="T68" fmla="*/ 161 w 735"/>
                <a:gd name="T69" fmla="*/ 67 h 1245"/>
                <a:gd name="T70" fmla="*/ 134 w 735"/>
                <a:gd name="T71" fmla="*/ 70 h 1245"/>
                <a:gd name="T72" fmla="*/ 105 w 735"/>
                <a:gd name="T73" fmla="*/ 83 h 1245"/>
                <a:gd name="T74" fmla="*/ 83 w 735"/>
                <a:gd name="T75" fmla="*/ 106 h 1245"/>
                <a:gd name="T76" fmla="*/ 73 w 735"/>
                <a:gd name="T77" fmla="*/ 142 h 1245"/>
                <a:gd name="T78" fmla="*/ 82 w 735"/>
                <a:gd name="T79" fmla="*/ 193 h 1245"/>
                <a:gd name="T80" fmla="*/ 118 w 735"/>
                <a:gd name="T81" fmla="*/ 262 h 1245"/>
                <a:gd name="T82" fmla="*/ 187 w 735"/>
                <a:gd name="T83" fmla="*/ 349 h 1245"/>
                <a:gd name="T84" fmla="*/ 296 w 735"/>
                <a:gd name="T85" fmla="*/ 458 h 1245"/>
                <a:gd name="T86" fmla="*/ 460 w 735"/>
                <a:gd name="T87" fmla="*/ 612 h 1245"/>
                <a:gd name="T88" fmla="*/ 586 w 735"/>
                <a:gd name="T89" fmla="*/ 740 h 1245"/>
                <a:gd name="T90" fmla="*/ 673 w 735"/>
                <a:gd name="T91" fmla="*/ 846 h 1245"/>
                <a:gd name="T92" fmla="*/ 723 w 735"/>
                <a:gd name="T93" fmla="*/ 934 h 1245"/>
                <a:gd name="T94" fmla="*/ 735 w 735"/>
                <a:gd name="T95" fmla="*/ 1011 h 1245"/>
                <a:gd name="T96" fmla="*/ 712 w 735"/>
                <a:gd name="T97" fmla="*/ 1078 h 1245"/>
                <a:gd name="T98" fmla="*/ 653 w 735"/>
                <a:gd name="T99" fmla="*/ 1140 h 1245"/>
                <a:gd name="T100" fmla="*/ 560 w 735"/>
                <a:gd name="T101" fmla="*/ 1202 h 1245"/>
                <a:gd name="T102" fmla="*/ 479 w 735"/>
                <a:gd name="T103" fmla="*/ 1149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35" h="1245">
                  <a:moveTo>
                    <a:pt x="479" y="1149"/>
                  </a:moveTo>
                  <a:lnTo>
                    <a:pt x="520" y="1129"/>
                  </a:lnTo>
                  <a:lnTo>
                    <a:pt x="556" y="1109"/>
                  </a:lnTo>
                  <a:lnTo>
                    <a:pt x="583" y="1088"/>
                  </a:lnTo>
                  <a:lnTo>
                    <a:pt x="605" y="1067"/>
                  </a:lnTo>
                  <a:lnTo>
                    <a:pt x="622" y="1045"/>
                  </a:lnTo>
                  <a:lnTo>
                    <a:pt x="632" y="1024"/>
                  </a:lnTo>
                  <a:lnTo>
                    <a:pt x="637" y="1002"/>
                  </a:lnTo>
                  <a:lnTo>
                    <a:pt x="638" y="979"/>
                  </a:lnTo>
                  <a:lnTo>
                    <a:pt x="634" y="956"/>
                  </a:lnTo>
                  <a:lnTo>
                    <a:pt x="625" y="933"/>
                  </a:lnTo>
                  <a:lnTo>
                    <a:pt x="613" y="910"/>
                  </a:lnTo>
                  <a:lnTo>
                    <a:pt x="598" y="886"/>
                  </a:lnTo>
                  <a:lnTo>
                    <a:pt x="580" y="861"/>
                  </a:lnTo>
                  <a:lnTo>
                    <a:pt x="559" y="837"/>
                  </a:lnTo>
                  <a:lnTo>
                    <a:pt x="535" y="812"/>
                  </a:lnTo>
                  <a:lnTo>
                    <a:pt x="510" y="788"/>
                  </a:lnTo>
                  <a:lnTo>
                    <a:pt x="484" y="762"/>
                  </a:lnTo>
                  <a:lnTo>
                    <a:pt x="456" y="737"/>
                  </a:lnTo>
                  <a:lnTo>
                    <a:pt x="428" y="711"/>
                  </a:lnTo>
                  <a:lnTo>
                    <a:pt x="398" y="685"/>
                  </a:lnTo>
                  <a:lnTo>
                    <a:pt x="370" y="659"/>
                  </a:lnTo>
                  <a:lnTo>
                    <a:pt x="342" y="633"/>
                  </a:lnTo>
                  <a:lnTo>
                    <a:pt x="313" y="607"/>
                  </a:lnTo>
                  <a:lnTo>
                    <a:pt x="287" y="579"/>
                  </a:lnTo>
                  <a:lnTo>
                    <a:pt x="278" y="570"/>
                  </a:lnTo>
                  <a:lnTo>
                    <a:pt x="266" y="558"/>
                  </a:lnTo>
                  <a:lnTo>
                    <a:pt x="251" y="543"/>
                  </a:lnTo>
                  <a:lnTo>
                    <a:pt x="236" y="527"/>
                  </a:lnTo>
                  <a:lnTo>
                    <a:pt x="219" y="509"/>
                  </a:lnTo>
                  <a:lnTo>
                    <a:pt x="202" y="491"/>
                  </a:lnTo>
                  <a:lnTo>
                    <a:pt x="185" y="471"/>
                  </a:lnTo>
                  <a:lnTo>
                    <a:pt x="167" y="453"/>
                  </a:lnTo>
                  <a:lnTo>
                    <a:pt x="150" y="435"/>
                  </a:lnTo>
                  <a:lnTo>
                    <a:pt x="135" y="418"/>
                  </a:lnTo>
                  <a:lnTo>
                    <a:pt x="122" y="404"/>
                  </a:lnTo>
                  <a:lnTo>
                    <a:pt x="111" y="391"/>
                  </a:lnTo>
                  <a:lnTo>
                    <a:pt x="102" y="382"/>
                  </a:lnTo>
                  <a:lnTo>
                    <a:pt x="97" y="375"/>
                  </a:lnTo>
                  <a:lnTo>
                    <a:pt x="80" y="351"/>
                  </a:lnTo>
                  <a:lnTo>
                    <a:pt x="62" y="323"/>
                  </a:lnTo>
                  <a:lnTo>
                    <a:pt x="44" y="292"/>
                  </a:lnTo>
                  <a:lnTo>
                    <a:pt x="27" y="260"/>
                  </a:lnTo>
                  <a:lnTo>
                    <a:pt x="14" y="228"/>
                  </a:lnTo>
                  <a:lnTo>
                    <a:pt x="8" y="206"/>
                  </a:lnTo>
                  <a:lnTo>
                    <a:pt x="3" y="184"/>
                  </a:lnTo>
                  <a:lnTo>
                    <a:pt x="0" y="162"/>
                  </a:lnTo>
                  <a:lnTo>
                    <a:pt x="0" y="140"/>
                  </a:lnTo>
                  <a:lnTo>
                    <a:pt x="2" y="119"/>
                  </a:lnTo>
                  <a:lnTo>
                    <a:pt x="6" y="97"/>
                  </a:lnTo>
                  <a:lnTo>
                    <a:pt x="12" y="78"/>
                  </a:lnTo>
                  <a:lnTo>
                    <a:pt x="21" y="60"/>
                  </a:lnTo>
                  <a:lnTo>
                    <a:pt x="32" y="44"/>
                  </a:lnTo>
                  <a:lnTo>
                    <a:pt x="47" y="29"/>
                  </a:lnTo>
                  <a:lnTo>
                    <a:pt x="64" y="18"/>
                  </a:lnTo>
                  <a:lnTo>
                    <a:pt x="83" y="9"/>
                  </a:lnTo>
                  <a:lnTo>
                    <a:pt x="107" y="3"/>
                  </a:lnTo>
                  <a:lnTo>
                    <a:pt x="132" y="0"/>
                  </a:lnTo>
                  <a:lnTo>
                    <a:pt x="161" y="1"/>
                  </a:lnTo>
                  <a:lnTo>
                    <a:pt x="194" y="5"/>
                  </a:lnTo>
                  <a:lnTo>
                    <a:pt x="206" y="10"/>
                  </a:lnTo>
                  <a:lnTo>
                    <a:pt x="217" y="11"/>
                  </a:lnTo>
                  <a:lnTo>
                    <a:pt x="226" y="10"/>
                  </a:lnTo>
                  <a:lnTo>
                    <a:pt x="236" y="8"/>
                  </a:lnTo>
                  <a:lnTo>
                    <a:pt x="245" y="6"/>
                  </a:lnTo>
                  <a:lnTo>
                    <a:pt x="255" y="4"/>
                  </a:lnTo>
                  <a:lnTo>
                    <a:pt x="266" y="4"/>
                  </a:lnTo>
                  <a:lnTo>
                    <a:pt x="277" y="6"/>
                  </a:lnTo>
                  <a:lnTo>
                    <a:pt x="290" y="11"/>
                  </a:lnTo>
                  <a:lnTo>
                    <a:pt x="305" y="21"/>
                  </a:lnTo>
                  <a:lnTo>
                    <a:pt x="312" y="26"/>
                  </a:lnTo>
                  <a:lnTo>
                    <a:pt x="319" y="32"/>
                  </a:lnTo>
                  <a:lnTo>
                    <a:pt x="328" y="39"/>
                  </a:lnTo>
                  <a:lnTo>
                    <a:pt x="337" y="48"/>
                  </a:lnTo>
                  <a:lnTo>
                    <a:pt x="346" y="58"/>
                  </a:lnTo>
                  <a:lnTo>
                    <a:pt x="355" y="67"/>
                  </a:lnTo>
                  <a:lnTo>
                    <a:pt x="364" y="77"/>
                  </a:lnTo>
                  <a:lnTo>
                    <a:pt x="372" y="87"/>
                  </a:lnTo>
                  <a:lnTo>
                    <a:pt x="379" y="97"/>
                  </a:lnTo>
                  <a:lnTo>
                    <a:pt x="385" y="108"/>
                  </a:lnTo>
                  <a:lnTo>
                    <a:pt x="390" y="118"/>
                  </a:lnTo>
                  <a:lnTo>
                    <a:pt x="393" y="127"/>
                  </a:lnTo>
                  <a:lnTo>
                    <a:pt x="395" y="135"/>
                  </a:lnTo>
                  <a:lnTo>
                    <a:pt x="394" y="142"/>
                  </a:lnTo>
                  <a:lnTo>
                    <a:pt x="390" y="148"/>
                  </a:lnTo>
                  <a:lnTo>
                    <a:pt x="384" y="153"/>
                  </a:lnTo>
                  <a:lnTo>
                    <a:pt x="374" y="157"/>
                  </a:lnTo>
                  <a:lnTo>
                    <a:pt x="362" y="158"/>
                  </a:lnTo>
                  <a:lnTo>
                    <a:pt x="345" y="157"/>
                  </a:lnTo>
                  <a:lnTo>
                    <a:pt x="324" y="153"/>
                  </a:lnTo>
                  <a:lnTo>
                    <a:pt x="300" y="148"/>
                  </a:lnTo>
                  <a:lnTo>
                    <a:pt x="271" y="140"/>
                  </a:lnTo>
                  <a:lnTo>
                    <a:pt x="237" y="130"/>
                  </a:lnTo>
                  <a:lnTo>
                    <a:pt x="221" y="124"/>
                  </a:lnTo>
                  <a:lnTo>
                    <a:pt x="210" y="116"/>
                  </a:lnTo>
                  <a:lnTo>
                    <a:pt x="202" y="109"/>
                  </a:lnTo>
                  <a:lnTo>
                    <a:pt x="198" y="102"/>
                  </a:lnTo>
                  <a:lnTo>
                    <a:pt x="195" y="94"/>
                  </a:lnTo>
                  <a:lnTo>
                    <a:pt x="194" y="87"/>
                  </a:lnTo>
                  <a:lnTo>
                    <a:pt x="192" y="81"/>
                  </a:lnTo>
                  <a:lnTo>
                    <a:pt x="189" y="75"/>
                  </a:lnTo>
                  <a:lnTo>
                    <a:pt x="184" y="71"/>
                  </a:lnTo>
                  <a:lnTo>
                    <a:pt x="175" y="68"/>
                  </a:lnTo>
                  <a:lnTo>
                    <a:pt x="168" y="67"/>
                  </a:lnTo>
                  <a:lnTo>
                    <a:pt x="161" y="67"/>
                  </a:lnTo>
                  <a:lnTo>
                    <a:pt x="153" y="67"/>
                  </a:lnTo>
                  <a:lnTo>
                    <a:pt x="144" y="68"/>
                  </a:lnTo>
                  <a:lnTo>
                    <a:pt x="134" y="70"/>
                  </a:lnTo>
                  <a:lnTo>
                    <a:pt x="125" y="73"/>
                  </a:lnTo>
                  <a:lnTo>
                    <a:pt x="115" y="77"/>
                  </a:lnTo>
                  <a:lnTo>
                    <a:pt x="105" y="83"/>
                  </a:lnTo>
                  <a:lnTo>
                    <a:pt x="97" y="89"/>
                  </a:lnTo>
                  <a:lnTo>
                    <a:pt x="89" y="97"/>
                  </a:lnTo>
                  <a:lnTo>
                    <a:pt x="83" y="106"/>
                  </a:lnTo>
                  <a:lnTo>
                    <a:pt x="78" y="117"/>
                  </a:lnTo>
                  <a:lnTo>
                    <a:pt x="74" y="129"/>
                  </a:lnTo>
                  <a:lnTo>
                    <a:pt x="73" y="142"/>
                  </a:lnTo>
                  <a:lnTo>
                    <a:pt x="73" y="158"/>
                  </a:lnTo>
                  <a:lnTo>
                    <a:pt x="76" y="175"/>
                  </a:lnTo>
                  <a:lnTo>
                    <a:pt x="82" y="193"/>
                  </a:lnTo>
                  <a:lnTo>
                    <a:pt x="90" y="215"/>
                  </a:lnTo>
                  <a:lnTo>
                    <a:pt x="102" y="237"/>
                  </a:lnTo>
                  <a:lnTo>
                    <a:pt x="118" y="262"/>
                  </a:lnTo>
                  <a:lnTo>
                    <a:pt x="137" y="289"/>
                  </a:lnTo>
                  <a:lnTo>
                    <a:pt x="159" y="318"/>
                  </a:lnTo>
                  <a:lnTo>
                    <a:pt x="187" y="349"/>
                  </a:lnTo>
                  <a:lnTo>
                    <a:pt x="218" y="384"/>
                  </a:lnTo>
                  <a:lnTo>
                    <a:pt x="255" y="419"/>
                  </a:lnTo>
                  <a:lnTo>
                    <a:pt x="296" y="458"/>
                  </a:lnTo>
                  <a:lnTo>
                    <a:pt x="355" y="513"/>
                  </a:lnTo>
                  <a:lnTo>
                    <a:pt x="410" y="564"/>
                  </a:lnTo>
                  <a:lnTo>
                    <a:pt x="460" y="612"/>
                  </a:lnTo>
                  <a:lnTo>
                    <a:pt x="507" y="657"/>
                  </a:lnTo>
                  <a:lnTo>
                    <a:pt x="549" y="699"/>
                  </a:lnTo>
                  <a:lnTo>
                    <a:pt x="586" y="740"/>
                  </a:lnTo>
                  <a:lnTo>
                    <a:pt x="620" y="778"/>
                  </a:lnTo>
                  <a:lnTo>
                    <a:pt x="648" y="812"/>
                  </a:lnTo>
                  <a:lnTo>
                    <a:pt x="673" y="846"/>
                  </a:lnTo>
                  <a:lnTo>
                    <a:pt x="694" y="877"/>
                  </a:lnTo>
                  <a:lnTo>
                    <a:pt x="711" y="907"/>
                  </a:lnTo>
                  <a:lnTo>
                    <a:pt x="723" y="934"/>
                  </a:lnTo>
                  <a:lnTo>
                    <a:pt x="731" y="961"/>
                  </a:lnTo>
                  <a:lnTo>
                    <a:pt x="735" y="986"/>
                  </a:lnTo>
                  <a:lnTo>
                    <a:pt x="735" y="1011"/>
                  </a:lnTo>
                  <a:lnTo>
                    <a:pt x="731" y="1034"/>
                  </a:lnTo>
                  <a:lnTo>
                    <a:pt x="724" y="1056"/>
                  </a:lnTo>
                  <a:lnTo>
                    <a:pt x="712" y="1078"/>
                  </a:lnTo>
                  <a:lnTo>
                    <a:pt x="697" y="1098"/>
                  </a:lnTo>
                  <a:lnTo>
                    <a:pt x="676" y="1120"/>
                  </a:lnTo>
                  <a:lnTo>
                    <a:pt x="653" y="1140"/>
                  </a:lnTo>
                  <a:lnTo>
                    <a:pt x="626" y="1160"/>
                  </a:lnTo>
                  <a:lnTo>
                    <a:pt x="595" y="1181"/>
                  </a:lnTo>
                  <a:lnTo>
                    <a:pt x="560" y="1202"/>
                  </a:lnTo>
                  <a:lnTo>
                    <a:pt x="521" y="1224"/>
                  </a:lnTo>
                  <a:lnTo>
                    <a:pt x="479" y="1245"/>
                  </a:lnTo>
                  <a:lnTo>
                    <a:pt x="479" y="114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9" name="Freeform 11"/>
            <p:cNvSpPr>
              <a:spLocks/>
            </p:cNvSpPr>
            <p:nvPr userDrawn="1"/>
          </p:nvSpPr>
          <p:spPr bwMode="auto">
            <a:xfrm>
              <a:off x="334" y="3735"/>
              <a:ext cx="147" cy="249"/>
            </a:xfrm>
            <a:custGeom>
              <a:avLst/>
              <a:gdLst>
                <a:gd name="T0" fmla="*/ 556 w 735"/>
                <a:gd name="T1" fmla="*/ 1109 h 1245"/>
                <a:gd name="T2" fmla="*/ 622 w 735"/>
                <a:gd name="T3" fmla="*/ 1045 h 1245"/>
                <a:gd name="T4" fmla="*/ 638 w 735"/>
                <a:gd name="T5" fmla="*/ 979 h 1245"/>
                <a:gd name="T6" fmla="*/ 613 w 735"/>
                <a:gd name="T7" fmla="*/ 910 h 1245"/>
                <a:gd name="T8" fmla="*/ 559 w 735"/>
                <a:gd name="T9" fmla="*/ 837 h 1245"/>
                <a:gd name="T10" fmla="*/ 484 w 735"/>
                <a:gd name="T11" fmla="*/ 762 h 1245"/>
                <a:gd name="T12" fmla="*/ 398 w 735"/>
                <a:gd name="T13" fmla="*/ 685 h 1245"/>
                <a:gd name="T14" fmla="*/ 313 w 735"/>
                <a:gd name="T15" fmla="*/ 607 h 1245"/>
                <a:gd name="T16" fmla="*/ 266 w 735"/>
                <a:gd name="T17" fmla="*/ 558 h 1245"/>
                <a:gd name="T18" fmla="*/ 219 w 735"/>
                <a:gd name="T19" fmla="*/ 509 h 1245"/>
                <a:gd name="T20" fmla="*/ 167 w 735"/>
                <a:gd name="T21" fmla="*/ 453 h 1245"/>
                <a:gd name="T22" fmla="*/ 122 w 735"/>
                <a:gd name="T23" fmla="*/ 404 h 1245"/>
                <a:gd name="T24" fmla="*/ 97 w 735"/>
                <a:gd name="T25" fmla="*/ 375 h 1245"/>
                <a:gd name="T26" fmla="*/ 44 w 735"/>
                <a:gd name="T27" fmla="*/ 292 h 1245"/>
                <a:gd name="T28" fmla="*/ 8 w 735"/>
                <a:gd name="T29" fmla="*/ 206 h 1245"/>
                <a:gd name="T30" fmla="*/ 0 w 735"/>
                <a:gd name="T31" fmla="*/ 140 h 1245"/>
                <a:gd name="T32" fmla="*/ 12 w 735"/>
                <a:gd name="T33" fmla="*/ 78 h 1245"/>
                <a:gd name="T34" fmla="*/ 47 w 735"/>
                <a:gd name="T35" fmla="*/ 29 h 1245"/>
                <a:gd name="T36" fmla="*/ 107 w 735"/>
                <a:gd name="T37" fmla="*/ 3 h 1245"/>
                <a:gd name="T38" fmla="*/ 194 w 735"/>
                <a:gd name="T39" fmla="*/ 5 h 1245"/>
                <a:gd name="T40" fmla="*/ 226 w 735"/>
                <a:gd name="T41" fmla="*/ 10 h 1245"/>
                <a:gd name="T42" fmla="*/ 255 w 735"/>
                <a:gd name="T43" fmla="*/ 4 h 1245"/>
                <a:gd name="T44" fmla="*/ 290 w 735"/>
                <a:gd name="T45" fmla="*/ 11 h 1245"/>
                <a:gd name="T46" fmla="*/ 319 w 735"/>
                <a:gd name="T47" fmla="*/ 32 h 1245"/>
                <a:gd name="T48" fmla="*/ 346 w 735"/>
                <a:gd name="T49" fmla="*/ 58 h 1245"/>
                <a:gd name="T50" fmla="*/ 372 w 735"/>
                <a:gd name="T51" fmla="*/ 87 h 1245"/>
                <a:gd name="T52" fmla="*/ 390 w 735"/>
                <a:gd name="T53" fmla="*/ 118 h 1245"/>
                <a:gd name="T54" fmla="*/ 394 w 735"/>
                <a:gd name="T55" fmla="*/ 142 h 1245"/>
                <a:gd name="T56" fmla="*/ 374 w 735"/>
                <a:gd name="T57" fmla="*/ 157 h 1245"/>
                <a:gd name="T58" fmla="*/ 324 w 735"/>
                <a:gd name="T59" fmla="*/ 153 h 1245"/>
                <a:gd name="T60" fmla="*/ 237 w 735"/>
                <a:gd name="T61" fmla="*/ 130 h 1245"/>
                <a:gd name="T62" fmla="*/ 202 w 735"/>
                <a:gd name="T63" fmla="*/ 109 h 1245"/>
                <a:gd name="T64" fmla="*/ 194 w 735"/>
                <a:gd name="T65" fmla="*/ 87 h 1245"/>
                <a:gd name="T66" fmla="*/ 184 w 735"/>
                <a:gd name="T67" fmla="*/ 71 h 1245"/>
                <a:gd name="T68" fmla="*/ 161 w 735"/>
                <a:gd name="T69" fmla="*/ 67 h 1245"/>
                <a:gd name="T70" fmla="*/ 134 w 735"/>
                <a:gd name="T71" fmla="*/ 70 h 1245"/>
                <a:gd name="T72" fmla="*/ 105 w 735"/>
                <a:gd name="T73" fmla="*/ 83 h 1245"/>
                <a:gd name="T74" fmla="*/ 83 w 735"/>
                <a:gd name="T75" fmla="*/ 106 h 1245"/>
                <a:gd name="T76" fmla="*/ 73 w 735"/>
                <a:gd name="T77" fmla="*/ 142 h 1245"/>
                <a:gd name="T78" fmla="*/ 82 w 735"/>
                <a:gd name="T79" fmla="*/ 193 h 1245"/>
                <a:gd name="T80" fmla="*/ 118 w 735"/>
                <a:gd name="T81" fmla="*/ 262 h 1245"/>
                <a:gd name="T82" fmla="*/ 187 w 735"/>
                <a:gd name="T83" fmla="*/ 349 h 1245"/>
                <a:gd name="T84" fmla="*/ 296 w 735"/>
                <a:gd name="T85" fmla="*/ 458 h 1245"/>
                <a:gd name="T86" fmla="*/ 460 w 735"/>
                <a:gd name="T87" fmla="*/ 612 h 1245"/>
                <a:gd name="T88" fmla="*/ 586 w 735"/>
                <a:gd name="T89" fmla="*/ 740 h 1245"/>
                <a:gd name="T90" fmla="*/ 673 w 735"/>
                <a:gd name="T91" fmla="*/ 846 h 1245"/>
                <a:gd name="T92" fmla="*/ 723 w 735"/>
                <a:gd name="T93" fmla="*/ 934 h 1245"/>
                <a:gd name="T94" fmla="*/ 735 w 735"/>
                <a:gd name="T95" fmla="*/ 1011 h 1245"/>
                <a:gd name="T96" fmla="*/ 712 w 735"/>
                <a:gd name="T97" fmla="*/ 1078 h 1245"/>
                <a:gd name="T98" fmla="*/ 653 w 735"/>
                <a:gd name="T99" fmla="*/ 1140 h 1245"/>
                <a:gd name="T100" fmla="*/ 560 w 735"/>
                <a:gd name="T101" fmla="*/ 1202 h 1245"/>
                <a:gd name="T102" fmla="*/ 479 w 735"/>
                <a:gd name="T103" fmla="*/ 1149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35" h="1245">
                  <a:moveTo>
                    <a:pt x="479" y="1149"/>
                  </a:moveTo>
                  <a:lnTo>
                    <a:pt x="520" y="1129"/>
                  </a:lnTo>
                  <a:lnTo>
                    <a:pt x="556" y="1109"/>
                  </a:lnTo>
                  <a:lnTo>
                    <a:pt x="583" y="1088"/>
                  </a:lnTo>
                  <a:lnTo>
                    <a:pt x="605" y="1067"/>
                  </a:lnTo>
                  <a:lnTo>
                    <a:pt x="622" y="1045"/>
                  </a:lnTo>
                  <a:lnTo>
                    <a:pt x="632" y="1024"/>
                  </a:lnTo>
                  <a:lnTo>
                    <a:pt x="637" y="1002"/>
                  </a:lnTo>
                  <a:lnTo>
                    <a:pt x="638" y="979"/>
                  </a:lnTo>
                  <a:lnTo>
                    <a:pt x="634" y="956"/>
                  </a:lnTo>
                  <a:lnTo>
                    <a:pt x="625" y="933"/>
                  </a:lnTo>
                  <a:lnTo>
                    <a:pt x="613" y="910"/>
                  </a:lnTo>
                  <a:lnTo>
                    <a:pt x="598" y="886"/>
                  </a:lnTo>
                  <a:lnTo>
                    <a:pt x="580" y="861"/>
                  </a:lnTo>
                  <a:lnTo>
                    <a:pt x="559" y="837"/>
                  </a:lnTo>
                  <a:lnTo>
                    <a:pt x="535" y="812"/>
                  </a:lnTo>
                  <a:lnTo>
                    <a:pt x="510" y="788"/>
                  </a:lnTo>
                  <a:lnTo>
                    <a:pt x="484" y="762"/>
                  </a:lnTo>
                  <a:lnTo>
                    <a:pt x="456" y="737"/>
                  </a:lnTo>
                  <a:lnTo>
                    <a:pt x="428" y="711"/>
                  </a:lnTo>
                  <a:lnTo>
                    <a:pt x="398" y="685"/>
                  </a:lnTo>
                  <a:lnTo>
                    <a:pt x="370" y="659"/>
                  </a:lnTo>
                  <a:lnTo>
                    <a:pt x="342" y="633"/>
                  </a:lnTo>
                  <a:lnTo>
                    <a:pt x="313" y="607"/>
                  </a:lnTo>
                  <a:lnTo>
                    <a:pt x="287" y="579"/>
                  </a:lnTo>
                  <a:lnTo>
                    <a:pt x="278" y="570"/>
                  </a:lnTo>
                  <a:lnTo>
                    <a:pt x="266" y="558"/>
                  </a:lnTo>
                  <a:lnTo>
                    <a:pt x="251" y="543"/>
                  </a:lnTo>
                  <a:lnTo>
                    <a:pt x="236" y="527"/>
                  </a:lnTo>
                  <a:lnTo>
                    <a:pt x="219" y="509"/>
                  </a:lnTo>
                  <a:lnTo>
                    <a:pt x="202" y="491"/>
                  </a:lnTo>
                  <a:lnTo>
                    <a:pt x="185" y="471"/>
                  </a:lnTo>
                  <a:lnTo>
                    <a:pt x="167" y="453"/>
                  </a:lnTo>
                  <a:lnTo>
                    <a:pt x="150" y="435"/>
                  </a:lnTo>
                  <a:lnTo>
                    <a:pt x="135" y="418"/>
                  </a:lnTo>
                  <a:lnTo>
                    <a:pt x="122" y="404"/>
                  </a:lnTo>
                  <a:lnTo>
                    <a:pt x="111" y="391"/>
                  </a:lnTo>
                  <a:lnTo>
                    <a:pt x="102" y="382"/>
                  </a:lnTo>
                  <a:lnTo>
                    <a:pt x="97" y="375"/>
                  </a:lnTo>
                  <a:lnTo>
                    <a:pt x="80" y="351"/>
                  </a:lnTo>
                  <a:lnTo>
                    <a:pt x="62" y="323"/>
                  </a:lnTo>
                  <a:lnTo>
                    <a:pt x="44" y="292"/>
                  </a:lnTo>
                  <a:lnTo>
                    <a:pt x="27" y="260"/>
                  </a:lnTo>
                  <a:lnTo>
                    <a:pt x="14" y="228"/>
                  </a:lnTo>
                  <a:lnTo>
                    <a:pt x="8" y="206"/>
                  </a:lnTo>
                  <a:lnTo>
                    <a:pt x="3" y="184"/>
                  </a:lnTo>
                  <a:lnTo>
                    <a:pt x="0" y="162"/>
                  </a:lnTo>
                  <a:lnTo>
                    <a:pt x="0" y="140"/>
                  </a:lnTo>
                  <a:lnTo>
                    <a:pt x="2" y="119"/>
                  </a:lnTo>
                  <a:lnTo>
                    <a:pt x="6" y="97"/>
                  </a:lnTo>
                  <a:lnTo>
                    <a:pt x="12" y="78"/>
                  </a:lnTo>
                  <a:lnTo>
                    <a:pt x="21" y="60"/>
                  </a:lnTo>
                  <a:lnTo>
                    <a:pt x="32" y="44"/>
                  </a:lnTo>
                  <a:lnTo>
                    <a:pt x="47" y="29"/>
                  </a:lnTo>
                  <a:lnTo>
                    <a:pt x="64" y="18"/>
                  </a:lnTo>
                  <a:lnTo>
                    <a:pt x="83" y="9"/>
                  </a:lnTo>
                  <a:lnTo>
                    <a:pt x="107" y="3"/>
                  </a:lnTo>
                  <a:lnTo>
                    <a:pt x="132" y="0"/>
                  </a:lnTo>
                  <a:lnTo>
                    <a:pt x="161" y="1"/>
                  </a:lnTo>
                  <a:lnTo>
                    <a:pt x="194" y="5"/>
                  </a:lnTo>
                  <a:lnTo>
                    <a:pt x="206" y="10"/>
                  </a:lnTo>
                  <a:lnTo>
                    <a:pt x="217" y="11"/>
                  </a:lnTo>
                  <a:lnTo>
                    <a:pt x="226" y="10"/>
                  </a:lnTo>
                  <a:lnTo>
                    <a:pt x="236" y="8"/>
                  </a:lnTo>
                  <a:lnTo>
                    <a:pt x="245" y="6"/>
                  </a:lnTo>
                  <a:lnTo>
                    <a:pt x="255" y="4"/>
                  </a:lnTo>
                  <a:lnTo>
                    <a:pt x="266" y="4"/>
                  </a:lnTo>
                  <a:lnTo>
                    <a:pt x="277" y="6"/>
                  </a:lnTo>
                  <a:lnTo>
                    <a:pt x="290" y="11"/>
                  </a:lnTo>
                  <a:lnTo>
                    <a:pt x="305" y="21"/>
                  </a:lnTo>
                  <a:lnTo>
                    <a:pt x="312" y="26"/>
                  </a:lnTo>
                  <a:lnTo>
                    <a:pt x="319" y="32"/>
                  </a:lnTo>
                  <a:lnTo>
                    <a:pt x="328" y="39"/>
                  </a:lnTo>
                  <a:lnTo>
                    <a:pt x="337" y="48"/>
                  </a:lnTo>
                  <a:lnTo>
                    <a:pt x="346" y="58"/>
                  </a:lnTo>
                  <a:lnTo>
                    <a:pt x="355" y="67"/>
                  </a:lnTo>
                  <a:lnTo>
                    <a:pt x="364" y="77"/>
                  </a:lnTo>
                  <a:lnTo>
                    <a:pt x="372" y="87"/>
                  </a:lnTo>
                  <a:lnTo>
                    <a:pt x="379" y="97"/>
                  </a:lnTo>
                  <a:lnTo>
                    <a:pt x="385" y="108"/>
                  </a:lnTo>
                  <a:lnTo>
                    <a:pt x="390" y="118"/>
                  </a:lnTo>
                  <a:lnTo>
                    <a:pt x="393" y="127"/>
                  </a:lnTo>
                  <a:lnTo>
                    <a:pt x="395" y="135"/>
                  </a:lnTo>
                  <a:lnTo>
                    <a:pt x="394" y="142"/>
                  </a:lnTo>
                  <a:lnTo>
                    <a:pt x="390" y="148"/>
                  </a:lnTo>
                  <a:lnTo>
                    <a:pt x="384" y="153"/>
                  </a:lnTo>
                  <a:lnTo>
                    <a:pt x="374" y="157"/>
                  </a:lnTo>
                  <a:lnTo>
                    <a:pt x="362" y="158"/>
                  </a:lnTo>
                  <a:lnTo>
                    <a:pt x="345" y="157"/>
                  </a:lnTo>
                  <a:lnTo>
                    <a:pt x="324" y="153"/>
                  </a:lnTo>
                  <a:lnTo>
                    <a:pt x="300" y="148"/>
                  </a:lnTo>
                  <a:lnTo>
                    <a:pt x="271" y="140"/>
                  </a:lnTo>
                  <a:lnTo>
                    <a:pt x="237" y="130"/>
                  </a:lnTo>
                  <a:lnTo>
                    <a:pt x="221" y="124"/>
                  </a:lnTo>
                  <a:lnTo>
                    <a:pt x="210" y="116"/>
                  </a:lnTo>
                  <a:lnTo>
                    <a:pt x="202" y="109"/>
                  </a:lnTo>
                  <a:lnTo>
                    <a:pt x="198" y="102"/>
                  </a:lnTo>
                  <a:lnTo>
                    <a:pt x="195" y="94"/>
                  </a:lnTo>
                  <a:lnTo>
                    <a:pt x="194" y="87"/>
                  </a:lnTo>
                  <a:lnTo>
                    <a:pt x="192" y="81"/>
                  </a:lnTo>
                  <a:lnTo>
                    <a:pt x="189" y="75"/>
                  </a:lnTo>
                  <a:lnTo>
                    <a:pt x="184" y="71"/>
                  </a:lnTo>
                  <a:lnTo>
                    <a:pt x="175" y="68"/>
                  </a:lnTo>
                  <a:lnTo>
                    <a:pt x="168" y="67"/>
                  </a:lnTo>
                  <a:lnTo>
                    <a:pt x="161" y="67"/>
                  </a:lnTo>
                  <a:lnTo>
                    <a:pt x="153" y="67"/>
                  </a:lnTo>
                  <a:lnTo>
                    <a:pt x="144" y="68"/>
                  </a:lnTo>
                  <a:lnTo>
                    <a:pt x="134" y="70"/>
                  </a:lnTo>
                  <a:lnTo>
                    <a:pt x="125" y="73"/>
                  </a:lnTo>
                  <a:lnTo>
                    <a:pt x="115" y="77"/>
                  </a:lnTo>
                  <a:lnTo>
                    <a:pt x="105" y="83"/>
                  </a:lnTo>
                  <a:lnTo>
                    <a:pt x="97" y="89"/>
                  </a:lnTo>
                  <a:lnTo>
                    <a:pt x="89" y="97"/>
                  </a:lnTo>
                  <a:lnTo>
                    <a:pt x="83" y="106"/>
                  </a:lnTo>
                  <a:lnTo>
                    <a:pt x="78" y="117"/>
                  </a:lnTo>
                  <a:lnTo>
                    <a:pt x="74" y="129"/>
                  </a:lnTo>
                  <a:lnTo>
                    <a:pt x="73" y="142"/>
                  </a:lnTo>
                  <a:lnTo>
                    <a:pt x="73" y="158"/>
                  </a:lnTo>
                  <a:lnTo>
                    <a:pt x="76" y="175"/>
                  </a:lnTo>
                  <a:lnTo>
                    <a:pt x="82" y="193"/>
                  </a:lnTo>
                  <a:lnTo>
                    <a:pt x="90" y="215"/>
                  </a:lnTo>
                  <a:lnTo>
                    <a:pt x="102" y="237"/>
                  </a:lnTo>
                  <a:lnTo>
                    <a:pt x="118" y="262"/>
                  </a:lnTo>
                  <a:lnTo>
                    <a:pt x="137" y="289"/>
                  </a:lnTo>
                  <a:lnTo>
                    <a:pt x="159" y="318"/>
                  </a:lnTo>
                  <a:lnTo>
                    <a:pt x="187" y="349"/>
                  </a:lnTo>
                  <a:lnTo>
                    <a:pt x="218" y="384"/>
                  </a:lnTo>
                  <a:lnTo>
                    <a:pt x="255" y="419"/>
                  </a:lnTo>
                  <a:lnTo>
                    <a:pt x="296" y="458"/>
                  </a:lnTo>
                  <a:lnTo>
                    <a:pt x="355" y="513"/>
                  </a:lnTo>
                  <a:lnTo>
                    <a:pt x="410" y="564"/>
                  </a:lnTo>
                  <a:lnTo>
                    <a:pt x="460" y="612"/>
                  </a:lnTo>
                  <a:lnTo>
                    <a:pt x="507" y="657"/>
                  </a:lnTo>
                  <a:lnTo>
                    <a:pt x="549" y="699"/>
                  </a:lnTo>
                  <a:lnTo>
                    <a:pt x="586" y="740"/>
                  </a:lnTo>
                  <a:lnTo>
                    <a:pt x="620" y="778"/>
                  </a:lnTo>
                  <a:lnTo>
                    <a:pt x="648" y="812"/>
                  </a:lnTo>
                  <a:lnTo>
                    <a:pt x="673" y="846"/>
                  </a:lnTo>
                  <a:lnTo>
                    <a:pt x="694" y="877"/>
                  </a:lnTo>
                  <a:lnTo>
                    <a:pt x="711" y="907"/>
                  </a:lnTo>
                  <a:lnTo>
                    <a:pt x="723" y="934"/>
                  </a:lnTo>
                  <a:lnTo>
                    <a:pt x="731" y="961"/>
                  </a:lnTo>
                  <a:lnTo>
                    <a:pt x="735" y="986"/>
                  </a:lnTo>
                  <a:lnTo>
                    <a:pt x="735" y="1011"/>
                  </a:lnTo>
                  <a:lnTo>
                    <a:pt x="731" y="1034"/>
                  </a:lnTo>
                  <a:lnTo>
                    <a:pt x="724" y="1056"/>
                  </a:lnTo>
                  <a:lnTo>
                    <a:pt x="712" y="1078"/>
                  </a:lnTo>
                  <a:lnTo>
                    <a:pt x="697" y="1098"/>
                  </a:lnTo>
                  <a:lnTo>
                    <a:pt x="676" y="1120"/>
                  </a:lnTo>
                  <a:lnTo>
                    <a:pt x="653" y="1140"/>
                  </a:lnTo>
                  <a:lnTo>
                    <a:pt x="626" y="1160"/>
                  </a:lnTo>
                  <a:lnTo>
                    <a:pt x="595" y="1181"/>
                  </a:lnTo>
                  <a:lnTo>
                    <a:pt x="560" y="1202"/>
                  </a:lnTo>
                  <a:lnTo>
                    <a:pt x="521" y="1224"/>
                  </a:lnTo>
                  <a:lnTo>
                    <a:pt x="479" y="1245"/>
                  </a:lnTo>
                  <a:lnTo>
                    <a:pt x="479" y="1149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0" name="Freeform 12"/>
            <p:cNvSpPr>
              <a:spLocks/>
            </p:cNvSpPr>
            <p:nvPr userDrawn="1"/>
          </p:nvSpPr>
          <p:spPr bwMode="auto">
            <a:xfrm>
              <a:off x="400" y="4098"/>
              <a:ext cx="37" cy="49"/>
            </a:xfrm>
            <a:custGeom>
              <a:avLst/>
              <a:gdLst>
                <a:gd name="T0" fmla="*/ 148 w 185"/>
                <a:gd name="T1" fmla="*/ 249 h 249"/>
                <a:gd name="T2" fmla="*/ 163 w 185"/>
                <a:gd name="T3" fmla="*/ 241 h 249"/>
                <a:gd name="T4" fmla="*/ 174 w 185"/>
                <a:gd name="T5" fmla="*/ 230 h 249"/>
                <a:gd name="T6" fmla="*/ 181 w 185"/>
                <a:gd name="T7" fmla="*/ 218 h 249"/>
                <a:gd name="T8" fmla="*/ 185 w 185"/>
                <a:gd name="T9" fmla="*/ 204 h 249"/>
                <a:gd name="T10" fmla="*/ 185 w 185"/>
                <a:gd name="T11" fmla="*/ 190 h 249"/>
                <a:gd name="T12" fmla="*/ 181 w 185"/>
                <a:gd name="T13" fmla="*/ 174 h 249"/>
                <a:gd name="T14" fmla="*/ 174 w 185"/>
                <a:gd name="T15" fmla="*/ 160 h 249"/>
                <a:gd name="T16" fmla="*/ 164 w 185"/>
                <a:gd name="T17" fmla="*/ 146 h 249"/>
                <a:gd name="T18" fmla="*/ 151 w 185"/>
                <a:gd name="T19" fmla="*/ 135 h 249"/>
                <a:gd name="T20" fmla="*/ 134 w 185"/>
                <a:gd name="T21" fmla="*/ 125 h 249"/>
                <a:gd name="T22" fmla="*/ 132 w 185"/>
                <a:gd name="T23" fmla="*/ 124 h 249"/>
                <a:gd name="T24" fmla="*/ 126 w 185"/>
                <a:gd name="T25" fmla="*/ 121 h 249"/>
                <a:gd name="T26" fmla="*/ 118 w 185"/>
                <a:gd name="T27" fmla="*/ 117 h 249"/>
                <a:gd name="T28" fmla="*/ 108 w 185"/>
                <a:gd name="T29" fmla="*/ 110 h 249"/>
                <a:gd name="T30" fmla="*/ 99 w 185"/>
                <a:gd name="T31" fmla="*/ 103 h 249"/>
                <a:gd name="T32" fmla="*/ 90 w 185"/>
                <a:gd name="T33" fmla="*/ 93 h 249"/>
                <a:gd name="T34" fmla="*/ 85 w 185"/>
                <a:gd name="T35" fmla="*/ 82 h 249"/>
                <a:gd name="T36" fmla="*/ 82 w 185"/>
                <a:gd name="T37" fmla="*/ 69 h 249"/>
                <a:gd name="T38" fmla="*/ 82 w 185"/>
                <a:gd name="T39" fmla="*/ 0 h 249"/>
                <a:gd name="T40" fmla="*/ 78 w 185"/>
                <a:gd name="T41" fmla="*/ 1 h 249"/>
                <a:gd name="T42" fmla="*/ 71 w 185"/>
                <a:gd name="T43" fmla="*/ 4 h 249"/>
                <a:gd name="T44" fmla="*/ 60 w 185"/>
                <a:gd name="T45" fmla="*/ 8 h 249"/>
                <a:gd name="T46" fmla="*/ 50 w 185"/>
                <a:gd name="T47" fmla="*/ 14 h 249"/>
                <a:gd name="T48" fmla="*/ 39 w 185"/>
                <a:gd name="T49" fmla="*/ 22 h 249"/>
                <a:gd name="T50" fmla="*/ 28 w 185"/>
                <a:gd name="T51" fmla="*/ 31 h 249"/>
                <a:gd name="T52" fmla="*/ 18 w 185"/>
                <a:gd name="T53" fmla="*/ 40 h 249"/>
                <a:gd name="T54" fmla="*/ 10 w 185"/>
                <a:gd name="T55" fmla="*/ 51 h 249"/>
                <a:gd name="T56" fmla="*/ 3 w 185"/>
                <a:gd name="T57" fmla="*/ 62 h 249"/>
                <a:gd name="T58" fmla="*/ 0 w 185"/>
                <a:gd name="T59" fmla="*/ 75 h 249"/>
                <a:gd name="T60" fmla="*/ 1 w 185"/>
                <a:gd name="T61" fmla="*/ 90 h 249"/>
                <a:gd name="T62" fmla="*/ 6 w 185"/>
                <a:gd name="T63" fmla="*/ 104 h 249"/>
                <a:gd name="T64" fmla="*/ 16 w 185"/>
                <a:gd name="T65" fmla="*/ 119 h 249"/>
                <a:gd name="T66" fmla="*/ 32 w 185"/>
                <a:gd name="T67" fmla="*/ 136 h 249"/>
                <a:gd name="T68" fmla="*/ 55 w 185"/>
                <a:gd name="T69" fmla="*/ 153 h 249"/>
                <a:gd name="T70" fmla="*/ 65 w 185"/>
                <a:gd name="T71" fmla="*/ 158 h 249"/>
                <a:gd name="T72" fmla="*/ 77 w 185"/>
                <a:gd name="T73" fmla="*/ 162 h 249"/>
                <a:gd name="T74" fmla="*/ 88 w 185"/>
                <a:gd name="T75" fmla="*/ 165 h 249"/>
                <a:gd name="T76" fmla="*/ 100 w 185"/>
                <a:gd name="T77" fmla="*/ 167 h 249"/>
                <a:gd name="T78" fmla="*/ 110 w 185"/>
                <a:gd name="T79" fmla="*/ 170 h 249"/>
                <a:gd name="T80" fmla="*/ 120 w 185"/>
                <a:gd name="T81" fmla="*/ 173 h 249"/>
                <a:gd name="T82" fmla="*/ 129 w 185"/>
                <a:gd name="T83" fmla="*/ 178 h 249"/>
                <a:gd name="T84" fmla="*/ 136 w 185"/>
                <a:gd name="T85" fmla="*/ 185 h 249"/>
                <a:gd name="T86" fmla="*/ 143 w 185"/>
                <a:gd name="T87" fmla="*/ 195 h 249"/>
                <a:gd name="T88" fmla="*/ 147 w 185"/>
                <a:gd name="T89" fmla="*/ 207 h 249"/>
                <a:gd name="T90" fmla="*/ 148 w 185"/>
                <a:gd name="T91" fmla="*/ 222 h 249"/>
                <a:gd name="T92" fmla="*/ 148 w 185"/>
                <a:gd name="T93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5" h="249">
                  <a:moveTo>
                    <a:pt x="148" y="249"/>
                  </a:moveTo>
                  <a:lnTo>
                    <a:pt x="163" y="241"/>
                  </a:lnTo>
                  <a:lnTo>
                    <a:pt x="174" y="230"/>
                  </a:lnTo>
                  <a:lnTo>
                    <a:pt x="181" y="218"/>
                  </a:lnTo>
                  <a:lnTo>
                    <a:pt x="185" y="204"/>
                  </a:lnTo>
                  <a:lnTo>
                    <a:pt x="185" y="190"/>
                  </a:lnTo>
                  <a:lnTo>
                    <a:pt x="181" y="174"/>
                  </a:lnTo>
                  <a:lnTo>
                    <a:pt x="174" y="160"/>
                  </a:lnTo>
                  <a:lnTo>
                    <a:pt x="164" y="146"/>
                  </a:lnTo>
                  <a:lnTo>
                    <a:pt x="151" y="135"/>
                  </a:lnTo>
                  <a:lnTo>
                    <a:pt x="134" y="125"/>
                  </a:lnTo>
                  <a:lnTo>
                    <a:pt x="132" y="124"/>
                  </a:lnTo>
                  <a:lnTo>
                    <a:pt x="126" y="121"/>
                  </a:lnTo>
                  <a:lnTo>
                    <a:pt x="118" y="117"/>
                  </a:lnTo>
                  <a:lnTo>
                    <a:pt x="108" y="110"/>
                  </a:lnTo>
                  <a:lnTo>
                    <a:pt x="99" y="103"/>
                  </a:lnTo>
                  <a:lnTo>
                    <a:pt x="90" y="93"/>
                  </a:lnTo>
                  <a:lnTo>
                    <a:pt x="85" y="82"/>
                  </a:lnTo>
                  <a:lnTo>
                    <a:pt x="82" y="69"/>
                  </a:lnTo>
                  <a:lnTo>
                    <a:pt x="82" y="0"/>
                  </a:lnTo>
                  <a:lnTo>
                    <a:pt x="78" y="1"/>
                  </a:lnTo>
                  <a:lnTo>
                    <a:pt x="71" y="4"/>
                  </a:lnTo>
                  <a:lnTo>
                    <a:pt x="60" y="8"/>
                  </a:lnTo>
                  <a:lnTo>
                    <a:pt x="50" y="14"/>
                  </a:lnTo>
                  <a:lnTo>
                    <a:pt x="39" y="22"/>
                  </a:lnTo>
                  <a:lnTo>
                    <a:pt x="28" y="31"/>
                  </a:lnTo>
                  <a:lnTo>
                    <a:pt x="18" y="40"/>
                  </a:lnTo>
                  <a:lnTo>
                    <a:pt x="10" y="51"/>
                  </a:lnTo>
                  <a:lnTo>
                    <a:pt x="3" y="62"/>
                  </a:lnTo>
                  <a:lnTo>
                    <a:pt x="0" y="75"/>
                  </a:lnTo>
                  <a:lnTo>
                    <a:pt x="1" y="90"/>
                  </a:lnTo>
                  <a:lnTo>
                    <a:pt x="6" y="104"/>
                  </a:lnTo>
                  <a:lnTo>
                    <a:pt x="16" y="119"/>
                  </a:lnTo>
                  <a:lnTo>
                    <a:pt x="32" y="136"/>
                  </a:lnTo>
                  <a:lnTo>
                    <a:pt x="55" y="153"/>
                  </a:lnTo>
                  <a:lnTo>
                    <a:pt x="65" y="158"/>
                  </a:lnTo>
                  <a:lnTo>
                    <a:pt x="77" y="162"/>
                  </a:lnTo>
                  <a:lnTo>
                    <a:pt x="88" y="165"/>
                  </a:lnTo>
                  <a:lnTo>
                    <a:pt x="100" y="167"/>
                  </a:lnTo>
                  <a:lnTo>
                    <a:pt x="110" y="170"/>
                  </a:lnTo>
                  <a:lnTo>
                    <a:pt x="120" y="173"/>
                  </a:lnTo>
                  <a:lnTo>
                    <a:pt x="129" y="178"/>
                  </a:lnTo>
                  <a:lnTo>
                    <a:pt x="136" y="185"/>
                  </a:lnTo>
                  <a:lnTo>
                    <a:pt x="143" y="195"/>
                  </a:lnTo>
                  <a:lnTo>
                    <a:pt x="147" y="207"/>
                  </a:lnTo>
                  <a:lnTo>
                    <a:pt x="148" y="222"/>
                  </a:lnTo>
                  <a:lnTo>
                    <a:pt x="148" y="24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1" name="Freeform 13"/>
            <p:cNvSpPr>
              <a:spLocks/>
            </p:cNvSpPr>
            <p:nvPr userDrawn="1"/>
          </p:nvSpPr>
          <p:spPr bwMode="auto">
            <a:xfrm>
              <a:off x="400" y="4098"/>
              <a:ext cx="37" cy="49"/>
            </a:xfrm>
            <a:custGeom>
              <a:avLst/>
              <a:gdLst>
                <a:gd name="T0" fmla="*/ 148 w 185"/>
                <a:gd name="T1" fmla="*/ 249 h 249"/>
                <a:gd name="T2" fmla="*/ 163 w 185"/>
                <a:gd name="T3" fmla="*/ 241 h 249"/>
                <a:gd name="T4" fmla="*/ 174 w 185"/>
                <a:gd name="T5" fmla="*/ 230 h 249"/>
                <a:gd name="T6" fmla="*/ 181 w 185"/>
                <a:gd name="T7" fmla="*/ 218 h 249"/>
                <a:gd name="T8" fmla="*/ 185 w 185"/>
                <a:gd name="T9" fmla="*/ 204 h 249"/>
                <a:gd name="T10" fmla="*/ 185 w 185"/>
                <a:gd name="T11" fmla="*/ 190 h 249"/>
                <a:gd name="T12" fmla="*/ 181 w 185"/>
                <a:gd name="T13" fmla="*/ 174 h 249"/>
                <a:gd name="T14" fmla="*/ 174 w 185"/>
                <a:gd name="T15" fmla="*/ 160 h 249"/>
                <a:gd name="T16" fmla="*/ 164 w 185"/>
                <a:gd name="T17" fmla="*/ 146 h 249"/>
                <a:gd name="T18" fmla="*/ 151 w 185"/>
                <a:gd name="T19" fmla="*/ 135 h 249"/>
                <a:gd name="T20" fmla="*/ 134 w 185"/>
                <a:gd name="T21" fmla="*/ 125 h 249"/>
                <a:gd name="T22" fmla="*/ 132 w 185"/>
                <a:gd name="T23" fmla="*/ 124 h 249"/>
                <a:gd name="T24" fmla="*/ 126 w 185"/>
                <a:gd name="T25" fmla="*/ 121 h 249"/>
                <a:gd name="T26" fmla="*/ 118 w 185"/>
                <a:gd name="T27" fmla="*/ 117 h 249"/>
                <a:gd name="T28" fmla="*/ 108 w 185"/>
                <a:gd name="T29" fmla="*/ 110 h 249"/>
                <a:gd name="T30" fmla="*/ 99 w 185"/>
                <a:gd name="T31" fmla="*/ 103 h 249"/>
                <a:gd name="T32" fmla="*/ 90 w 185"/>
                <a:gd name="T33" fmla="*/ 93 h 249"/>
                <a:gd name="T34" fmla="*/ 85 w 185"/>
                <a:gd name="T35" fmla="*/ 82 h 249"/>
                <a:gd name="T36" fmla="*/ 82 w 185"/>
                <a:gd name="T37" fmla="*/ 69 h 249"/>
                <a:gd name="T38" fmla="*/ 82 w 185"/>
                <a:gd name="T39" fmla="*/ 0 h 249"/>
                <a:gd name="T40" fmla="*/ 78 w 185"/>
                <a:gd name="T41" fmla="*/ 1 h 249"/>
                <a:gd name="T42" fmla="*/ 71 w 185"/>
                <a:gd name="T43" fmla="*/ 4 h 249"/>
                <a:gd name="T44" fmla="*/ 60 w 185"/>
                <a:gd name="T45" fmla="*/ 8 h 249"/>
                <a:gd name="T46" fmla="*/ 50 w 185"/>
                <a:gd name="T47" fmla="*/ 14 h 249"/>
                <a:gd name="T48" fmla="*/ 39 w 185"/>
                <a:gd name="T49" fmla="*/ 22 h 249"/>
                <a:gd name="T50" fmla="*/ 28 w 185"/>
                <a:gd name="T51" fmla="*/ 31 h 249"/>
                <a:gd name="T52" fmla="*/ 18 w 185"/>
                <a:gd name="T53" fmla="*/ 40 h 249"/>
                <a:gd name="T54" fmla="*/ 10 w 185"/>
                <a:gd name="T55" fmla="*/ 51 h 249"/>
                <a:gd name="T56" fmla="*/ 3 w 185"/>
                <a:gd name="T57" fmla="*/ 62 h 249"/>
                <a:gd name="T58" fmla="*/ 0 w 185"/>
                <a:gd name="T59" fmla="*/ 75 h 249"/>
                <a:gd name="T60" fmla="*/ 1 w 185"/>
                <a:gd name="T61" fmla="*/ 90 h 249"/>
                <a:gd name="T62" fmla="*/ 6 w 185"/>
                <a:gd name="T63" fmla="*/ 104 h 249"/>
                <a:gd name="T64" fmla="*/ 16 w 185"/>
                <a:gd name="T65" fmla="*/ 119 h 249"/>
                <a:gd name="T66" fmla="*/ 32 w 185"/>
                <a:gd name="T67" fmla="*/ 136 h 249"/>
                <a:gd name="T68" fmla="*/ 55 w 185"/>
                <a:gd name="T69" fmla="*/ 153 h 249"/>
                <a:gd name="T70" fmla="*/ 65 w 185"/>
                <a:gd name="T71" fmla="*/ 158 h 249"/>
                <a:gd name="T72" fmla="*/ 77 w 185"/>
                <a:gd name="T73" fmla="*/ 162 h 249"/>
                <a:gd name="T74" fmla="*/ 88 w 185"/>
                <a:gd name="T75" fmla="*/ 165 h 249"/>
                <a:gd name="T76" fmla="*/ 100 w 185"/>
                <a:gd name="T77" fmla="*/ 167 h 249"/>
                <a:gd name="T78" fmla="*/ 110 w 185"/>
                <a:gd name="T79" fmla="*/ 170 h 249"/>
                <a:gd name="T80" fmla="*/ 120 w 185"/>
                <a:gd name="T81" fmla="*/ 173 h 249"/>
                <a:gd name="T82" fmla="*/ 129 w 185"/>
                <a:gd name="T83" fmla="*/ 178 h 249"/>
                <a:gd name="T84" fmla="*/ 136 w 185"/>
                <a:gd name="T85" fmla="*/ 185 h 249"/>
                <a:gd name="T86" fmla="*/ 143 w 185"/>
                <a:gd name="T87" fmla="*/ 195 h 249"/>
                <a:gd name="T88" fmla="*/ 147 w 185"/>
                <a:gd name="T89" fmla="*/ 207 h 249"/>
                <a:gd name="T90" fmla="*/ 148 w 185"/>
                <a:gd name="T91" fmla="*/ 222 h 249"/>
                <a:gd name="T92" fmla="*/ 148 w 185"/>
                <a:gd name="T93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5" h="249">
                  <a:moveTo>
                    <a:pt x="148" y="249"/>
                  </a:moveTo>
                  <a:lnTo>
                    <a:pt x="163" y="241"/>
                  </a:lnTo>
                  <a:lnTo>
                    <a:pt x="174" y="230"/>
                  </a:lnTo>
                  <a:lnTo>
                    <a:pt x="181" y="218"/>
                  </a:lnTo>
                  <a:lnTo>
                    <a:pt x="185" y="204"/>
                  </a:lnTo>
                  <a:lnTo>
                    <a:pt x="185" y="190"/>
                  </a:lnTo>
                  <a:lnTo>
                    <a:pt x="181" y="174"/>
                  </a:lnTo>
                  <a:lnTo>
                    <a:pt x="174" y="160"/>
                  </a:lnTo>
                  <a:lnTo>
                    <a:pt x="164" y="146"/>
                  </a:lnTo>
                  <a:lnTo>
                    <a:pt x="151" y="135"/>
                  </a:lnTo>
                  <a:lnTo>
                    <a:pt x="134" y="125"/>
                  </a:lnTo>
                  <a:lnTo>
                    <a:pt x="132" y="124"/>
                  </a:lnTo>
                  <a:lnTo>
                    <a:pt x="126" y="121"/>
                  </a:lnTo>
                  <a:lnTo>
                    <a:pt x="118" y="117"/>
                  </a:lnTo>
                  <a:lnTo>
                    <a:pt x="108" y="110"/>
                  </a:lnTo>
                  <a:lnTo>
                    <a:pt x="99" y="103"/>
                  </a:lnTo>
                  <a:lnTo>
                    <a:pt x="90" y="93"/>
                  </a:lnTo>
                  <a:lnTo>
                    <a:pt x="85" y="82"/>
                  </a:lnTo>
                  <a:lnTo>
                    <a:pt x="82" y="69"/>
                  </a:lnTo>
                  <a:lnTo>
                    <a:pt x="82" y="0"/>
                  </a:lnTo>
                  <a:lnTo>
                    <a:pt x="78" y="1"/>
                  </a:lnTo>
                  <a:lnTo>
                    <a:pt x="71" y="4"/>
                  </a:lnTo>
                  <a:lnTo>
                    <a:pt x="60" y="8"/>
                  </a:lnTo>
                  <a:lnTo>
                    <a:pt x="50" y="14"/>
                  </a:lnTo>
                  <a:lnTo>
                    <a:pt x="39" y="22"/>
                  </a:lnTo>
                  <a:lnTo>
                    <a:pt x="28" y="31"/>
                  </a:lnTo>
                  <a:lnTo>
                    <a:pt x="18" y="40"/>
                  </a:lnTo>
                  <a:lnTo>
                    <a:pt x="10" y="51"/>
                  </a:lnTo>
                  <a:lnTo>
                    <a:pt x="3" y="62"/>
                  </a:lnTo>
                  <a:lnTo>
                    <a:pt x="0" y="75"/>
                  </a:lnTo>
                  <a:lnTo>
                    <a:pt x="1" y="90"/>
                  </a:lnTo>
                  <a:lnTo>
                    <a:pt x="6" y="104"/>
                  </a:lnTo>
                  <a:lnTo>
                    <a:pt x="16" y="119"/>
                  </a:lnTo>
                  <a:lnTo>
                    <a:pt x="32" y="136"/>
                  </a:lnTo>
                  <a:lnTo>
                    <a:pt x="55" y="153"/>
                  </a:lnTo>
                  <a:lnTo>
                    <a:pt x="65" y="158"/>
                  </a:lnTo>
                  <a:lnTo>
                    <a:pt x="77" y="162"/>
                  </a:lnTo>
                  <a:lnTo>
                    <a:pt x="88" y="165"/>
                  </a:lnTo>
                  <a:lnTo>
                    <a:pt x="100" y="167"/>
                  </a:lnTo>
                  <a:lnTo>
                    <a:pt x="110" y="170"/>
                  </a:lnTo>
                  <a:lnTo>
                    <a:pt x="120" y="173"/>
                  </a:lnTo>
                  <a:lnTo>
                    <a:pt x="129" y="178"/>
                  </a:lnTo>
                  <a:lnTo>
                    <a:pt x="136" y="185"/>
                  </a:lnTo>
                  <a:lnTo>
                    <a:pt x="143" y="195"/>
                  </a:lnTo>
                  <a:lnTo>
                    <a:pt x="147" y="207"/>
                  </a:lnTo>
                  <a:lnTo>
                    <a:pt x="148" y="222"/>
                  </a:lnTo>
                  <a:lnTo>
                    <a:pt x="148" y="249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2" name="Freeform 14"/>
            <p:cNvSpPr>
              <a:spLocks/>
            </p:cNvSpPr>
            <p:nvPr userDrawn="1"/>
          </p:nvSpPr>
          <p:spPr bwMode="auto">
            <a:xfrm>
              <a:off x="370" y="3972"/>
              <a:ext cx="95" cy="135"/>
            </a:xfrm>
            <a:custGeom>
              <a:avLst/>
              <a:gdLst>
                <a:gd name="T0" fmla="*/ 321 w 475"/>
                <a:gd name="T1" fmla="*/ 670 h 675"/>
                <a:gd name="T2" fmla="*/ 366 w 475"/>
                <a:gd name="T3" fmla="*/ 655 h 675"/>
                <a:gd name="T4" fmla="*/ 408 w 475"/>
                <a:gd name="T5" fmla="*/ 632 h 675"/>
                <a:gd name="T6" fmla="*/ 442 w 475"/>
                <a:gd name="T7" fmla="*/ 605 h 675"/>
                <a:gd name="T8" fmla="*/ 465 w 475"/>
                <a:gd name="T9" fmla="*/ 573 h 675"/>
                <a:gd name="T10" fmla="*/ 475 w 475"/>
                <a:gd name="T11" fmla="*/ 539 h 675"/>
                <a:gd name="T12" fmla="*/ 470 w 475"/>
                <a:gd name="T13" fmla="*/ 502 h 675"/>
                <a:gd name="T14" fmla="*/ 446 w 475"/>
                <a:gd name="T15" fmla="*/ 465 h 675"/>
                <a:gd name="T16" fmla="*/ 399 w 475"/>
                <a:gd name="T17" fmla="*/ 429 h 675"/>
                <a:gd name="T18" fmla="*/ 328 w 475"/>
                <a:gd name="T19" fmla="*/ 393 h 675"/>
                <a:gd name="T20" fmla="*/ 242 w 475"/>
                <a:gd name="T21" fmla="*/ 356 h 675"/>
                <a:gd name="T22" fmla="*/ 175 w 475"/>
                <a:gd name="T23" fmla="*/ 325 h 675"/>
                <a:gd name="T24" fmla="*/ 126 w 475"/>
                <a:gd name="T25" fmla="*/ 295 h 675"/>
                <a:gd name="T26" fmla="*/ 97 w 475"/>
                <a:gd name="T27" fmla="*/ 266 h 675"/>
                <a:gd name="T28" fmla="*/ 88 w 475"/>
                <a:gd name="T29" fmla="*/ 235 h 675"/>
                <a:gd name="T30" fmla="*/ 99 w 475"/>
                <a:gd name="T31" fmla="*/ 203 h 675"/>
                <a:gd name="T32" fmla="*/ 130 w 475"/>
                <a:gd name="T33" fmla="*/ 164 h 675"/>
                <a:gd name="T34" fmla="*/ 182 w 475"/>
                <a:gd name="T35" fmla="*/ 120 h 675"/>
                <a:gd name="T36" fmla="*/ 208 w 475"/>
                <a:gd name="T37" fmla="*/ 0 h 675"/>
                <a:gd name="T38" fmla="*/ 169 w 475"/>
                <a:gd name="T39" fmla="*/ 16 h 675"/>
                <a:gd name="T40" fmla="*/ 129 w 475"/>
                <a:gd name="T41" fmla="*/ 42 h 675"/>
                <a:gd name="T42" fmla="*/ 90 w 475"/>
                <a:gd name="T43" fmla="*/ 73 h 675"/>
                <a:gd name="T44" fmla="*/ 55 w 475"/>
                <a:gd name="T45" fmla="*/ 111 h 675"/>
                <a:gd name="T46" fmla="*/ 27 w 475"/>
                <a:gd name="T47" fmla="*/ 152 h 675"/>
                <a:gd name="T48" fmla="*/ 8 w 475"/>
                <a:gd name="T49" fmla="*/ 195 h 675"/>
                <a:gd name="T50" fmla="*/ 0 w 475"/>
                <a:gd name="T51" fmla="*/ 239 h 675"/>
                <a:gd name="T52" fmla="*/ 7 w 475"/>
                <a:gd name="T53" fmla="*/ 283 h 675"/>
                <a:gd name="T54" fmla="*/ 30 w 475"/>
                <a:gd name="T55" fmla="*/ 325 h 675"/>
                <a:gd name="T56" fmla="*/ 72 w 475"/>
                <a:gd name="T57" fmla="*/ 362 h 675"/>
                <a:gd name="T58" fmla="*/ 136 w 475"/>
                <a:gd name="T59" fmla="*/ 396 h 675"/>
                <a:gd name="T60" fmla="*/ 195 w 475"/>
                <a:gd name="T61" fmla="*/ 418 h 675"/>
                <a:gd name="T62" fmla="*/ 252 w 475"/>
                <a:gd name="T63" fmla="*/ 442 h 675"/>
                <a:gd name="T64" fmla="*/ 305 w 475"/>
                <a:gd name="T65" fmla="*/ 466 h 675"/>
                <a:gd name="T66" fmla="*/ 348 w 475"/>
                <a:gd name="T67" fmla="*/ 490 h 675"/>
                <a:gd name="T68" fmla="*/ 380 w 475"/>
                <a:gd name="T69" fmla="*/ 513 h 675"/>
                <a:gd name="T70" fmla="*/ 397 w 475"/>
                <a:gd name="T71" fmla="*/ 537 h 675"/>
                <a:gd name="T72" fmla="*/ 397 w 475"/>
                <a:gd name="T73" fmla="*/ 559 h 675"/>
                <a:gd name="T74" fmla="*/ 376 w 475"/>
                <a:gd name="T75" fmla="*/ 581 h 675"/>
                <a:gd name="T76" fmla="*/ 330 w 475"/>
                <a:gd name="T77" fmla="*/ 603 h 675"/>
                <a:gd name="T78" fmla="*/ 297 w 475"/>
                <a:gd name="T79" fmla="*/ 67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75" h="675">
                  <a:moveTo>
                    <a:pt x="297" y="675"/>
                  </a:moveTo>
                  <a:lnTo>
                    <a:pt x="321" y="670"/>
                  </a:lnTo>
                  <a:lnTo>
                    <a:pt x="344" y="663"/>
                  </a:lnTo>
                  <a:lnTo>
                    <a:pt x="366" y="655"/>
                  </a:lnTo>
                  <a:lnTo>
                    <a:pt x="388" y="644"/>
                  </a:lnTo>
                  <a:lnTo>
                    <a:pt x="408" y="632"/>
                  </a:lnTo>
                  <a:lnTo>
                    <a:pt x="426" y="619"/>
                  </a:lnTo>
                  <a:lnTo>
                    <a:pt x="442" y="605"/>
                  </a:lnTo>
                  <a:lnTo>
                    <a:pt x="455" y="589"/>
                  </a:lnTo>
                  <a:lnTo>
                    <a:pt x="465" y="573"/>
                  </a:lnTo>
                  <a:lnTo>
                    <a:pt x="472" y="556"/>
                  </a:lnTo>
                  <a:lnTo>
                    <a:pt x="475" y="539"/>
                  </a:lnTo>
                  <a:lnTo>
                    <a:pt x="475" y="520"/>
                  </a:lnTo>
                  <a:lnTo>
                    <a:pt x="470" y="502"/>
                  </a:lnTo>
                  <a:lnTo>
                    <a:pt x="460" y="484"/>
                  </a:lnTo>
                  <a:lnTo>
                    <a:pt x="446" y="465"/>
                  </a:lnTo>
                  <a:lnTo>
                    <a:pt x="425" y="446"/>
                  </a:lnTo>
                  <a:lnTo>
                    <a:pt x="399" y="429"/>
                  </a:lnTo>
                  <a:lnTo>
                    <a:pt x="366" y="410"/>
                  </a:lnTo>
                  <a:lnTo>
                    <a:pt x="328" y="393"/>
                  </a:lnTo>
                  <a:lnTo>
                    <a:pt x="283" y="375"/>
                  </a:lnTo>
                  <a:lnTo>
                    <a:pt x="242" y="356"/>
                  </a:lnTo>
                  <a:lnTo>
                    <a:pt x="206" y="340"/>
                  </a:lnTo>
                  <a:lnTo>
                    <a:pt x="175" y="325"/>
                  </a:lnTo>
                  <a:lnTo>
                    <a:pt x="148" y="309"/>
                  </a:lnTo>
                  <a:lnTo>
                    <a:pt x="126" y="295"/>
                  </a:lnTo>
                  <a:lnTo>
                    <a:pt x="109" y="281"/>
                  </a:lnTo>
                  <a:lnTo>
                    <a:pt x="97" y="266"/>
                  </a:lnTo>
                  <a:lnTo>
                    <a:pt x="90" y="251"/>
                  </a:lnTo>
                  <a:lnTo>
                    <a:pt x="88" y="235"/>
                  </a:lnTo>
                  <a:lnTo>
                    <a:pt x="91" y="220"/>
                  </a:lnTo>
                  <a:lnTo>
                    <a:pt x="99" y="203"/>
                  </a:lnTo>
                  <a:lnTo>
                    <a:pt x="112" y="184"/>
                  </a:lnTo>
                  <a:lnTo>
                    <a:pt x="130" y="164"/>
                  </a:lnTo>
                  <a:lnTo>
                    <a:pt x="154" y="144"/>
                  </a:lnTo>
                  <a:lnTo>
                    <a:pt x="182" y="120"/>
                  </a:lnTo>
                  <a:lnTo>
                    <a:pt x="215" y="95"/>
                  </a:lnTo>
                  <a:lnTo>
                    <a:pt x="208" y="0"/>
                  </a:lnTo>
                  <a:lnTo>
                    <a:pt x="189" y="7"/>
                  </a:lnTo>
                  <a:lnTo>
                    <a:pt x="169" y="16"/>
                  </a:lnTo>
                  <a:lnTo>
                    <a:pt x="149" y="28"/>
                  </a:lnTo>
                  <a:lnTo>
                    <a:pt x="129" y="42"/>
                  </a:lnTo>
                  <a:lnTo>
                    <a:pt x="109" y="57"/>
                  </a:lnTo>
                  <a:lnTo>
                    <a:pt x="90" y="73"/>
                  </a:lnTo>
                  <a:lnTo>
                    <a:pt x="71" y="92"/>
                  </a:lnTo>
                  <a:lnTo>
                    <a:pt x="55" y="111"/>
                  </a:lnTo>
                  <a:lnTo>
                    <a:pt x="40" y="131"/>
                  </a:lnTo>
                  <a:lnTo>
                    <a:pt x="27" y="152"/>
                  </a:lnTo>
                  <a:lnTo>
                    <a:pt x="16" y="173"/>
                  </a:lnTo>
                  <a:lnTo>
                    <a:pt x="8" y="195"/>
                  </a:lnTo>
                  <a:lnTo>
                    <a:pt x="3" y="218"/>
                  </a:lnTo>
                  <a:lnTo>
                    <a:pt x="0" y="239"/>
                  </a:lnTo>
                  <a:lnTo>
                    <a:pt x="2" y="262"/>
                  </a:lnTo>
                  <a:lnTo>
                    <a:pt x="7" y="283"/>
                  </a:lnTo>
                  <a:lnTo>
                    <a:pt x="16" y="304"/>
                  </a:lnTo>
                  <a:lnTo>
                    <a:pt x="30" y="325"/>
                  </a:lnTo>
                  <a:lnTo>
                    <a:pt x="48" y="344"/>
                  </a:lnTo>
                  <a:lnTo>
                    <a:pt x="72" y="362"/>
                  </a:lnTo>
                  <a:lnTo>
                    <a:pt x="102" y="380"/>
                  </a:lnTo>
                  <a:lnTo>
                    <a:pt x="136" y="396"/>
                  </a:lnTo>
                  <a:lnTo>
                    <a:pt x="166" y="407"/>
                  </a:lnTo>
                  <a:lnTo>
                    <a:pt x="195" y="418"/>
                  </a:lnTo>
                  <a:lnTo>
                    <a:pt x="225" y="431"/>
                  </a:lnTo>
                  <a:lnTo>
                    <a:pt x="252" y="442"/>
                  </a:lnTo>
                  <a:lnTo>
                    <a:pt x="279" y="454"/>
                  </a:lnTo>
                  <a:lnTo>
                    <a:pt x="305" y="466"/>
                  </a:lnTo>
                  <a:lnTo>
                    <a:pt x="327" y="477"/>
                  </a:lnTo>
                  <a:lnTo>
                    <a:pt x="348" y="490"/>
                  </a:lnTo>
                  <a:lnTo>
                    <a:pt x="365" y="502"/>
                  </a:lnTo>
                  <a:lnTo>
                    <a:pt x="380" y="513"/>
                  </a:lnTo>
                  <a:lnTo>
                    <a:pt x="391" y="525"/>
                  </a:lnTo>
                  <a:lnTo>
                    <a:pt x="397" y="537"/>
                  </a:lnTo>
                  <a:lnTo>
                    <a:pt x="400" y="548"/>
                  </a:lnTo>
                  <a:lnTo>
                    <a:pt x="397" y="559"/>
                  </a:lnTo>
                  <a:lnTo>
                    <a:pt x="389" y="570"/>
                  </a:lnTo>
                  <a:lnTo>
                    <a:pt x="376" y="581"/>
                  </a:lnTo>
                  <a:lnTo>
                    <a:pt x="356" y="593"/>
                  </a:lnTo>
                  <a:lnTo>
                    <a:pt x="330" y="603"/>
                  </a:lnTo>
                  <a:lnTo>
                    <a:pt x="297" y="613"/>
                  </a:lnTo>
                  <a:lnTo>
                    <a:pt x="297" y="67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3" name="Freeform 15"/>
            <p:cNvSpPr>
              <a:spLocks/>
            </p:cNvSpPr>
            <p:nvPr userDrawn="1"/>
          </p:nvSpPr>
          <p:spPr bwMode="auto">
            <a:xfrm>
              <a:off x="370" y="3972"/>
              <a:ext cx="95" cy="135"/>
            </a:xfrm>
            <a:custGeom>
              <a:avLst/>
              <a:gdLst>
                <a:gd name="T0" fmla="*/ 321 w 475"/>
                <a:gd name="T1" fmla="*/ 670 h 675"/>
                <a:gd name="T2" fmla="*/ 366 w 475"/>
                <a:gd name="T3" fmla="*/ 655 h 675"/>
                <a:gd name="T4" fmla="*/ 408 w 475"/>
                <a:gd name="T5" fmla="*/ 632 h 675"/>
                <a:gd name="T6" fmla="*/ 442 w 475"/>
                <a:gd name="T7" fmla="*/ 605 h 675"/>
                <a:gd name="T8" fmla="*/ 465 w 475"/>
                <a:gd name="T9" fmla="*/ 573 h 675"/>
                <a:gd name="T10" fmla="*/ 475 w 475"/>
                <a:gd name="T11" fmla="*/ 539 h 675"/>
                <a:gd name="T12" fmla="*/ 470 w 475"/>
                <a:gd name="T13" fmla="*/ 502 h 675"/>
                <a:gd name="T14" fmla="*/ 446 w 475"/>
                <a:gd name="T15" fmla="*/ 465 h 675"/>
                <a:gd name="T16" fmla="*/ 399 w 475"/>
                <a:gd name="T17" fmla="*/ 429 h 675"/>
                <a:gd name="T18" fmla="*/ 328 w 475"/>
                <a:gd name="T19" fmla="*/ 393 h 675"/>
                <a:gd name="T20" fmla="*/ 242 w 475"/>
                <a:gd name="T21" fmla="*/ 356 h 675"/>
                <a:gd name="T22" fmla="*/ 175 w 475"/>
                <a:gd name="T23" fmla="*/ 325 h 675"/>
                <a:gd name="T24" fmla="*/ 126 w 475"/>
                <a:gd name="T25" fmla="*/ 295 h 675"/>
                <a:gd name="T26" fmla="*/ 97 w 475"/>
                <a:gd name="T27" fmla="*/ 266 h 675"/>
                <a:gd name="T28" fmla="*/ 88 w 475"/>
                <a:gd name="T29" fmla="*/ 235 h 675"/>
                <a:gd name="T30" fmla="*/ 99 w 475"/>
                <a:gd name="T31" fmla="*/ 203 h 675"/>
                <a:gd name="T32" fmla="*/ 130 w 475"/>
                <a:gd name="T33" fmla="*/ 164 h 675"/>
                <a:gd name="T34" fmla="*/ 182 w 475"/>
                <a:gd name="T35" fmla="*/ 120 h 675"/>
                <a:gd name="T36" fmla="*/ 208 w 475"/>
                <a:gd name="T37" fmla="*/ 0 h 675"/>
                <a:gd name="T38" fmla="*/ 169 w 475"/>
                <a:gd name="T39" fmla="*/ 16 h 675"/>
                <a:gd name="T40" fmla="*/ 129 w 475"/>
                <a:gd name="T41" fmla="*/ 42 h 675"/>
                <a:gd name="T42" fmla="*/ 90 w 475"/>
                <a:gd name="T43" fmla="*/ 73 h 675"/>
                <a:gd name="T44" fmla="*/ 55 w 475"/>
                <a:gd name="T45" fmla="*/ 111 h 675"/>
                <a:gd name="T46" fmla="*/ 27 w 475"/>
                <a:gd name="T47" fmla="*/ 152 h 675"/>
                <a:gd name="T48" fmla="*/ 8 w 475"/>
                <a:gd name="T49" fmla="*/ 195 h 675"/>
                <a:gd name="T50" fmla="*/ 0 w 475"/>
                <a:gd name="T51" fmla="*/ 239 h 675"/>
                <a:gd name="T52" fmla="*/ 7 w 475"/>
                <a:gd name="T53" fmla="*/ 283 h 675"/>
                <a:gd name="T54" fmla="*/ 30 w 475"/>
                <a:gd name="T55" fmla="*/ 325 h 675"/>
                <a:gd name="T56" fmla="*/ 72 w 475"/>
                <a:gd name="T57" fmla="*/ 362 h 675"/>
                <a:gd name="T58" fmla="*/ 136 w 475"/>
                <a:gd name="T59" fmla="*/ 396 h 675"/>
                <a:gd name="T60" fmla="*/ 195 w 475"/>
                <a:gd name="T61" fmla="*/ 418 h 675"/>
                <a:gd name="T62" fmla="*/ 252 w 475"/>
                <a:gd name="T63" fmla="*/ 442 h 675"/>
                <a:gd name="T64" fmla="*/ 305 w 475"/>
                <a:gd name="T65" fmla="*/ 466 h 675"/>
                <a:gd name="T66" fmla="*/ 348 w 475"/>
                <a:gd name="T67" fmla="*/ 490 h 675"/>
                <a:gd name="T68" fmla="*/ 380 w 475"/>
                <a:gd name="T69" fmla="*/ 513 h 675"/>
                <a:gd name="T70" fmla="*/ 397 w 475"/>
                <a:gd name="T71" fmla="*/ 537 h 675"/>
                <a:gd name="T72" fmla="*/ 397 w 475"/>
                <a:gd name="T73" fmla="*/ 559 h 675"/>
                <a:gd name="T74" fmla="*/ 376 w 475"/>
                <a:gd name="T75" fmla="*/ 581 h 675"/>
                <a:gd name="T76" fmla="*/ 330 w 475"/>
                <a:gd name="T77" fmla="*/ 603 h 675"/>
                <a:gd name="T78" fmla="*/ 297 w 475"/>
                <a:gd name="T79" fmla="*/ 67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75" h="675">
                  <a:moveTo>
                    <a:pt x="297" y="675"/>
                  </a:moveTo>
                  <a:lnTo>
                    <a:pt x="321" y="670"/>
                  </a:lnTo>
                  <a:lnTo>
                    <a:pt x="344" y="663"/>
                  </a:lnTo>
                  <a:lnTo>
                    <a:pt x="366" y="655"/>
                  </a:lnTo>
                  <a:lnTo>
                    <a:pt x="388" y="644"/>
                  </a:lnTo>
                  <a:lnTo>
                    <a:pt x="408" y="632"/>
                  </a:lnTo>
                  <a:lnTo>
                    <a:pt x="426" y="619"/>
                  </a:lnTo>
                  <a:lnTo>
                    <a:pt x="442" y="605"/>
                  </a:lnTo>
                  <a:lnTo>
                    <a:pt x="455" y="589"/>
                  </a:lnTo>
                  <a:lnTo>
                    <a:pt x="465" y="573"/>
                  </a:lnTo>
                  <a:lnTo>
                    <a:pt x="472" y="556"/>
                  </a:lnTo>
                  <a:lnTo>
                    <a:pt x="475" y="539"/>
                  </a:lnTo>
                  <a:lnTo>
                    <a:pt x="475" y="520"/>
                  </a:lnTo>
                  <a:lnTo>
                    <a:pt x="470" y="502"/>
                  </a:lnTo>
                  <a:lnTo>
                    <a:pt x="460" y="484"/>
                  </a:lnTo>
                  <a:lnTo>
                    <a:pt x="446" y="465"/>
                  </a:lnTo>
                  <a:lnTo>
                    <a:pt x="425" y="446"/>
                  </a:lnTo>
                  <a:lnTo>
                    <a:pt x="399" y="429"/>
                  </a:lnTo>
                  <a:lnTo>
                    <a:pt x="366" y="410"/>
                  </a:lnTo>
                  <a:lnTo>
                    <a:pt x="328" y="393"/>
                  </a:lnTo>
                  <a:lnTo>
                    <a:pt x="283" y="375"/>
                  </a:lnTo>
                  <a:lnTo>
                    <a:pt x="242" y="356"/>
                  </a:lnTo>
                  <a:lnTo>
                    <a:pt x="206" y="340"/>
                  </a:lnTo>
                  <a:lnTo>
                    <a:pt x="175" y="325"/>
                  </a:lnTo>
                  <a:lnTo>
                    <a:pt x="148" y="309"/>
                  </a:lnTo>
                  <a:lnTo>
                    <a:pt x="126" y="295"/>
                  </a:lnTo>
                  <a:lnTo>
                    <a:pt x="109" y="281"/>
                  </a:lnTo>
                  <a:lnTo>
                    <a:pt x="97" y="266"/>
                  </a:lnTo>
                  <a:lnTo>
                    <a:pt x="90" y="251"/>
                  </a:lnTo>
                  <a:lnTo>
                    <a:pt x="88" y="235"/>
                  </a:lnTo>
                  <a:lnTo>
                    <a:pt x="91" y="220"/>
                  </a:lnTo>
                  <a:lnTo>
                    <a:pt x="99" y="203"/>
                  </a:lnTo>
                  <a:lnTo>
                    <a:pt x="112" y="184"/>
                  </a:lnTo>
                  <a:lnTo>
                    <a:pt x="130" y="164"/>
                  </a:lnTo>
                  <a:lnTo>
                    <a:pt x="154" y="144"/>
                  </a:lnTo>
                  <a:lnTo>
                    <a:pt x="182" y="120"/>
                  </a:lnTo>
                  <a:lnTo>
                    <a:pt x="215" y="95"/>
                  </a:lnTo>
                  <a:lnTo>
                    <a:pt x="208" y="0"/>
                  </a:lnTo>
                  <a:lnTo>
                    <a:pt x="189" y="7"/>
                  </a:lnTo>
                  <a:lnTo>
                    <a:pt x="169" y="16"/>
                  </a:lnTo>
                  <a:lnTo>
                    <a:pt x="149" y="28"/>
                  </a:lnTo>
                  <a:lnTo>
                    <a:pt x="129" y="42"/>
                  </a:lnTo>
                  <a:lnTo>
                    <a:pt x="109" y="57"/>
                  </a:lnTo>
                  <a:lnTo>
                    <a:pt x="90" y="73"/>
                  </a:lnTo>
                  <a:lnTo>
                    <a:pt x="71" y="92"/>
                  </a:lnTo>
                  <a:lnTo>
                    <a:pt x="55" y="111"/>
                  </a:lnTo>
                  <a:lnTo>
                    <a:pt x="40" y="131"/>
                  </a:lnTo>
                  <a:lnTo>
                    <a:pt x="27" y="152"/>
                  </a:lnTo>
                  <a:lnTo>
                    <a:pt x="16" y="173"/>
                  </a:lnTo>
                  <a:lnTo>
                    <a:pt x="8" y="195"/>
                  </a:lnTo>
                  <a:lnTo>
                    <a:pt x="3" y="218"/>
                  </a:lnTo>
                  <a:lnTo>
                    <a:pt x="0" y="239"/>
                  </a:lnTo>
                  <a:lnTo>
                    <a:pt x="2" y="262"/>
                  </a:lnTo>
                  <a:lnTo>
                    <a:pt x="7" y="283"/>
                  </a:lnTo>
                  <a:lnTo>
                    <a:pt x="16" y="304"/>
                  </a:lnTo>
                  <a:lnTo>
                    <a:pt x="30" y="325"/>
                  </a:lnTo>
                  <a:lnTo>
                    <a:pt x="48" y="344"/>
                  </a:lnTo>
                  <a:lnTo>
                    <a:pt x="72" y="362"/>
                  </a:lnTo>
                  <a:lnTo>
                    <a:pt x="102" y="380"/>
                  </a:lnTo>
                  <a:lnTo>
                    <a:pt x="136" y="396"/>
                  </a:lnTo>
                  <a:lnTo>
                    <a:pt x="166" y="407"/>
                  </a:lnTo>
                  <a:lnTo>
                    <a:pt x="195" y="418"/>
                  </a:lnTo>
                  <a:lnTo>
                    <a:pt x="225" y="431"/>
                  </a:lnTo>
                  <a:lnTo>
                    <a:pt x="252" y="442"/>
                  </a:lnTo>
                  <a:lnTo>
                    <a:pt x="279" y="454"/>
                  </a:lnTo>
                  <a:lnTo>
                    <a:pt x="305" y="466"/>
                  </a:lnTo>
                  <a:lnTo>
                    <a:pt x="327" y="477"/>
                  </a:lnTo>
                  <a:lnTo>
                    <a:pt x="348" y="490"/>
                  </a:lnTo>
                  <a:lnTo>
                    <a:pt x="365" y="502"/>
                  </a:lnTo>
                  <a:lnTo>
                    <a:pt x="380" y="513"/>
                  </a:lnTo>
                  <a:lnTo>
                    <a:pt x="391" y="525"/>
                  </a:lnTo>
                  <a:lnTo>
                    <a:pt x="397" y="537"/>
                  </a:lnTo>
                  <a:lnTo>
                    <a:pt x="400" y="548"/>
                  </a:lnTo>
                  <a:lnTo>
                    <a:pt x="397" y="559"/>
                  </a:lnTo>
                  <a:lnTo>
                    <a:pt x="389" y="570"/>
                  </a:lnTo>
                  <a:lnTo>
                    <a:pt x="376" y="581"/>
                  </a:lnTo>
                  <a:lnTo>
                    <a:pt x="356" y="593"/>
                  </a:lnTo>
                  <a:lnTo>
                    <a:pt x="330" y="603"/>
                  </a:lnTo>
                  <a:lnTo>
                    <a:pt x="297" y="613"/>
                  </a:lnTo>
                  <a:lnTo>
                    <a:pt x="297" y="675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4" name="Freeform 16"/>
            <p:cNvSpPr>
              <a:spLocks/>
            </p:cNvSpPr>
            <p:nvPr userDrawn="1"/>
          </p:nvSpPr>
          <p:spPr bwMode="auto">
            <a:xfrm>
              <a:off x="404" y="4144"/>
              <a:ext cx="13" cy="11"/>
            </a:xfrm>
            <a:custGeom>
              <a:avLst/>
              <a:gdLst>
                <a:gd name="T0" fmla="*/ 67 w 67"/>
                <a:gd name="T1" fmla="*/ 39 h 56"/>
                <a:gd name="T2" fmla="*/ 66 w 67"/>
                <a:gd name="T3" fmla="*/ 0 h 56"/>
                <a:gd name="T4" fmla="*/ 50 w 67"/>
                <a:gd name="T5" fmla="*/ 7 h 56"/>
                <a:gd name="T6" fmla="*/ 37 w 67"/>
                <a:gd name="T7" fmla="*/ 15 h 56"/>
                <a:gd name="T8" fmla="*/ 28 w 67"/>
                <a:gd name="T9" fmla="*/ 21 h 56"/>
                <a:gd name="T10" fmla="*/ 19 w 67"/>
                <a:gd name="T11" fmla="*/ 29 h 56"/>
                <a:gd name="T12" fmla="*/ 10 w 67"/>
                <a:gd name="T13" fmla="*/ 38 h 56"/>
                <a:gd name="T14" fmla="*/ 3 w 67"/>
                <a:gd name="T15" fmla="*/ 47 h 56"/>
                <a:gd name="T16" fmla="*/ 0 w 67"/>
                <a:gd name="T17" fmla="*/ 53 h 56"/>
                <a:gd name="T18" fmla="*/ 1 w 67"/>
                <a:gd name="T19" fmla="*/ 56 h 56"/>
                <a:gd name="T20" fmla="*/ 5 w 67"/>
                <a:gd name="T21" fmla="*/ 56 h 56"/>
                <a:gd name="T22" fmla="*/ 12 w 67"/>
                <a:gd name="T23" fmla="*/ 55 h 56"/>
                <a:gd name="T24" fmla="*/ 21 w 67"/>
                <a:gd name="T25" fmla="*/ 52 h 56"/>
                <a:gd name="T26" fmla="*/ 32 w 67"/>
                <a:gd name="T27" fmla="*/ 48 h 56"/>
                <a:gd name="T28" fmla="*/ 46 w 67"/>
                <a:gd name="T29" fmla="*/ 43 h 56"/>
                <a:gd name="T30" fmla="*/ 56 w 67"/>
                <a:gd name="T31" fmla="*/ 40 h 56"/>
                <a:gd name="T32" fmla="*/ 62 w 67"/>
                <a:gd name="T33" fmla="*/ 39 h 56"/>
                <a:gd name="T34" fmla="*/ 66 w 67"/>
                <a:gd name="T35" fmla="*/ 39 h 56"/>
                <a:gd name="T36" fmla="*/ 67 w 67"/>
                <a:gd name="T37" fmla="*/ 3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56">
                  <a:moveTo>
                    <a:pt x="67" y="39"/>
                  </a:moveTo>
                  <a:lnTo>
                    <a:pt x="66" y="0"/>
                  </a:lnTo>
                  <a:lnTo>
                    <a:pt x="50" y="7"/>
                  </a:lnTo>
                  <a:lnTo>
                    <a:pt x="37" y="15"/>
                  </a:lnTo>
                  <a:lnTo>
                    <a:pt x="28" y="21"/>
                  </a:lnTo>
                  <a:lnTo>
                    <a:pt x="19" y="29"/>
                  </a:lnTo>
                  <a:lnTo>
                    <a:pt x="10" y="38"/>
                  </a:lnTo>
                  <a:lnTo>
                    <a:pt x="3" y="47"/>
                  </a:lnTo>
                  <a:lnTo>
                    <a:pt x="0" y="53"/>
                  </a:lnTo>
                  <a:lnTo>
                    <a:pt x="1" y="56"/>
                  </a:lnTo>
                  <a:lnTo>
                    <a:pt x="5" y="56"/>
                  </a:lnTo>
                  <a:lnTo>
                    <a:pt x="12" y="55"/>
                  </a:lnTo>
                  <a:lnTo>
                    <a:pt x="21" y="52"/>
                  </a:lnTo>
                  <a:lnTo>
                    <a:pt x="32" y="48"/>
                  </a:lnTo>
                  <a:lnTo>
                    <a:pt x="46" y="43"/>
                  </a:lnTo>
                  <a:lnTo>
                    <a:pt x="56" y="40"/>
                  </a:lnTo>
                  <a:lnTo>
                    <a:pt x="62" y="39"/>
                  </a:lnTo>
                  <a:lnTo>
                    <a:pt x="66" y="39"/>
                  </a:lnTo>
                  <a:lnTo>
                    <a:pt x="67" y="3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5" name="Freeform 17"/>
            <p:cNvSpPr>
              <a:spLocks/>
            </p:cNvSpPr>
            <p:nvPr userDrawn="1"/>
          </p:nvSpPr>
          <p:spPr bwMode="auto">
            <a:xfrm>
              <a:off x="404" y="4144"/>
              <a:ext cx="13" cy="11"/>
            </a:xfrm>
            <a:custGeom>
              <a:avLst/>
              <a:gdLst>
                <a:gd name="T0" fmla="*/ 67 w 67"/>
                <a:gd name="T1" fmla="*/ 39 h 56"/>
                <a:gd name="T2" fmla="*/ 66 w 67"/>
                <a:gd name="T3" fmla="*/ 0 h 56"/>
                <a:gd name="T4" fmla="*/ 50 w 67"/>
                <a:gd name="T5" fmla="*/ 7 h 56"/>
                <a:gd name="T6" fmla="*/ 37 w 67"/>
                <a:gd name="T7" fmla="*/ 15 h 56"/>
                <a:gd name="T8" fmla="*/ 28 w 67"/>
                <a:gd name="T9" fmla="*/ 21 h 56"/>
                <a:gd name="T10" fmla="*/ 19 w 67"/>
                <a:gd name="T11" fmla="*/ 29 h 56"/>
                <a:gd name="T12" fmla="*/ 10 w 67"/>
                <a:gd name="T13" fmla="*/ 38 h 56"/>
                <a:gd name="T14" fmla="*/ 3 w 67"/>
                <a:gd name="T15" fmla="*/ 47 h 56"/>
                <a:gd name="T16" fmla="*/ 0 w 67"/>
                <a:gd name="T17" fmla="*/ 53 h 56"/>
                <a:gd name="T18" fmla="*/ 1 w 67"/>
                <a:gd name="T19" fmla="*/ 56 h 56"/>
                <a:gd name="T20" fmla="*/ 5 w 67"/>
                <a:gd name="T21" fmla="*/ 56 h 56"/>
                <a:gd name="T22" fmla="*/ 12 w 67"/>
                <a:gd name="T23" fmla="*/ 55 h 56"/>
                <a:gd name="T24" fmla="*/ 21 w 67"/>
                <a:gd name="T25" fmla="*/ 52 h 56"/>
                <a:gd name="T26" fmla="*/ 32 w 67"/>
                <a:gd name="T27" fmla="*/ 48 h 56"/>
                <a:gd name="T28" fmla="*/ 46 w 67"/>
                <a:gd name="T29" fmla="*/ 43 h 56"/>
                <a:gd name="T30" fmla="*/ 56 w 67"/>
                <a:gd name="T31" fmla="*/ 40 h 56"/>
                <a:gd name="T32" fmla="*/ 62 w 67"/>
                <a:gd name="T33" fmla="*/ 39 h 56"/>
                <a:gd name="T34" fmla="*/ 66 w 67"/>
                <a:gd name="T35" fmla="*/ 39 h 56"/>
                <a:gd name="T36" fmla="*/ 67 w 67"/>
                <a:gd name="T37" fmla="*/ 3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56">
                  <a:moveTo>
                    <a:pt x="67" y="39"/>
                  </a:moveTo>
                  <a:lnTo>
                    <a:pt x="66" y="0"/>
                  </a:lnTo>
                  <a:lnTo>
                    <a:pt x="50" y="7"/>
                  </a:lnTo>
                  <a:lnTo>
                    <a:pt x="37" y="15"/>
                  </a:lnTo>
                  <a:lnTo>
                    <a:pt x="28" y="21"/>
                  </a:lnTo>
                  <a:lnTo>
                    <a:pt x="19" y="29"/>
                  </a:lnTo>
                  <a:lnTo>
                    <a:pt x="10" y="38"/>
                  </a:lnTo>
                  <a:lnTo>
                    <a:pt x="3" y="47"/>
                  </a:lnTo>
                  <a:lnTo>
                    <a:pt x="0" y="53"/>
                  </a:lnTo>
                  <a:lnTo>
                    <a:pt x="1" y="56"/>
                  </a:lnTo>
                  <a:lnTo>
                    <a:pt x="5" y="56"/>
                  </a:lnTo>
                  <a:lnTo>
                    <a:pt x="12" y="55"/>
                  </a:lnTo>
                  <a:lnTo>
                    <a:pt x="21" y="52"/>
                  </a:lnTo>
                  <a:lnTo>
                    <a:pt x="32" y="48"/>
                  </a:lnTo>
                  <a:lnTo>
                    <a:pt x="46" y="43"/>
                  </a:lnTo>
                  <a:lnTo>
                    <a:pt x="56" y="40"/>
                  </a:lnTo>
                  <a:lnTo>
                    <a:pt x="62" y="39"/>
                  </a:lnTo>
                  <a:lnTo>
                    <a:pt x="66" y="39"/>
                  </a:lnTo>
                  <a:lnTo>
                    <a:pt x="67" y="39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 userDrawn="1"/>
          </p:nvSpPr>
          <p:spPr bwMode="auto">
            <a:xfrm>
              <a:off x="411" y="3763"/>
              <a:ext cx="21" cy="17"/>
            </a:xfrm>
            <a:custGeom>
              <a:avLst/>
              <a:gdLst>
                <a:gd name="T0" fmla="*/ 105 w 105"/>
                <a:gd name="T1" fmla="*/ 36 h 83"/>
                <a:gd name="T2" fmla="*/ 41 w 105"/>
                <a:gd name="T3" fmla="*/ 19 h 83"/>
                <a:gd name="T4" fmla="*/ 6 w 105"/>
                <a:gd name="T5" fmla="*/ 0 h 83"/>
                <a:gd name="T6" fmla="*/ 0 w 105"/>
                <a:gd name="T7" fmla="*/ 8 h 83"/>
                <a:gd name="T8" fmla="*/ 36 w 105"/>
                <a:gd name="T9" fmla="*/ 26 h 83"/>
                <a:gd name="T10" fmla="*/ 71 w 105"/>
                <a:gd name="T11" fmla="*/ 83 h 83"/>
                <a:gd name="T12" fmla="*/ 69 w 105"/>
                <a:gd name="T13" fmla="*/ 43 h 83"/>
                <a:gd name="T14" fmla="*/ 105 w 105"/>
                <a:gd name="T15" fmla="*/ 3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83">
                  <a:moveTo>
                    <a:pt x="105" y="36"/>
                  </a:moveTo>
                  <a:lnTo>
                    <a:pt x="41" y="19"/>
                  </a:lnTo>
                  <a:lnTo>
                    <a:pt x="6" y="0"/>
                  </a:lnTo>
                  <a:lnTo>
                    <a:pt x="0" y="8"/>
                  </a:lnTo>
                  <a:lnTo>
                    <a:pt x="36" y="26"/>
                  </a:lnTo>
                  <a:lnTo>
                    <a:pt x="71" y="83"/>
                  </a:lnTo>
                  <a:lnTo>
                    <a:pt x="69" y="43"/>
                  </a:lnTo>
                  <a:lnTo>
                    <a:pt x="105" y="3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7" name="Freeform 19"/>
            <p:cNvSpPr>
              <a:spLocks/>
            </p:cNvSpPr>
            <p:nvPr userDrawn="1"/>
          </p:nvSpPr>
          <p:spPr bwMode="auto">
            <a:xfrm>
              <a:off x="411" y="3763"/>
              <a:ext cx="21" cy="17"/>
            </a:xfrm>
            <a:custGeom>
              <a:avLst/>
              <a:gdLst>
                <a:gd name="T0" fmla="*/ 105 w 105"/>
                <a:gd name="T1" fmla="*/ 36 h 83"/>
                <a:gd name="T2" fmla="*/ 41 w 105"/>
                <a:gd name="T3" fmla="*/ 19 h 83"/>
                <a:gd name="T4" fmla="*/ 6 w 105"/>
                <a:gd name="T5" fmla="*/ 0 h 83"/>
                <a:gd name="T6" fmla="*/ 0 w 105"/>
                <a:gd name="T7" fmla="*/ 8 h 83"/>
                <a:gd name="T8" fmla="*/ 36 w 105"/>
                <a:gd name="T9" fmla="*/ 26 h 83"/>
                <a:gd name="T10" fmla="*/ 71 w 105"/>
                <a:gd name="T11" fmla="*/ 83 h 83"/>
                <a:gd name="T12" fmla="*/ 69 w 105"/>
                <a:gd name="T13" fmla="*/ 43 h 83"/>
                <a:gd name="T14" fmla="*/ 105 w 105"/>
                <a:gd name="T15" fmla="*/ 3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83">
                  <a:moveTo>
                    <a:pt x="105" y="36"/>
                  </a:moveTo>
                  <a:lnTo>
                    <a:pt x="41" y="19"/>
                  </a:lnTo>
                  <a:lnTo>
                    <a:pt x="6" y="0"/>
                  </a:lnTo>
                  <a:lnTo>
                    <a:pt x="0" y="8"/>
                  </a:lnTo>
                  <a:lnTo>
                    <a:pt x="36" y="26"/>
                  </a:lnTo>
                  <a:lnTo>
                    <a:pt x="71" y="83"/>
                  </a:lnTo>
                  <a:lnTo>
                    <a:pt x="69" y="43"/>
                  </a:lnTo>
                  <a:lnTo>
                    <a:pt x="105" y="36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8" name="Freeform 20"/>
            <p:cNvSpPr>
              <a:spLocks/>
            </p:cNvSpPr>
            <p:nvPr userDrawn="1"/>
          </p:nvSpPr>
          <p:spPr bwMode="auto">
            <a:xfrm>
              <a:off x="380" y="3753"/>
              <a:ext cx="4" cy="4"/>
            </a:xfrm>
            <a:custGeom>
              <a:avLst/>
              <a:gdLst>
                <a:gd name="T0" fmla="*/ 8 w 22"/>
                <a:gd name="T1" fmla="*/ 17 h 19"/>
                <a:gd name="T2" fmla="*/ 11 w 22"/>
                <a:gd name="T3" fmla="*/ 18 h 19"/>
                <a:gd name="T4" fmla="*/ 14 w 22"/>
                <a:gd name="T5" fmla="*/ 19 h 19"/>
                <a:gd name="T6" fmla="*/ 18 w 22"/>
                <a:gd name="T7" fmla="*/ 19 h 19"/>
                <a:gd name="T8" fmla="*/ 20 w 22"/>
                <a:gd name="T9" fmla="*/ 18 h 19"/>
                <a:gd name="T10" fmla="*/ 22 w 22"/>
                <a:gd name="T11" fmla="*/ 16 h 19"/>
                <a:gd name="T12" fmla="*/ 22 w 22"/>
                <a:gd name="T13" fmla="*/ 13 h 19"/>
                <a:gd name="T14" fmla="*/ 22 w 22"/>
                <a:gd name="T15" fmla="*/ 10 h 19"/>
                <a:gd name="T16" fmla="*/ 21 w 22"/>
                <a:gd name="T17" fmla="*/ 8 h 19"/>
                <a:gd name="T18" fmla="*/ 18 w 22"/>
                <a:gd name="T19" fmla="*/ 4 h 19"/>
                <a:gd name="T20" fmla="*/ 15 w 22"/>
                <a:gd name="T21" fmla="*/ 2 h 19"/>
                <a:gd name="T22" fmla="*/ 12 w 22"/>
                <a:gd name="T23" fmla="*/ 1 h 19"/>
                <a:gd name="T24" fmla="*/ 8 w 22"/>
                <a:gd name="T25" fmla="*/ 0 h 19"/>
                <a:gd name="T26" fmla="*/ 5 w 22"/>
                <a:gd name="T27" fmla="*/ 0 h 19"/>
                <a:gd name="T28" fmla="*/ 3 w 22"/>
                <a:gd name="T29" fmla="*/ 1 h 19"/>
                <a:gd name="T30" fmla="*/ 1 w 22"/>
                <a:gd name="T31" fmla="*/ 3 h 19"/>
                <a:gd name="T32" fmla="*/ 0 w 22"/>
                <a:gd name="T33" fmla="*/ 7 h 19"/>
                <a:gd name="T34" fmla="*/ 1 w 22"/>
                <a:gd name="T35" fmla="*/ 10 h 19"/>
                <a:gd name="T36" fmla="*/ 2 w 22"/>
                <a:gd name="T37" fmla="*/ 12 h 19"/>
                <a:gd name="T38" fmla="*/ 4 w 22"/>
                <a:gd name="T39" fmla="*/ 15 h 19"/>
                <a:gd name="T40" fmla="*/ 8 w 22"/>
                <a:gd name="T41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19">
                  <a:moveTo>
                    <a:pt x="8" y="17"/>
                  </a:moveTo>
                  <a:lnTo>
                    <a:pt x="11" y="18"/>
                  </a:lnTo>
                  <a:lnTo>
                    <a:pt x="14" y="19"/>
                  </a:lnTo>
                  <a:lnTo>
                    <a:pt x="18" y="19"/>
                  </a:lnTo>
                  <a:lnTo>
                    <a:pt x="20" y="18"/>
                  </a:lnTo>
                  <a:lnTo>
                    <a:pt x="22" y="16"/>
                  </a:lnTo>
                  <a:lnTo>
                    <a:pt x="22" y="13"/>
                  </a:lnTo>
                  <a:lnTo>
                    <a:pt x="22" y="10"/>
                  </a:lnTo>
                  <a:lnTo>
                    <a:pt x="21" y="8"/>
                  </a:lnTo>
                  <a:lnTo>
                    <a:pt x="18" y="4"/>
                  </a:lnTo>
                  <a:lnTo>
                    <a:pt x="15" y="2"/>
                  </a:lnTo>
                  <a:lnTo>
                    <a:pt x="12" y="1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1" y="10"/>
                  </a:lnTo>
                  <a:lnTo>
                    <a:pt x="2" y="12"/>
                  </a:lnTo>
                  <a:lnTo>
                    <a:pt x="4" y="15"/>
                  </a:lnTo>
                  <a:lnTo>
                    <a:pt x="8" y="17"/>
                  </a:lnTo>
                  <a:close/>
                </a:path>
              </a:pathLst>
            </a:custGeom>
            <a:solidFill>
              <a:srgbClr val="D90033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9" name="Freeform 21"/>
            <p:cNvSpPr>
              <a:spLocks/>
            </p:cNvSpPr>
            <p:nvPr userDrawn="1"/>
          </p:nvSpPr>
          <p:spPr bwMode="auto">
            <a:xfrm>
              <a:off x="380" y="3753"/>
              <a:ext cx="4" cy="4"/>
            </a:xfrm>
            <a:custGeom>
              <a:avLst/>
              <a:gdLst>
                <a:gd name="T0" fmla="*/ 8 w 22"/>
                <a:gd name="T1" fmla="*/ 17 h 19"/>
                <a:gd name="T2" fmla="*/ 11 w 22"/>
                <a:gd name="T3" fmla="*/ 18 h 19"/>
                <a:gd name="T4" fmla="*/ 14 w 22"/>
                <a:gd name="T5" fmla="*/ 19 h 19"/>
                <a:gd name="T6" fmla="*/ 18 w 22"/>
                <a:gd name="T7" fmla="*/ 19 h 19"/>
                <a:gd name="T8" fmla="*/ 20 w 22"/>
                <a:gd name="T9" fmla="*/ 18 h 19"/>
                <a:gd name="T10" fmla="*/ 22 w 22"/>
                <a:gd name="T11" fmla="*/ 16 h 19"/>
                <a:gd name="T12" fmla="*/ 22 w 22"/>
                <a:gd name="T13" fmla="*/ 13 h 19"/>
                <a:gd name="T14" fmla="*/ 22 w 22"/>
                <a:gd name="T15" fmla="*/ 10 h 19"/>
                <a:gd name="T16" fmla="*/ 21 w 22"/>
                <a:gd name="T17" fmla="*/ 8 h 19"/>
                <a:gd name="T18" fmla="*/ 18 w 22"/>
                <a:gd name="T19" fmla="*/ 4 h 19"/>
                <a:gd name="T20" fmla="*/ 15 w 22"/>
                <a:gd name="T21" fmla="*/ 2 h 19"/>
                <a:gd name="T22" fmla="*/ 12 w 22"/>
                <a:gd name="T23" fmla="*/ 1 h 19"/>
                <a:gd name="T24" fmla="*/ 8 w 22"/>
                <a:gd name="T25" fmla="*/ 0 h 19"/>
                <a:gd name="T26" fmla="*/ 5 w 22"/>
                <a:gd name="T27" fmla="*/ 0 h 19"/>
                <a:gd name="T28" fmla="*/ 3 w 22"/>
                <a:gd name="T29" fmla="*/ 1 h 19"/>
                <a:gd name="T30" fmla="*/ 1 w 22"/>
                <a:gd name="T31" fmla="*/ 3 h 19"/>
                <a:gd name="T32" fmla="*/ 0 w 22"/>
                <a:gd name="T33" fmla="*/ 7 h 19"/>
                <a:gd name="T34" fmla="*/ 1 w 22"/>
                <a:gd name="T35" fmla="*/ 10 h 19"/>
                <a:gd name="T36" fmla="*/ 2 w 22"/>
                <a:gd name="T37" fmla="*/ 12 h 19"/>
                <a:gd name="T38" fmla="*/ 4 w 22"/>
                <a:gd name="T39" fmla="*/ 15 h 19"/>
                <a:gd name="T40" fmla="*/ 8 w 22"/>
                <a:gd name="T41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19">
                  <a:moveTo>
                    <a:pt x="8" y="17"/>
                  </a:moveTo>
                  <a:lnTo>
                    <a:pt x="11" y="18"/>
                  </a:lnTo>
                  <a:lnTo>
                    <a:pt x="14" y="19"/>
                  </a:lnTo>
                  <a:lnTo>
                    <a:pt x="18" y="19"/>
                  </a:lnTo>
                  <a:lnTo>
                    <a:pt x="20" y="18"/>
                  </a:lnTo>
                  <a:lnTo>
                    <a:pt x="22" y="16"/>
                  </a:lnTo>
                  <a:lnTo>
                    <a:pt x="22" y="13"/>
                  </a:lnTo>
                  <a:lnTo>
                    <a:pt x="22" y="10"/>
                  </a:lnTo>
                  <a:lnTo>
                    <a:pt x="21" y="8"/>
                  </a:lnTo>
                  <a:lnTo>
                    <a:pt x="18" y="4"/>
                  </a:lnTo>
                  <a:lnTo>
                    <a:pt x="15" y="2"/>
                  </a:lnTo>
                  <a:lnTo>
                    <a:pt x="12" y="1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1" y="10"/>
                  </a:lnTo>
                  <a:lnTo>
                    <a:pt x="2" y="12"/>
                  </a:lnTo>
                  <a:lnTo>
                    <a:pt x="4" y="15"/>
                  </a:lnTo>
                  <a:lnTo>
                    <a:pt x="8" y="17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0" name="Freeform 22"/>
            <p:cNvSpPr>
              <a:spLocks/>
            </p:cNvSpPr>
            <p:nvPr userDrawn="1"/>
          </p:nvSpPr>
          <p:spPr bwMode="auto">
            <a:xfrm>
              <a:off x="386" y="3740"/>
              <a:ext cx="5" cy="4"/>
            </a:xfrm>
            <a:custGeom>
              <a:avLst/>
              <a:gdLst>
                <a:gd name="T0" fmla="*/ 5 w 21"/>
                <a:gd name="T1" fmla="*/ 17 h 21"/>
                <a:gd name="T2" fmla="*/ 8 w 21"/>
                <a:gd name="T3" fmla="*/ 19 h 21"/>
                <a:gd name="T4" fmla="*/ 11 w 21"/>
                <a:gd name="T5" fmla="*/ 20 h 21"/>
                <a:gd name="T6" fmla="*/ 14 w 21"/>
                <a:gd name="T7" fmla="*/ 21 h 21"/>
                <a:gd name="T8" fmla="*/ 17 w 21"/>
                <a:gd name="T9" fmla="*/ 20 h 21"/>
                <a:gd name="T10" fmla="*/ 19 w 21"/>
                <a:gd name="T11" fmla="*/ 19 h 21"/>
                <a:gd name="T12" fmla="*/ 20 w 21"/>
                <a:gd name="T13" fmla="*/ 17 h 21"/>
                <a:gd name="T14" fmla="*/ 21 w 21"/>
                <a:gd name="T15" fmla="*/ 13 h 21"/>
                <a:gd name="T16" fmla="*/ 20 w 21"/>
                <a:gd name="T17" fmla="*/ 10 h 21"/>
                <a:gd name="T18" fmla="*/ 18 w 21"/>
                <a:gd name="T19" fmla="*/ 7 h 21"/>
                <a:gd name="T20" fmla="*/ 16 w 21"/>
                <a:gd name="T21" fmla="*/ 4 h 21"/>
                <a:gd name="T22" fmla="*/ 13 w 21"/>
                <a:gd name="T23" fmla="*/ 2 h 21"/>
                <a:gd name="T24" fmla="*/ 9 w 21"/>
                <a:gd name="T25" fmla="*/ 0 h 21"/>
                <a:gd name="T26" fmla="*/ 6 w 21"/>
                <a:gd name="T27" fmla="*/ 0 h 21"/>
                <a:gd name="T28" fmla="*/ 4 w 21"/>
                <a:gd name="T29" fmla="*/ 0 h 21"/>
                <a:gd name="T30" fmla="*/ 2 w 21"/>
                <a:gd name="T31" fmla="*/ 2 h 21"/>
                <a:gd name="T32" fmla="*/ 0 w 21"/>
                <a:gd name="T33" fmla="*/ 4 h 21"/>
                <a:gd name="T34" fmla="*/ 0 w 21"/>
                <a:gd name="T35" fmla="*/ 7 h 21"/>
                <a:gd name="T36" fmla="*/ 1 w 21"/>
                <a:gd name="T37" fmla="*/ 10 h 21"/>
                <a:gd name="T38" fmla="*/ 2 w 21"/>
                <a:gd name="T39" fmla="*/ 13 h 21"/>
                <a:gd name="T40" fmla="*/ 5 w 21"/>
                <a:gd name="T41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" h="21">
                  <a:moveTo>
                    <a:pt x="5" y="17"/>
                  </a:moveTo>
                  <a:lnTo>
                    <a:pt x="8" y="19"/>
                  </a:lnTo>
                  <a:lnTo>
                    <a:pt x="11" y="20"/>
                  </a:lnTo>
                  <a:lnTo>
                    <a:pt x="14" y="21"/>
                  </a:lnTo>
                  <a:lnTo>
                    <a:pt x="17" y="20"/>
                  </a:lnTo>
                  <a:lnTo>
                    <a:pt x="19" y="19"/>
                  </a:lnTo>
                  <a:lnTo>
                    <a:pt x="20" y="17"/>
                  </a:lnTo>
                  <a:lnTo>
                    <a:pt x="21" y="13"/>
                  </a:lnTo>
                  <a:lnTo>
                    <a:pt x="20" y="10"/>
                  </a:lnTo>
                  <a:lnTo>
                    <a:pt x="18" y="7"/>
                  </a:lnTo>
                  <a:lnTo>
                    <a:pt x="16" y="4"/>
                  </a:lnTo>
                  <a:lnTo>
                    <a:pt x="13" y="2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1" y="10"/>
                  </a:lnTo>
                  <a:lnTo>
                    <a:pt x="2" y="13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D90033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1" name="Freeform 23"/>
            <p:cNvSpPr>
              <a:spLocks/>
            </p:cNvSpPr>
            <p:nvPr userDrawn="1"/>
          </p:nvSpPr>
          <p:spPr bwMode="auto">
            <a:xfrm>
              <a:off x="386" y="3740"/>
              <a:ext cx="5" cy="4"/>
            </a:xfrm>
            <a:custGeom>
              <a:avLst/>
              <a:gdLst>
                <a:gd name="T0" fmla="*/ 5 w 21"/>
                <a:gd name="T1" fmla="*/ 17 h 21"/>
                <a:gd name="T2" fmla="*/ 8 w 21"/>
                <a:gd name="T3" fmla="*/ 19 h 21"/>
                <a:gd name="T4" fmla="*/ 11 w 21"/>
                <a:gd name="T5" fmla="*/ 20 h 21"/>
                <a:gd name="T6" fmla="*/ 14 w 21"/>
                <a:gd name="T7" fmla="*/ 21 h 21"/>
                <a:gd name="T8" fmla="*/ 17 w 21"/>
                <a:gd name="T9" fmla="*/ 20 h 21"/>
                <a:gd name="T10" fmla="*/ 19 w 21"/>
                <a:gd name="T11" fmla="*/ 19 h 21"/>
                <a:gd name="T12" fmla="*/ 20 w 21"/>
                <a:gd name="T13" fmla="*/ 17 h 21"/>
                <a:gd name="T14" fmla="*/ 21 w 21"/>
                <a:gd name="T15" fmla="*/ 13 h 21"/>
                <a:gd name="T16" fmla="*/ 20 w 21"/>
                <a:gd name="T17" fmla="*/ 10 h 21"/>
                <a:gd name="T18" fmla="*/ 18 w 21"/>
                <a:gd name="T19" fmla="*/ 7 h 21"/>
                <a:gd name="T20" fmla="*/ 16 w 21"/>
                <a:gd name="T21" fmla="*/ 4 h 21"/>
                <a:gd name="T22" fmla="*/ 13 w 21"/>
                <a:gd name="T23" fmla="*/ 2 h 21"/>
                <a:gd name="T24" fmla="*/ 9 w 21"/>
                <a:gd name="T25" fmla="*/ 0 h 21"/>
                <a:gd name="T26" fmla="*/ 6 w 21"/>
                <a:gd name="T27" fmla="*/ 0 h 21"/>
                <a:gd name="T28" fmla="*/ 4 w 21"/>
                <a:gd name="T29" fmla="*/ 0 h 21"/>
                <a:gd name="T30" fmla="*/ 2 w 21"/>
                <a:gd name="T31" fmla="*/ 2 h 21"/>
                <a:gd name="T32" fmla="*/ 0 w 21"/>
                <a:gd name="T33" fmla="*/ 4 h 21"/>
                <a:gd name="T34" fmla="*/ 0 w 21"/>
                <a:gd name="T35" fmla="*/ 7 h 21"/>
                <a:gd name="T36" fmla="*/ 1 w 21"/>
                <a:gd name="T37" fmla="*/ 10 h 21"/>
                <a:gd name="T38" fmla="*/ 2 w 21"/>
                <a:gd name="T39" fmla="*/ 13 h 21"/>
                <a:gd name="T40" fmla="*/ 5 w 21"/>
                <a:gd name="T41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" h="21">
                  <a:moveTo>
                    <a:pt x="5" y="17"/>
                  </a:moveTo>
                  <a:lnTo>
                    <a:pt x="8" y="19"/>
                  </a:lnTo>
                  <a:lnTo>
                    <a:pt x="11" y="20"/>
                  </a:lnTo>
                  <a:lnTo>
                    <a:pt x="14" y="21"/>
                  </a:lnTo>
                  <a:lnTo>
                    <a:pt x="17" y="20"/>
                  </a:lnTo>
                  <a:lnTo>
                    <a:pt x="19" y="19"/>
                  </a:lnTo>
                  <a:lnTo>
                    <a:pt x="20" y="17"/>
                  </a:lnTo>
                  <a:lnTo>
                    <a:pt x="21" y="13"/>
                  </a:lnTo>
                  <a:lnTo>
                    <a:pt x="20" y="10"/>
                  </a:lnTo>
                  <a:lnTo>
                    <a:pt x="18" y="7"/>
                  </a:lnTo>
                  <a:lnTo>
                    <a:pt x="16" y="4"/>
                  </a:lnTo>
                  <a:lnTo>
                    <a:pt x="13" y="2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1" y="10"/>
                  </a:lnTo>
                  <a:lnTo>
                    <a:pt x="2" y="13"/>
                  </a:lnTo>
                  <a:lnTo>
                    <a:pt x="5" y="17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2" name="Rectangle 24"/>
            <p:cNvSpPr>
              <a:spLocks noChangeArrowheads="1"/>
            </p:cNvSpPr>
            <p:nvPr userDrawn="1"/>
          </p:nvSpPr>
          <p:spPr bwMode="auto">
            <a:xfrm>
              <a:off x="164" y="4100"/>
              <a:ext cx="18" cy="45"/>
            </a:xfrm>
            <a:prstGeom prst="rect">
              <a:avLst/>
            </a:prstGeom>
            <a:solidFill>
              <a:srgbClr val="D90033">
                <a:alpha val="30000"/>
              </a:srgbClr>
            </a:solidFill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3" name="Rectangle 25"/>
            <p:cNvSpPr>
              <a:spLocks noChangeArrowheads="1"/>
            </p:cNvSpPr>
            <p:nvPr userDrawn="1"/>
          </p:nvSpPr>
          <p:spPr bwMode="auto">
            <a:xfrm>
              <a:off x="131" y="4042"/>
              <a:ext cx="18" cy="45"/>
            </a:xfrm>
            <a:prstGeom prst="rect">
              <a:avLst/>
            </a:prstGeom>
            <a:solidFill>
              <a:srgbClr val="D90033">
                <a:alpha val="30000"/>
              </a:srgbClr>
            </a:solidFill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4" name="Rectangle 26"/>
            <p:cNvSpPr>
              <a:spLocks noChangeArrowheads="1"/>
            </p:cNvSpPr>
            <p:nvPr userDrawn="1"/>
          </p:nvSpPr>
          <p:spPr bwMode="auto">
            <a:xfrm>
              <a:off x="191" y="4007"/>
              <a:ext cx="17" cy="45"/>
            </a:xfrm>
            <a:prstGeom prst="rect">
              <a:avLst/>
            </a:prstGeom>
            <a:solidFill>
              <a:srgbClr val="D90033">
                <a:alpha val="30000"/>
              </a:srgbClr>
            </a:solidFill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5" name="Rectangle 27"/>
            <p:cNvSpPr>
              <a:spLocks noChangeArrowheads="1"/>
            </p:cNvSpPr>
            <p:nvPr userDrawn="1"/>
          </p:nvSpPr>
          <p:spPr bwMode="auto">
            <a:xfrm>
              <a:off x="222" y="4069"/>
              <a:ext cx="18" cy="44"/>
            </a:xfrm>
            <a:prstGeom prst="rect">
              <a:avLst/>
            </a:prstGeom>
            <a:solidFill>
              <a:srgbClr val="D90033">
                <a:alpha val="30000"/>
              </a:srgbClr>
            </a:solidFill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6" name="Rectangle 28"/>
            <p:cNvSpPr>
              <a:spLocks noChangeArrowheads="1"/>
            </p:cNvSpPr>
            <p:nvPr userDrawn="1"/>
          </p:nvSpPr>
          <p:spPr bwMode="auto">
            <a:xfrm>
              <a:off x="195" y="4127"/>
              <a:ext cx="44" cy="17"/>
            </a:xfrm>
            <a:prstGeom prst="rect">
              <a:avLst/>
            </a:prstGeom>
            <a:solidFill>
              <a:srgbClr val="D90033">
                <a:alpha val="30000"/>
              </a:srgbClr>
            </a:solidFill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7" name="Rectangle 29"/>
            <p:cNvSpPr>
              <a:spLocks noChangeArrowheads="1"/>
            </p:cNvSpPr>
            <p:nvPr userDrawn="1"/>
          </p:nvSpPr>
          <p:spPr bwMode="auto">
            <a:xfrm>
              <a:off x="164" y="4069"/>
              <a:ext cx="44" cy="18"/>
            </a:xfrm>
            <a:prstGeom prst="rect">
              <a:avLst/>
            </a:prstGeom>
            <a:solidFill>
              <a:srgbClr val="D90033">
                <a:alpha val="30000"/>
              </a:srgbClr>
            </a:solidFill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8" name="Rectangle 30"/>
            <p:cNvSpPr>
              <a:spLocks noChangeArrowheads="1"/>
            </p:cNvSpPr>
            <p:nvPr userDrawn="1"/>
          </p:nvSpPr>
          <p:spPr bwMode="auto">
            <a:xfrm>
              <a:off x="132" y="4007"/>
              <a:ext cx="44" cy="18"/>
            </a:xfrm>
            <a:prstGeom prst="rect">
              <a:avLst/>
            </a:prstGeom>
            <a:solidFill>
              <a:srgbClr val="D90033">
                <a:alpha val="30000"/>
              </a:srgbClr>
            </a:solidFill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9" name="Rectangle 31"/>
            <p:cNvSpPr>
              <a:spLocks noChangeArrowheads="1"/>
            </p:cNvSpPr>
            <p:nvPr userDrawn="1"/>
          </p:nvSpPr>
          <p:spPr bwMode="auto">
            <a:xfrm>
              <a:off x="162" y="4040"/>
              <a:ext cx="14" cy="14"/>
            </a:xfrm>
            <a:prstGeom prst="rect">
              <a:avLst/>
            </a:prstGeom>
            <a:solidFill>
              <a:srgbClr val="D90033">
                <a:alpha val="30000"/>
              </a:srgbClr>
            </a:solidFill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0" name="Rectangle 32"/>
            <p:cNvSpPr>
              <a:spLocks noChangeArrowheads="1"/>
            </p:cNvSpPr>
            <p:nvPr userDrawn="1"/>
          </p:nvSpPr>
          <p:spPr bwMode="auto">
            <a:xfrm>
              <a:off x="195" y="4100"/>
              <a:ext cx="14" cy="14"/>
            </a:xfrm>
            <a:prstGeom prst="rect">
              <a:avLst/>
            </a:prstGeom>
            <a:solidFill>
              <a:srgbClr val="D90033">
                <a:alpha val="30000"/>
              </a:srgbClr>
            </a:solidFill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1" name="Line 33"/>
            <p:cNvSpPr>
              <a:spLocks noChangeShapeType="1"/>
            </p:cNvSpPr>
            <p:nvPr userDrawn="1"/>
          </p:nvSpPr>
          <p:spPr bwMode="auto">
            <a:xfrm flipV="1">
              <a:off x="293" y="3655"/>
              <a:ext cx="0" cy="661"/>
            </a:xfrm>
            <a:prstGeom prst="line">
              <a:avLst/>
            </a:pr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2" name="Line 34"/>
            <p:cNvSpPr>
              <a:spLocks noChangeShapeType="1"/>
            </p:cNvSpPr>
            <p:nvPr userDrawn="1"/>
          </p:nvSpPr>
          <p:spPr bwMode="auto">
            <a:xfrm>
              <a:off x="20" y="3941"/>
              <a:ext cx="271" cy="0"/>
            </a:xfrm>
            <a:prstGeom prst="line">
              <a:avLst/>
            </a:pr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5139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6129" y="152400"/>
            <a:ext cx="8477560" cy="1143000"/>
          </a:xfrm>
        </p:spPr>
        <p:txBody>
          <a:bodyPr>
            <a:normAutofit/>
          </a:bodyPr>
          <a:lstStyle>
            <a:lvl1pPr>
              <a:defRPr sz="4800"/>
            </a:lvl1pPr>
            <a:extLst/>
          </a:lstStyle>
          <a:p>
            <a:r>
              <a:rPr kumimoji="0" lang="en-US" dirty="0" smtClean="0"/>
              <a:t>Learning Objectives and Keywords</a:t>
            </a:r>
            <a:endParaRPr kumimoji="0"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6293" y="1524000"/>
            <a:ext cx="8459273" cy="3886200"/>
          </a:xfrm>
        </p:spPr>
        <p:txBody>
          <a:bodyPr>
            <a:normAutofit/>
          </a:bodyPr>
          <a:lstStyle>
            <a:lvl1pPr eaLnBrk="1" latinLnBrk="0" hangingPunct="1">
              <a:defRPr sz="3600" baseline="0"/>
            </a:lvl1pPr>
          </a:lstStyle>
          <a:p>
            <a:pPr lvl="0" eaLnBrk="1" latinLnBrk="0" hangingPunct="1"/>
            <a:r>
              <a:rPr lang="en-US" dirty="0" smtClean="0"/>
              <a:t>Enter least 1 learning objective here, one per line.</a:t>
            </a:r>
          </a:p>
          <a:p>
            <a:pPr lvl="0" eaLnBrk="1" latinLnBrk="0" hangingPunct="1"/>
            <a:r>
              <a:rPr lang="en-US" dirty="0" smtClean="0"/>
              <a:t>Learning Objective 2</a:t>
            </a:r>
          </a:p>
          <a:p>
            <a:pPr lvl="0" eaLnBrk="1" latinLnBrk="0" hangingPunct="1"/>
            <a:r>
              <a:rPr lang="en-US" dirty="0" smtClean="0"/>
              <a:t>Learning Objective 3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F28C15F-9465-4327-BB61-B49E1CF8A73C}" type="datetime1">
              <a:rPr lang="en-US" smtClean="0">
                <a:solidFill>
                  <a:srgbClr val="C32D2E">
                    <a:lumMod val="50000"/>
                  </a:srgbClr>
                </a:solidFill>
              </a:rPr>
              <a:pPr/>
              <a:t>11/12/15</a:t>
            </a:fld>
            <a:endParaRPr lang="en-US" dirty="0">
              <a:solidFill>
                <a:srgbClr val="C32D2E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C32D2E">
                    <a:lumMod val="50000"/>
                  </a:srgbClr>
                </a:solidFill>
              </a:rPr>
              <a:t>Footer</a:t>
            </a:r>
            <a:endParaRPr lang="en-US" dirty="0">
              <a:solidFill>
                <a:srgbClr val="C32D2E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381001" y="6375731"/>
            <a:ext cx="435864" cy="365125"/>
          </a:xfrm>
        </p:spPr>
        <p:txBody>
          <a:bodyPr/>
          <a:lstStyle/>
          <a:p>
            <a:fld id="{FB6A712C-932C-4237-89D7-235183607C9F}" type="slidenum">
              <a:rPr lang="en-US" smtClean="0">
                <a:solidFill>
                  <a:srgbClr val="C32D2E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C32D2E">
                  <a:lumMod val="50000"/>
                </a:srgb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56293" y="5410200"/>
            <a:ext cx="8459273" cy="762000"/>
          </a:xfrm>
        </p:spPr>
        <p:txBody>
          <a:bodyPr anchor="ctr">
            <a:normAutofit/>
          </a:bodyPr>
          <a:lstStyle>
            <a:lvl1pPr>
              <a:defRPr sz="2400" baseline="0"/>
            </a:lvl1pPr>
          </a:lstStyle>
          <a:p>
            <a:pPr lvl="0"/>
            <a:r>
              <a:rPr lang="en-US" dirty="0" smtClean="0"/>
              <a:t>Enter keywords here. E.g. PowerPoint, Microsoft, Presentation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6129" y="1447800"/>
            <a:ext cx="7945919" cy="0"/>
          </a:xfrm>
          <a:prstGeom prst="line">
            <a:avLst/>
          </a:prstGeom>
          <a:ln w="254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-1190" y="0"/>
            <a:ext cx="285824" cy="6858000"/>
          </a:xfrm>
          <a:prstGeom prst="rect">
            <a:avLst/>
          </a:prstGeom>
          <a:gradFill>
            <a:gsLst>
              <a:gs pos="0">
                <a:srgbClr val="7A0000"/>
              </a:gs>
              <a:gs pos="100000">
                <a:srgbClr val="CC0000"/>
              </a:gs>
            </a:gsLst>
            <a:lin ang="5400000" scaled="0"/>
          </a:gra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>
            <a:extLst/>
          </a:lstStyle>
          <a:p>
            <a:pPr algn="ctr" defTabSz="1218987"/>
            <a:endParaRPr lang="en-US" sz="2400">
              <a:solidFill>
                <a:prstClr val="white"/>
              </a:solidFill>
            </a:endParaRPr>
          </a:p>
        </p:txBody>
      </p:sp>
      <p:grpSp>
        <p:nvGrpSpPr>
          <p:cNvPr id="10" name="Group 4"/>
          <p:cNvGrpSpPr>
            <a:grpSpLocks noChangeAspect="1"/>
          </p:cNvGrpSpPr>
          <p:nvPr userDrawn="1"/>
        </p:nvGrpSpPr>
        <p:grpSpPr bwMode="auto">
          <a:xfrm>
            <a:off x="8227813" y="5635180"/>
            <a:ext cx="860213" cy="1146951"/>
            <a:chOff x="11" y="3648"/>
            <a:chExt cx="571" cy="672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11" y="3648"/>
              <a:ext cx="571" cy="672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3" name="Rectangle 5"/>
            <p:cNvSpPr>
              <a:spLocks noChangeArrowheads="1"/>
            </p:cNvSpPr>
            <p:nvPr userDrawn="1"/>
          </p:nvSpPr>
          <p:spPr bwMode="auto">
            <a:xfrm>
              <a:off x="11" y="3648"/>
              <a:ext cx="571" cy="672"/>
            </a:xfrm>
            <a:prstGeom prst="rect">
              <a:avLst/>
            </a:prstGeom>
            <a:noFill/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11" y="3655"/>
              <a:ext cx="563" cy="661"/>
            </a:xfrm>
            <a:custGeom>
              <a:avLst/>
              <a:gdLst>
                <a:gd name="T0" fmla="*/ 1517 w 2817"/>
                <a:gd name="T1" fmla="*/ 3245 h 3307"/>
                <a:gd name="T2" fmla="*/ 1715 w 2817"/>
                <a:gd name="T3" fmla="*/ 3115 h 3307"/>
                <a:gd name="T4" fmla="*/ 1894 w 2817"/>
                <a:gd name="T5" fmla="*/ 2978 h 3307"/>
                <a:gd name="T6" fmla="*/ 2053 w 2817"/>
                <a:gd name="T7" fmla="*/ 2832 h 3307"/>
                <a:gd name="T8" fmla="*/ 2194 w 2817"/>
                <a:gd name="T9" fmla="*/ 2682 h 3307"/>
                <a:gd name="T10" fmla="*/ 2318 w 2817"/>
                <a:gd name="T11" fmla="*/ 2527 h 3307"/>
                <a:gd name="T12" fmla="*/ 2425 w 2817"/>
                <a:gd name="T13" fmla="*/ 2367 h 3307"/>
                <a:gd name="T14" fmla="*/ 2517 w 2817"/>
                <a:gd name="T15" fmla="*/ 2204 h 3307"/>
                <a:gd name="T16" fmla="*/ 2594 w 2817"/>
                <a:gd name="T17" fmla="*/ 2040 h 3307"/>
                <a:gd name="T18" fmla="*/ 2658 w 2817"/>
                <a:gd name="T19" fmla="*/ 1875 h 3307"/>
                <a:gd name="T20" fmla="*/ 2710 w 2817"/>
                <a:gd name="T21" fmla="*/ 1711 h 3307"/>
                <a:gd name="T22" fmla="*/ 2751 w 2817"/>
                <a:gd name="T23" fmla="*/ 1547 h 3307"/>
                <a:gd name="T24" fmla="*/ 2781 w 2817"/>
                <a:gd name="T25" fmla="*/ 1386 h 3307"/>
                <a:gd name="T26" fmla="*/ 2801 w 2817"/>
                <a:gd name="T27" fmla="*/ 1230 h 3307"/>
                <a:gd name="T28" fmla="*/ 2813 w 2817"/>
                <a:gd name="T29" fmla="*/ 1076 h 3307"/>
                <a:gd name="T30" fmla="*/ 2817 w 2817"/>
                <a:gd name="T31" fmla="*/ 929 h 3307"/>
                <a:gd name="T32" fmla="*/ 2815 w 2817"/>
                <a:gd name="T33" fmla="*/ 788 h 3307"/>
                <a:gd name="T34" fmla="*/ 2808 w 2817"/>
                <a:gd name="T35" fmla="*/ 654 h 3307"/>
                <a:gd name="T36" fmla="*/ 2797 w 2817"/>
                <a:gd name="T37" fmla="*/ 529 h 3307"/>
                <a:gd name="T38" fmla="*/ 2782 w 2817"/>
                <a:gd name="T39" fmla="*/ 414 h 3307"/>
                <a:gd name="T40" fmla="*/ 2764 w 2817"/>
                <a:gd name="T41" fmla="*/ 310 h 3307"/>
                <a:gd name="T42" fmla="*/ 2744 w 2817"/>
                <a:gd name="T43" fmla="*/ 218 h 3307"/>
                <a:gd name="T44" fmla="*/ 2725 w 2817"/>
                <a:gd name="T45" fmla="*/ 137 h 3307"/>
                <a:gd name="T46" fmla="*/ 2706 w 2817"/>
                <a:gd name="T47" fmla="*/ 71 h 3307"/>
                <a:gd name="T48" fmla="*/ 2689 w 2817"/>
                <a:gd name="T49" fmla="*/ 20 h 3307"/>
                <a:gd name="T50" fmla="*/ 137 w 2817"/>
                <a:gd name="T51" fmla="*/ 0 h 3307"/>
                <a:gd name="T52" fmla="*/ 121 w 2817"/>
                <a:gd name="T53" fmla="*/ 43 h 3307"/>
                <a:gd name="T54" fmla="*/ 102 w 2817"/>
                <a:gd name="T55" fmla="*/ 102 h 3307"/>
                <a:gd name="T56" fmla="*/ 83 w 2817"/>
                <a:gd name="T57" fmla="*/ 176 h 3307"/>
                <a:gd name="T58" fmla="*/ 63 w 2817"/>
                <a:gd name="T59" fmla="*/ 262 h 3307"/>
                <a:gd name="T60" fmla="*/ 45 w 2817"/>
                <a:gd name="T61" fmla="*/ 361 h 3307"/>
                <a:gd name="T62" fmla="*/ 28 w 2817"/>
                <a:gd name="T63" fmla="*/ 471 h 3307"/>
                <a:gd name="T64" fmla="*/ 14 w 2817"/>
                <a:gd name="T65" fmla="*/ 591 h 3307"/>
                <a:gd name="T66" fmla="*/ 5 w 2817"/>
                <a:gd name="T67" fmla="*/ 720 h 3307"/>
                <a:gd name="T68" fmla="*/ 0 w 2817"/>
                <a:gd name="T69" fmla="*/ 857 h 3307"/>
                <a:gd name="T70" fmla="*/ 2 w 2817"/>
                <a:gd name="T71" fmla="*/ 1002 h 3307"/>
                <a:gd name="T72" fmla="*/ 10 w 2817"/>
                <a:gd name="T73" fmla="*/ 1152 h 3307"/>
                <a:gd name="T74" fmla="*/ 26 w 2817"/>
                <a:gd name="T75" fmla="*/ 1308 h 3307"/>
                <a:gd name="T76" fmla="*/ 51 w 2817"/>
                <a:gd name="T77" fmla="*/ 1467 h 3307"/>
                <a:gd name="T78" fmla="*/ 86 w 2817"/>
                <a:gd name="T79" fmla="*/ 1629 h 3307"/>
                <a:gd name="T80" fmla="*/ 132 w 2817"/>
                <a:gd name="T81" fmla="*/ 1793 h 3307"/>
                <a:gd name="T82" fmla="*/ 190 w 2817"/>
                <a:gd name="T83" fmla="*/ 1958 h 3307"/>
                <a:gd name="T84" fmla="*/ 261 w 2817"/>
                <a:gd name="T85" fmla="*/ 2123 h 3307"/>
                <a:gd name="T86" fmla="*/ 345 w 2817"/>
                <a:gd name="T87" fmla="*/ 2285 h 3307"/>
                <a:gd name="T88" fmla="*/ 444 w 2817"/>
                <a:gd name="T89" fmla="*/ 2447 h 3307"/>
                <a:gd name="T90" fmla="*/ 560 w 2817"/>
                <a:gd name="T91" fmla="*/ 2605 h 3307"/>
                <a:gd name="T92" fmla="*/ 691 w 2817"/>
                <a:gd name="T93" fmla="*/ 2758 h 3307"/>
                <a:gd name="T94" fmla="*/ 841 w 2817"/>
                <a:gd name="T95" fmla="*/ 2906 h 3307"/>
                <a:gd name="T96" fmla="*/ 1011 w 2817"/>
                <a:gd name="T97" fmla="*/ 3047 h 3307"/>
                <a:gd name="T98" fmla="*/ 1199 w 2817"/>
                <a:gd name="T99" fmla="*/ 3181 h 3307"/>
                <a:gd name="T100" fmla="*/ 1409 w 2817"/>
                <a:gd name="T101" fmla="*/ 3307 h 3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17" h="3307">
                  <a:moveTo>
                    <a:pt x="1409" y="3307"/>
                  </a:moveTo>
                  <a:lnTo>
                    <a:pt x="1517" y="3245"/>
                  </a:lnTo>
                  <a:lnTo>
                    <a:pt x="1618" y="3181"/>
                  </a:lnTo>
                  <a:lnTo>
                    <a:pt x="1715" y="3115"/>
                  </a:lnTo>
                  <a:lnTo>
                    <a:pt x="1808" y="3047"/>
                  </a:lnTo>
                  <a:lnTo>
                    <a:pt x="1894" y="2978"/>
                  </a:lnTo>
                  <a:lnTo>
                    <a:pt x="1976" y="2906"/>
                  </a:lnTo>
                  <a:lnTo>
                    <a:pt x="2053" y="2832"/>
                  </a:lnTo>
                  <a:lnTo>
                    <a:pt x="2126" y="2758"/>
                  </a:lnTo>
                  <a:lnTo>
                    <a:pt x="2194" y="2682"/>
                  </a:lnTo>
                  <a:lnTo>
                    <a:pt x="2259" y="2605"/>
                  </a:lnTo>
                  <a:lnTo>
                    <a:pt x="2318" y="2527"/>
                  </a:lnTo>
                  <a:lnTo>
                    <a:pt x="2373" y="2447"/>
                  </a:lnTo>
                  <a:lnTo>
                    <a:pt x="2425" y="2367"/>
                  </a:lnTo>
                  <a:lnTo>
                    <a:pt x="2473" y="2285"/>
                  </a:lnTo>
                  <a:lnTo>
                    <a:pt x="2517" y="2204"/>
                  </a:lnTo>
                  <a:lnTo>
                    <a:pt x="2558" y="2123"/>
                  </a:lnTo>
                  <a:lnTo>
                    <a:pt x="2594" y="2040"/>
                  </a:lnTo>
                  <a:lnTo>
                    <a:pt x="2628" y="1958"/>
                  </a:lnTo>
                  <a:lnTo>
                    <a:pt x="2658" y="1875"/>
                  </a:lnTo>
                  <a:lnTo>
                    <a:pt x="2686" y="1793"/>
                  </a:lnTo>
                  <a:lnTo>
                    <a:pt x="2710" y="1711"/>
                  </a:lnTo>
                  <a:lnTo>
                    <a:pt x="2732" y="1629"/>
                  </a:lnTo>
                  <a:lnTo>
                    <a:pt x="2751" y="1547"/>
                  </a:lnTo>
                  <a:lnTo>
                    <a:pt x="2767" y="1467"/>
                  </a:lnTo>
                  <a:lnTo>
                    <a:pt x="2781" y="1386"/>
                  </a:lnTo>
                  <a:lnTo>
                    <a:pt x="2792" y="1308"/>
                  </a:lnTo>
                  <a:lnTo>
                    <a:pt x="2801" y="1230"/>
                  </a:lnTo>
                  <a:lnTo>
                    <a:pt x="2808" y="1152"/>
                  </a:lnTo>
                  <a:lnTo>
                    <a:pt x="2813" y="1076"/>
                  </a:lnTo>
                  <a:lnTo>
                    <a:pt x="2816" y="1002"/>
                  </a:lnTo>
                  <a:lnTo>
                    <a:pt x="2817" y="929"/>
                  </a:lnTo>
                  <a:lnTo>
                    <a:pt x="2817" y="857"/>
                  </a:lnTo>
                  <a:lnTo>
                    <a:pt x="2815" y="788"/>
                  </a:lnTo>
                  <a:lnTo>
                    <a:pt x="2813" y="720"/>
                  </a:lnTo>
                  <a:lnTo>
                    <a:pt x="2808" y="654"/>
                  </a:lnTo>
                  <a:lnTo>
                    <a:pt x="2803" y="591"/>
                  </a:lnTo>
                  <a:lnTo>
                    <a:pt x="2797" y="529"/>
                  </a:lnTo>
                  <a:lnTo>
                    <a:pt x="2790" y="471"/>
                  </a:lnTo>
                  <a:lnTo>
                    <a:pt x="2782" y="414"/>
                  </a:lnTo>
                  <a:lnTo>
                    <a:pt x="2773" y="361"/>
                  </a:lnTo>
                  <a:lnTo>
                    <a:pt x="2764" y="310"/>
                  </a:lnTo>
                  <a:lnTo>
                    <a:pt x="2755" y="262"/>
                  </a:lnTo>
                  <a:lnTo>
                    <a:pt x="2744" y="218"/>
                  </a:lnTo>
                  <a:lnTo>
                    <a:pt x="2735" y="176"/>
                  </a:lnTo>
                  <a:lnTo>
                    <a:pt x="2725" y="137"/>
                  </a:lnTo>
                  <a:lnTo>
                    <a:pt x="2716" y="102"/>
                  </a:lnTo>
                  <a:lnTo>
                    <a:pt x="2706" y="71"/>
                  </a:lnTo>
                  <a:lnTo>
                    <a:pt x="2697" y="43"/>
                  </a:lnTo>
                  <a:lnTo>
                    <a:pt x="2689" y="20"/>
                  </a:lnTo>
                  <a:lnTo>
                    <a:pt x="2681" y="0"/>
                  </a:lnTo>
                  <a:lnTo>
                    <a:pt x="137" y="0"/>
                  </a:lnTo>
                  <a:lnTo>
                    <a:pt x="130" y="20"/>
                  </a:lnTo>
                  <a:lnTo>
                    <a:pt x="121" y="43"/>
                  </a:lnTo>
                  <a:lnTo>
                    <a:pt x="112" y="71"/>
                  </a:lnTo>
                  <a:lnTo>
                    <a:pt x="102" y="102"/>
                  </a:lnTo>
                  <a:lnTo>
                    <a:pt x="92" y="137"/>
                  </a:lnTo>
                  <a:lnTo>
                    <a:pt x="83" y="176"/>
                  </a:lnTo>
                  <a:lnTo>
                    <a:pt x="73" y="218"/>
                  </a:lnTo>
                  <a:lnTo>
                    <a:pt x="63" y="262"/>
                  </a:lnTo>
                  <a:lnTo>
                    <a:pt x="54" y="310"/>
                  </a:lnTo>
                  <a:lnTo>
                    <a:pt x="45" y="361"/>
                  </a:lnTo>
                  <a:lnTo>
                    <a:pt x="36" y="414"/>
                  </a:lnTo>
                  <a:lnTo>
                    <a:pt x="28" y="471"/>
                  </a:lnTo>
                  <a:lnTo>
                    <a:pt x="21" y="529"/>
                  </a:lnTo>
                  <a:lnTo>
                    <a:pt x="14" y="591"/>
                  </a:lnTo>
                  <a:lnTo>
                    <a:pt x="9" y="654"/>
                  </a:lnTo>
                  <a:lnTo>
                    <a:pt x="5" y="720"/>
                  </a:lnTo>
                  <a:lnTo>
                    <a:pt x="2" y="788"/>
                  </a:lnTo>
                  <a:lnTo>
                    <a:pt x="0" y="857"/>
                  </a:lnTo>
                  <a:lnTo>
                    <a:pt x="0" y="929"/>
                  </a:lnTo>
                  <a:lnTo>
                    <a:pt x="2" y="1002"/>
                  </a:lnTo>
                  <a:lnTo>
                    <a:pt x="5" y="1076"/>
                  </a:lnTo>
                  <a:lnTo>
                    <a:pt x="10" y="1152"/>
                  </a:lnTo>
                  <a:lnTo>
                    <a:pt x="17" y="1230"/>
                  </a:lnTo>
                  <a:lnTo>
                    <a:pt x="26" y="1308"/>
                  </a:lnTo>
                  <a:lnTo>
                    <a:pt x="37" y="1386"/>
                  </a:lnTo>
                  <a:lnTo>
                    <a:pt x="51" y="1467"/>
                  </a:lnTo>
                  <a:lnTo>
                    <a:pt x="67" y="1547"/>
                  </a:lnTo>
                  <a:lnTo>
                    <a:pt x="86" y="1629"/>
                  </a:lnTo>
                  <a:lnTo>
                    <a:pt x="107" y="1711"/>
                  </a:lnTo>
                  <a:lnTo>
                    <a:pt x="132" y="1793"/>
                  </a:lnTo>
                  <a:lnTo>
                    <a:pt x="159" y="1875"/>
                  </a:lnTo>
                  <a:lnTo>
                    <a:pt x="190" y="1958"/>
                  </a:lnTo>
                  <a:lnTo>
                    <a:pt x="223" y="2040"/>
                  </a:lnTo>
                  <a:lnTo>
                    <a:pt x="261" y="2123"/>
                  </a:lnTo>
                  <a:lnTo>
                    <a:pt x="301" y="2204"/>
                  </a:lnTo>
                  <a:lnTo>
                    <a:pt x="345" y="2285"/>
                  </a:lnTo>
                  <a:lnTo>
                    <a:pt x="392" y="2367"/>
                  </a:lnTo>
                  <a:lnTo>
                    <a:pt x="444" y="2447"/>
                  </a:lnTo>
                  <a:lnTo>
                    <a:pt x="500" y="2527"/>
                  </a:lnTo>
                  <a:lnTo>
                    <a:pt x="560" y="2605"/>
                  </a:lnTo>
                  <a:lnTo>
                    <a:pt x="624" y="2682"/>
                  </a:lnTo>
                  <a:lnTo>
                    <a:pt x="691" y="2758"/>
                  </a:lnTo>
                  <a:lnTo>
                    <a:pt x="764" y="2832"/>
                  </a:lnTo>
                  <a:lnTo>
                    <a:pt x="841" y="2906"/>
                  </a:lnTo>
                  <a:lnTo>
                    <a:pt x="924" y="2978"/>
                  </a:lnTo>
                  <a:lnTo>
                    <a:pt x="1011" y="3047"/>
                  </a:lnTo>
                  <a:lnTo>
                    <a:pt x="1102" y="3115"/>
                  </a:lnTo>
                  <a:lnTo>
                    <a:pt x="1199" y="3181"/>
                  </a:lnTo>
                  <a:lnTo>
                    <a:pt x="1302" y="3245"/>
                  </a:lnTo>
                  <a:lnTo>
                    <a:pt x="1409" y="330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0033">
                    <a:shade val="30000"/>
                    <a:satMod val="115000"/>
                    <a:alpha val="0"/>
                  </a:srgbClr>
                </a:gs>
                <a:gs pos="50000">
                  <a:srgbClr val="D90033">
                    <a:shade val="67500"/>
                    <a:satMod val="115000"/>
                    <a:alpha val="30000"/>
                  </a:srgbClr>
                </a:gs>
                <a:gs pos="100000">
                  <a:srgbClr val="D90033">
                    <a:shade val="100000"/>
                    <a:satMod val="115000"/>
                    <a:alpha val="30000"/>
                  </a:srgbClr>
                </a:gs>
              </a:gsLst>
              <a:lin ang="2700000" scaled="1"/>
              <a:tileRect/>
            </a:gra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5" name="Freeform 7"/>
            <p:cNvSpPr>
              <a:spLocks/>
            </p:cNvSpPr>
            <p:nvPr userDrawn="1"/>
          </p:nvSpPr>
          <p:spPr bwMode="auto">
            <a:xfrm>
              <a:off x="391" y="3732"/>
              <a:ext cx="66" cy="425"/>
            </a:xfrm>
            <a:custGeom>
              <a:avLst/>
              <a:gdLst>
                <a:gd name="T0" fmla="*/ 129 w 329"/>
                <a:gd name="T1" fmla="*/ 1989 h 2128"/>
                <a:gd name="T2" fmla="*/ 126 w 329"/>
                <a:gd name="T3" fmla="*/ 1779 h 2128"/>
                <a:gd name="T4" fmla="*/ 121 w 329"/>
                <a:gd name="T5" fmla="*/ 1596 h 2128"/>
                <a:gd name="T6" fmla="*/ 115 w 329"/>
                <a:gd name="T7" fmla="*/ 1438 h 2128"/>
                <a:gd name="T8" fmla="*/ 108 w 329"/>
                <a:gd name="T9" fmla="*/ 1304 h 2128"/>
                <a:gd name="T10" fmla="*/ 100 w 329"/>
                <a:gd name="T11" fmla="*/ 1190 h 2128"/>
                <a:gd name="T12" fmla="*/ 92 w 329"/>
                <a:gd name="T13" fmla="*/ 1095 h 2128"/>
                <a:gd name="T14" fmla="*/ 82 w 329"/>
                <a:gd name="T15" fmla="*/ 1019 h 2128"/>
                <a:gd name="T16" fmla="*/ 72 w 329"/>
                <a:gd name="T17" fmla="*/ 957 h 2128"/>
                <a:gd name="T18" fmla="*/ 62 w 329"/>
                <a:gd name="T19" fmla="*/ 908 h 2128"/>
                <a:gd name="T20" fmla="*/ 51 w 329"/>
                <a:gd name="T21" fmla="*/ 871 h 2128"/>
                <a:gd name="T22" fmla="*/ 40 w 329"/>
                <a:gd name="T23" fmla="*/ 845 h 2128"/>
                <a:gd name="T24" fmla="*/ 28 w 329"/>
                <a:gd name="T25" fmla="*/ 825 h 2128"/>
                <a:gd name="T26" fmla="*/ 17 w 329"/>
                <a:gd name="T27" fmla="*/ 812 h 2128"/>
                <a:gd name="T28" fmla="*/ 5 w 329"/>
                <a:gd name="T29" fmla="*/ 803 h 2128"/>
                <a:gd name="T30" fmla="*/ 30 w 329"/>
                <a:gd name="T31" fmla="*/ 727 h 2128"/>
                <a:gd name="T32" fmla="*/ 77 w 329"/>
                <a:gd name="T33" fmla="*/ 0 h 2128"/>
                <a:gd name="T34" fmla="*/ 215 w 329"/>
                <a:gd name="T35" fmla="*/ 255 h 2128"/>
                <a:gd name="T36" fmla="*/ 229 w 329"/>
                <a:gd name="T37" fmla="*/ 232 h 2128"/>
                <a:gd name="T38" fmla="*/ 251 w 329"/>
                <a:gd name="T39" fmla="*/ 203 h 2128"/>
                <a:gd name="T40" fmla="*/ 279 w 329"/>
                <a:gd name="T41" fmla="*/ 177 h 2128"/>
                <a:gd name="T42" fmla="*/ 310 w 329"/>
                <a:gd name="T43" fmla="*/ 162 h 2128"/>
                <a:gd name="T44" fmla="*/ 318 w 329"/>
                <a:gd name="T45" fmla="*/ 302 h 2128"/>
                <a:gd name="T46" fmla="*/ 297 w 329"/>
                <a:gd name="T47" fmla="*/ 324 h 2128"/>
                <a:gd name="T48" fmla="*/ 278 w 329"/>
                <a:gd name="T49" fmla="*/ 351 h 2128"/>
                <a:gd name="T50" fmla="*/ 261 w 329"/>
                <a:gd name="T51" fmla="*/ 384 h 2128"/>
                <a:gd name="T52" fmla="*/ 246 w 329"/>
                <a:gd name="T53" fmla="*/ 427 h 2128"/>
                <a:gd name="T54" fmla="*/ 233 w 329"/>
                <a:gd name="T55" fmla="*/ 479 h 2128"/>
                <a:gd name="T56" fmla="*/ 222 w 329"/>
                <a:gd name="T57" fmla="*/ 542 h 2128"/>
                <a:gd name="T58" fmla="*/ 213 w 329"/>
                <a:gd name="T59" fmla="*/ 621 h 2128"/>
                <a:gd name="T60" fmla="*/ 205 w 329"/>
                <a:gd name="T61" fmla="*/ 714 h 2128"/>
                <a:gd name="T62" fmla="*/ 199 w 329"/>
                <a:gd name="T63" fmla="*/ 825 h 2128"/>
                <a:gd name="T64" fmla="*/ 195 w 329"/>
                <a:gd name="T65" fmla="*/ 956 h 2128"/>
                <a:gd name="T66" fmla="*/ 192 w 329"/>
                <a:gd name="T67" fmla="*/ 1107 h 2128"/>
                <a:gd name="T68" fmla="*/ 190 w 329"/>
                <a:gd name="T69" fmla="*/ 1282 h 2128"/>
                <a:gd name="T70" fmla="*/ 189 w 329"/>
                <a:gd name="T71" fmla="*/ 1482 h 2128"/>
                <a:gd name="T72" fmla="*/ 189 w 329"/>
                <a:gd name="T73" fmla="*/ 1709 h 2128"/>
                <a:gd name="T74" fmla="*/ 191 w 329"/>
                <a:gd name="T75" fmla="*/ 1965 h 2128"/>
                <a:gd name="T76" fmla="*/ 188 w 329"/>
                <a:gd name="T77" fmla="*/ 2115 h 2128"/>
                <a:gd name="T78" fmla="*/ 172 w 329"/>
                <a:gd name="T79" fmla="*/ 2126 h 2128"/>
                <a:gd name="T80" fmla="*/ 153 w 329"/>
                <a:gd name="T81" fmla="*/ 2126 h 2128"/>
                <a:gd name="T82" fmla="*/ 136 w 329"/>
                <a:gd name="T83" fmla="*/ 2115 h 2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9" h="2128">
                  <a:moveTo>
                    <a:pt x="130" y="2104"/>
                  </a:moveTo>
                  <a:lnTo>
                    <a:pt x="129" y="1989"/>
                  </a:lnTo>
                  <a:lnTo>
                    <a:pt x="127" y="1880"/>
                  </a:lnTo>
                  <a:lnTo>
                    <a:pt x="126" y="1779"/>
                  </a:lnTo>
                  <a:lnTo>
                    <a:pt x="124" y="1685"/>
                  </a:lnTo>
                  <a:lnTo>
                    <a:pt x="121" y="1596"/>
                  </a:lnTo>
                  <a:lnTo>
                    <a:pt x="118" y="1515"/>
                  </a:lnTo>
                  <a:lnTo>
                    <a:pt x="115" y="1438"/>
                  </a:lnTo>
                  <a:lnTo>
                    <a:pt x="111" y="1368"/>
                  </a:lnTo>
                  <a:lnTo>
                    <a:pt x="108" y="1304"/>
                  </a:lnTo>
                  <a:lnTo>
                    <a:pt x="104" y="1245"/>
                  </a:lnTo>
                  <a:lnTo>
                    <a:pt x="100" y="1190"/>
                  </a:lnTo>
                  <a:lnTo>
                    <a:pt x="96" y="1141"/>
                  </a:lnTo>
                  <a:lnTo>
                    <a:pt x="92" y="1095"/>
                  </a:lnTo>
                  <a:lnTo>
                    <a:pt x="87" y="1054"/>
                  </a:lnTo>
                  <a:lnTo>
                    <a:pt x="82" y="1019"/>
                  </a:lnTo>
                  <a:lnTo>
                    <a:pt x="77" y="985"/>
                  </a:lnTo>
                  <a:lnTo>
                    <a:pt x="72" y="957"/>
                  </a:lnTo>
                  <a:lnTo>
                    <a:pt x="67" y="931"/>
                  </a:lnTo>
                  <a:lnTo>
                    <a:pt x="62" y="908"/>
                  </a:lnTo>
                  <a:lnTo>
                    <a:pt x="57" y="888"/>
                  </a:lnTo>
                  <a:lnTo>
                    <a:pt x="51" y="871"/>
                  </a:lnTo>
                  <a:lnTo>
                    <a:pt x="46" y="857"/>
                  </a:lnTo>
                  <a:lnTo>
                    <a:pt x="40" y="845"/>
                  </a:lnTo>
                  <a:lnTo>
                    <a:pt x="34" y="834"/>
                  </a:lnTo>
                  <a:lnTo>
                    <a:pt x="28" y="825"/>
                  </a:lnTo>
                  <a:lnTo>
                    <a:pt x="22" y="818"/>
                  </a:lnTo>
                  <a:lnTo>
                    <a:pt x="17" y="812"/>
                  </a:lnTo>
                  <a:lnTo>
                    <a:pt x="11" y="807"/>
                  </a:lnTo>
                  <a:lnTo>
                    <a:pt x="5" y="803"/>
                  </a:lnTo>
                  <a:lnTo>
                    <a:pt x="0" y="799"/>
                  </a:lnTo>
                  <a:lnTo>
                    <a:pt x="30" y="727"/>
                  </a:lnTo>
                  <a:lnTo>
                    <a:pt x="78" y="760"/>
                  </a:lnTo>
                  <a:lnTo>
                    <a:pt x="77" y="0"/>
                  </a:lnTo>
                  <a:lnTo>
                    <a:pt x="215" y="82"/>
                  </a:lnTo>
                  <a:lnTo>
                    <a:pt x="215" y="255"/>
                  </a:lnTo>
                  <a:lnTo>
                    <a:pt x="221" y="245"/>
                  </a:lnTo>
                  <a:lnTo>
                    <a:pt x="229" y="232"/>
                  </a:lnTo>
                  <a:lnTo>
                    <a:pt x="239" y="217"/>
                  </a:lnTo>
                  <a:lnTo>
                    <a:pt x="251" y="203"/>
                  </a:lnTo>
                  <a:lnTo>
                    <a:pt x="265" y="189"/>
                  </a:lnTo>
                  <a:lnTo>
                    <a:pt x="279" y="177"/>
                  </a:lnTo>
                  <a:lnTo>
                    <a:pt x="294" y="167"/>
                  </a:lnTo>
                  <a:lnTo>
                    <a:pt x="310" y="162"/>
                  </a:lnTo>
                  <a:lnTo>
                    <a:pt x="329" y="292"/>
                  </a:lnTo>
                  <a:lnTo>
                    <a:pt x="318" y="302"/>
                  </a:lnTo>
                  <a:lnTo>
                    <a:pt x="307" y="312"/>
                  </a:lnTo>
                  <a:lnTo>
                    <a:pt x="297" y="324"/>
                  </a:lnTo>
                  <a:lnTo>
                    <a:pt x="287" y="336"/>
                  </a:lnTo>
                  <a:lnTo>
                    <a:pt x="278" y="351"/>
                  </a:lnTo>
                  <a:lnTo>
                    <a:pt x="269" y="367"/>
                  </a:lnTo>
                  <a:lnTo>
                    <a:pt x="261" y="384"/>
                  </a:lnTo>
                  <a:lnTo>
                    <a:pt x="253" y="405"/>
                  </a:lnTo>
                  <a:lnTo>
                    <a:pt x="246" y="427"/>
                  </a:lnTo>
                  <a:lnTo>
                    <a:pt x="239" y="452"/>
                  </a:lnTo>
                  <a:lnTo>
                    <a:pt x="233" y="479"/>
                  </a:lnTo>
                  <a:lnTo>
                    <a:pt x="227" y="509"/>
                  </a:lnTo>
                  <a:lnTo>
                    <a:pt x="222" y="542"/>
                  </a:lnTo>
                  <a:lnTo>
                    <a:pt x="217" y="580"/>
                  </a:lnTo>
                  <a:lnTo>
                    <a:pt x="213" y="621"/>
                  </a:lnTo>
                  <a:lnTo>
                    <a:pt x="209" y="665"/>
                  </a:lnTo>
                  <a:lnTo>
                    <a:pt x="205" y="714"/>
                  </a:lnTo>
                  <a:lnTo>
                    <a:pt x="202" y="767"/>
                  </a:lnTo>
                  <a:lnTo>
                    <a:pt x="199" y="825"/>
                  </a:lnTo>
                  <a:lnTo>
                    <a:pt x="197" y="887"/>
                  </a:lnTo>
                  <a:lnTo>
                    <a:pt x="195" y="956"/>
                  </a:lnTo>
                  <a:lnTo>
                    <a:pt x="193" y="1029"/>
                  </a:lnTo>
                  <a:lnTo>
                    <a:pt x="192" y="1107"/>
                  </a:lnTo>
                  <a:lnTo>
                    <a:pt x="191" y="1192"/>
                  </a:lnTo>
                  <a:lnTo>
                    <a:pt x="190" y="1282"/>
                  </a:lnTo>
                  <a:lnTo>
                    <a:pt x="189" y="1379"/>
                  </a:lnTo>
                  <a:lnTo>
                    <a:pt x="189" y="1482"/>
                  </a:lnTo>
                  <a:lnTo>
                    <a:pt x="189" y="1593"/>
                  </a:lnTo>
                  <a:lnTo>
                    <a:pt x="189" y="1709"/>
                  </a:lnTo>
                  <a:lnTo>
                    <a:pt x="190" y="1833"/>
                  </a:lnTo>
                  <a:lnTo>
                    <a:pt x="191" y="1965"/>
                  </a:lnTo>
                  <a:lnTo>
                    <a:pt x="192" y="2104"/>
                  </a:lnTo>
                  <a:lnTo>
                    <a:pt x="188" y="2115"/>
                  </a:lnTo>
                  <a:lnTo>
                    <a:pt x="180" y="2122"/>
                  </a:lnTo>
                  <a:lnTo>
                    <a:pt x="172" y="2126"/>
                  </a:lnTo>
                  <a:lnTo>
                    <a:pt x="162" y="2128"/>
                  </a:lnTo>
                  <a:lnTo>
                    <a:pt x="153" y="2126"/>
                  </a:lnTo>
                  <a:lnTo>
                    <a:pt x="143" y="2122"/>
                  </a:lnTo>
                  <a:lnTo>
                    <a:pt x="136" y="2115"/>
                  </a:lnTo>
                  <a:lnTo>
                    <a:pt x="130" y="2104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116" y="3993"/>
              <a:ext cx="139" cy="167"/>
            </a:xfrm>
            <a:custGeom>
              <a:avLst/>
              <a:gdLst>
                <a:gd name="T0" fmla="*/ 531 w 696"/>
                <a:gd name="T1" fmla="*/ 301 h 835"/>
                <a:gd name="T2" fmla="*/ 696 w 696"/>
                <a:gd name="T3" fmla="*/ 301 h 835"/>
                <a:gd name="T4" fmla="*/ 696 w 696"/>
                <a:gd name="T5" fmla="*/ 835 h 835"/>
                <a:gd name="T6" fmla="*/ 164 w 696"/>
                <a:gd name="T7" fmla="*/ 835 h 835"/>
                <a:gd name="T8" fmla="*/ 164 w 696"/>
                <a:gd name="T9" fmla="*/ 533 h 835"/>
                <a:gd name="T10" fmla="*/ 0 w 696"/>
                <a:gd name="T11" fmla="*/ 533 h 835"/>
                <a:gd name="T12" fmla="*/ 0 w 696"/>
                <a:gd name="T13" fmla="*/ 0 h 835"/>
                <a:gd name="T14" fmla="*/ 531 w 696"/>
                <a:gd name="T15" fmla="*/ 0 h 835"/>
                <a:gd name="T16" fmla="*/ 531 w 696"/>
                <a:gd name="T17" fmla="*/ 301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6" h="835">
                  <a:moveTo>
                    <a:pt x="531" y="301"/>
                  </a:moveTo>
                  <a:lnTo>
                    <a:pt x="696" y="301"/>
                  </a:lnTo>
                  <a:lnTo>
                    <a:pt x="696" y="835"/>
                  </a:lnTo>
                  <a:lnTo>
                    <a:pt x="164" y="835"/>
                  </a:lnTo>
                  <a:lnTo>
                    <a:pt x="164" y="533"/>
                  </a:lnTo>
                  <a:lnTo>
                    <a:pt x="0" y="533"/>
                  </a:lnTo>
                  <a:lnTo>
                    <a:pt x="0" y="0"/>
                  </a:lnTo>
                  <a:lnTo>
                    <a:pt x="531" y="0"/>
                  </a:lnTo>
                  <a:lnTo>
                    <a:pt x="531" y="30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7" name="Freeform 9"/>
            <p:cNvSpPr>
              <a:spLocks/>
            </p:cNvSpPr>
            <p:nvPr userDrawn="1"/>
          </p:nvSpPr>
          <p:spPr bwMode="auto">
            <a:xfrm>
              <a:off x="48" y="3677"/>
              <a:ext cx="203" cy="246"/>
            </a:xfrm>
            <a:custGeom>
              <a:avLst/>
              <a:gdLst>
                <a:gd name="T0" fmla="*/ 595 w 1013"/>
                <a:gd name="T1" fmla="*/ 210 h 1232"/>
                <a:gd name="T2" fmla="*/ 584 w 1013"/>
                <a:gd name="T3" fmla="*/ 270 h 1232"/>
                <a:gd name="T4" fmla="*/ 564 w 1013"/>
                <a:gd name="T5" fmla="*/ 369 h 1232"/>
                <a:gd name="T6" fmla="*/ 659 w 1013"/>
                <a:gd name="T7" fmla="*/ 368 h 1232"/>
                <a:gd name="T8" fmla="*/ 549 w 1013"/>
                <a:gd name="T9" fmla="*/ 502 h 1232"/>
                <a:gd name="T10" fmla="*/ 680 w 1013"/>
                <a:gd name="T11" fmla="*/ 486 h 1232"/>
                <a:gd name="T12" fmla="*/ 528 w 1013"/>
                <a:gd name="T13" fmla="*/ 696 h 1232"/>
                <a:gd name="T14" fmla="*/ 654 w 1013"/>
                <a:gd name="T15" fmla="*/ 686 h 1232"/>
                <a:gd name="T16" fmla="*/ 575 w 1013"/>
                <a:gd name="T17" fmla="*/ 789 h 1232"/>
                <a:gd name="T18" fmla="*/ 648 w 1013"/>
                <a:gd name="T19" fmla="*/ 842 h 1232"/>
                <a:gd name="T20" fmla="*/ 581 w 1013"/>
                <a:gd name="T21" fmla="*/ 915 h 1232"/>
                <a:gd name="T22" fmla="*/ 569 w 1013"/>
                <a:gd name="T23" fmla="*/ 986 h 1232"/>
                <a:gd name="T24" fmla="*/ 570 w 1013"/>
                <a:gd name="T25" fmla="*/ 1032 h 1232"/>
                <a:gd name="T26" fmla="*/ 649 w 1013"/>
                <a:gd name="T27" fmla="*/ 1058 h 1232"/>
                <a:gd name="T28" fmla="*/ 706 w 1013"/>
                <a:gd name="T29" fmla="*/ 967 h 1232"/>
                <a:gd name="T30" fmla="*/ 753 w 1013"/>
                <a:gd name="T31" fmla="*/ 896 h 1232"/>
                <a:gd name="T32" fmla="*/ 805 w 1013"/>
                <a:gd name="T33" fmla="*/ 943 h 1232"/>
                <a:gd name="T34" fmla="*/ 854 w 1013"/>
                <a:gd name="T35" fmla="*/ 748 h 1232"/>
                <a:gd name="T36" fmla="*/ 936 w 1013"/>
                <a:gd name="T37" fmla="*/ 769 h 1232"/>
                <a:gd name="T38" fmla="*/ 997 w 1013"/>
                <a:gd name="T39" fmla="*/ 700 h 1232"/>
                <a:gd name="T40" fmla="*/ 987 w 1013"/>
                <a:gd name="T41" fmla="*/ 782 h 1232"/>
                <a:gd name="T42" fmla="*/ 1006 w 1013"/>
                <a:gd name="T43" fmla="*/ 910 h 1232"/>
                <a:gd name="T44" fmla="*/ 853 w 1013"/>
                <a:gd name="T45" fmla="*/ 942 h 1232"/>
                <a:gd name="T46" fmla="*/ 864 w 1013"/>
                <a:gd name="T47" fmla="*/ 1045 h 1232"/>
                <a:gd name="T48" fmla="*/ 738 w 1013"/>
                <a:gd name="T49" fmla="*/ 1085 h 1232"/>
                <a:gd name="T50" fmla="*/ 669 w 1013"/>
                <a:gd name="T51" fmla="*/ 1112 h 1232"/>
                <a:gd name="T52" fmla="*/ 599 w 1013"/>
                <a:gd name="T53" fmla="*/ 1165 h 1232"/>
                <a:gd name="T54" fmla="*/ 466 w 1013"/>
                <a:gd name="T55" fmla="*/ 1204 h 1232"/>
                <a:gd name="T56" fmla="*/ 402 w 1013"/>
                <a:gd name="T57" fmla="*/ 1163 h 1232"/>
                <a:gd name="T58" fmla="*/ 360 w 1013"/>
                <a:gd name="T59" fmla="*/ 1099 h 1232"/>
                <a:gd name="T60" fmla="*/ 202 w 1013"/>
                <a:gd name="T61" fmla="*/ 1136 h 1232"/>
                <a:gd name="T62" fmla="*/ 222 w 1013"/>
                <a:gd name="T63" fmla="*/ 1033 h 1232"/>
                <a:gd name="T64" fmla="*/ 146 w 1013"/>
                <a:gd name="T65" fmla="*/ 995 h 1232"/>
                <a:gd name="T66" fmla="*/ 66 w 1013"/>
                <a:gd name="T67" fmla="*/ 935 h 1232"/>
                <a:gd name="T68" fmla="*/ 94 w 1013"/>
                <a:gd name="T69" fmla="*/ 865 h 1232"/>
                <a:gd name="T70" fmla="*/ 9 w 1013"/>
                <a:gd name="T71" fmla="*/ 763 h 1232"/>
                <a:gd name="T72" fmla="*/ 64 w 1013"/>
                <a:gd name="T73" fmla="*/ 736 h 1232"/>
                <a:gd name="T74" fmla="*/ 116 w 1013"/>
                <a:gd name="T75" fmla="*/ 816 h 1232"/>
                <a:gd name="T76" fmla="*/ 168 w 1013"/>
                <a:gd name="T77" fmla="*/ 844 h 1232"/>
                <a:gd name="T78" fmla="*/ 208 w 1013"/>
                <a:gd name="T79" fmla="*/ 858 h 1232"/>
                <a:gd name="T80" fmla="*/ 276 w 1013"/>
                <a:gd name="T81" fmla="*/ 1008 h 1232"/>
                <a:gd name="T82" fmla="*/ 336 w 1013"/>
                <a:gd name="T83" fmla="*/ 954 h 1232"/>
                <a:gd name="T84" fmla="*/ 399 w 1013"/>
                <a:gd name="T85" fmla="*/ 1029 h 1232"/>
                <a:gd name="T86" fmla="*/ 456 w 1013"/>
                <a:gd name="T87" fmla="*/ 1082 h 1232"/>
                <a:gd name="T88" fmla="*/ 386 w 1013"/>
                <a:gd name="T89" fmla="*/ 956 h 1232"/>
                <a:gd name="T90" fmla="*/ 468 w 1013"/>
                <a:gd name="T91" fmla="*/ 900 h 1232"/>
                <a:gd name="T92" fmla="*/ 281 w 1013"/>
                <a:gd name="T93" fmla="*/ 735 h 1232"/>
                <a:gd name="T94" fmla="*/ 389 w 1013"/>
                <a:gd name="T95" fmla="*/ 742 h 1232"/>
                <a:gd name="T96" fmla="*/ 468 w 1013"/>
                <a:gd name="T97" fmla="*/ 646 h 1232"/>
                <a:gd name="T98" fmla="*/ 354 w 1013"/>
                <a:gd name="T99" fmla="*/ 502 h 1232"/>
                <a:gd name="T100" fmla="*/ 371 w 1013"/>
                <a:gd name="T101" fmla="*/ 464 h 1232"/>
                <a:gd name="T102" fmla="*/ 468 w 1013"/>
                <a:gd name="T103" fmla="*/ 442 h 1232"/>
                <a:gd name="T104" fmla="*/ 355 w 1013"/>
                <a:gd name="T105" fmla="*/ 278 h 1232"/>
                <a:gd name="T106" fmla="*/ 427 w 1013"/>
                <a:gd name="T107" fmla="*/ 234 h 1232"/>
                <a:gd name="T108" fmla="*/ 434 w 1013"/>
                <a:gd name="T109" fmla="*/ 168 h 1232"/>
                <a:gd name="T110" fmla="*/ 447 w 1013"/>
                <a:gd name="T111" fmla="*/ 69 h 1232"/>
                <a:gd name="T112" fmla="*/ 524 w 1013"/>
                <a:gd name="T113" fmla="*/ 8 h 1232"/>
                <a:gd name="T114" fmla="*/ 543 w 1013"/>
                <a:gd name="T115" fmla="*/ 120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13" h="1232">
                  <a:moveTo>
                    <a:pt x="526" y="151"/>
                  </a:moveTo>
                  <a:lnTo>
                    <a:pt x="527" y="191"/>
                  </a:lnTo>
                  <a:lnTo>
                    <a:pt x="548" y="176"/>
                  </a:lnTo>
                  <a:lnTo>
                    <a:pt x="572" y="163"/>
                  </a:lnTo>
                  <a:lnTo>
                    <a:pt x="598" y="153"/>
                  </a:lnTo>
                  <a:lnTo>
                    <a:pt x="621" y="147"/>
                  </a:lnTo>
                  <a:lnTo>
                    <a:pt x="614" y="173"/>
                  </a:lnTo>
                  <a:lnTo>
                    <a:pt x="605" y="193"/>
                  </a:lnTo>
                  <a:lnTo>
                    <a:pt x="595" y="210"/>
                  </a:lnTo>
                  <a:lnTo>
                    <a:pt x="583" y="224"/>
                  </a:lnTo>
                  <a:lnTo>
                    <a:pt x="570" y="233"/>
                  </a:lnTo>
                  <a:lnTo>
                    <a:pt x="556" y="240"/>
                  </a:lnTo>
                  <a:lnTo>
                    <a:pt x="542" y="245"/>
                  </a:lnTo>
                  <a:lnTo>
                    <a:pt x="527" y="248"/>
                  </a:lnTo>
                  <a:lnTo>
                    <a:pt x="526" y="312"/>
                  </a:lnTo>
                  <a:lnTo>
                    <a:pt x="543" y="298"/>
                  </a:lnTo>
                  <a:lnTo>
                    <a:pt x="563" y="284"/>
                  </a:lnTo>
                  <a:lnTo>
                    <a:pt x="584" y="270"/>
                  </a:lnTo>
                  <a:lnTo>
                    <a:pt x="605" y="258"/>
                  </a:lnTo>
                  <a:lnTo>
                    <a:pt x="626" y="248"/>
                  </a:lnTo>
                  <a:lnTo>
                    <a:pt x="645" y="242"/>
                  </a:lnTo>
                  <a:lnTo>
                    <a:pt x="636" y="275"/>
                  </a:lnTo>
                  <a:lnTo>
                    <a:pt x="625" y="303"/>
                  </a:lnTo>
                  <a:lnTo>
                    <a:pt x="612" y="326"/>
                  </a:lnTo>
                  <a:lnTo>
                    <a:pt x="598" y="345"/>
                  </a:lnTo>
                  <a:lnTo>
                    <a:pt x="581" y="359"/>
                  </a:lnTo>
                  <a:lnTo>
                    <a:pt x="564" y="369"/>
                  </a:lnTo>
                  <a:lnTo>
                    <a:pt x="546" y="376"/>
                  </a:lnTo>
                  <a:lnTo>
                    <a:pt x="527" y="380"/>
                  </a:lnTo>
                  <a:lnTo>
                    <a:pt x="527" y="443"/>
                  </a:lnTo>
                  <a:lnTo>
                    <a:pt x="546" y="431"/>
                  </a:lnTo>
                  <a:lnTo>
                    <a:pt x="567" y="417"/>
                  </a:lnTo>
                  <a:lnTo>
                    <a:pt x="590" y="403"/>
                  </a:lnTo>
                  <a:lnTo>
                    <a:pt x="613" y="390"/>
                  </a:lnTo>
                  <a:lnTo>
                    <a:pt x="636" y="377"/>
                  </a:lnTo>
                  <a:lnTo>
                    <a:pt x="659" y="368"/>
                  </a:lnTo>
                  <a:lnTo>
                    <a:pt x="680" y="362"/>
                  </a:lnTo>
                  <a:lnTo>
                    <a:pt x="670" y="393"/>
                  </a:lnTo>
                  <a:lnTo>
                    <a:pt x="657" y="419"/>
                  </a:lnTo>
                  <a:lnTo>
                    <a:pt x="642" y="441"/>
                  </a:lnTo>
                  <a:lnTo>
                    <a:pt x="626" y="460"/>
                  </a:lnTo>
                  <a:lnTo>
                    <a:pt x="609" y="475"/>
                  </a:lnTo>
                  <a:lnTo>
                    <a:pt x="590" y="487"/>
                  </a:lnTo>
                  <a:lnTo>
                    <a:pt x="569" y="495"/>
                  </a:lnTo>
                  <a:lnTo>
                    <a:pt x="549" y="502"/>
                  </a:lnTo>
                  <a:lnTo>
                    <a:pt x="528" y="505"/>
                  </a:lnTo>
                  <a:lnTo>
                    <a:pt x="528" y="563"/>
                  </a:lnTo>
                  <a:lnTo>
                    <a:pt x="546" y="550"/>
                  </a:lnTo>
                  <a:lnTo>
                    <a:pt x="567" y="537"/>
                  </a:lnTo>
                  <a:lnTo>
                    <a:pt x="590" y="524"/>
                  </a:lnTo>
                  <a:lnTo>
                    <a:pt x="613" y="512"/>
                  </a:lnTo>
                  <a:lnTo>
                    <a:pt x="636" y="500"/>
                  </a:lnTo>
                  <a:lnTo>
                    <a:pt x="659" y="491"/>
                  </a:lnTo>
                  <a:lnTo>
                    <a:pt x="680" y="486"/>
                  </a:lnTo>
                  <a:lnTo>
                    <a:pt x="668" y="520"/>
                  </a:lnTo>
                  <a:lnTo>
                    <a:pt x="653" y="550"/>
                  </a:lnTo>
                  <a:lnTo>
                    <a:pt x="636" y="576"/>
                  </a:lnTo>
                  <a:lnTo>
                    <a:pt x="617" y="598"/>
                  </a:lnTo>
                  <a:lnTo>
                    <a:pt x="597" y="617"/>
                  </a:lnTo>
                  <a:lnTo>
                    <a:pt x="574" y="631"/>
                  </a:lnTo>
                  <a:lnTo>
                    <a:pt x="551" y="641"/>
                  </a:lnTo>
                  <a:lnTo>
                    <a:pt x="528" y="647"/>
                  </a:lnTo>
                  <a:lnTo>
                    <a:pt x="528" y="696"/>
                  </a:lnTo>
                  <a:lnTo>
                    <a:pt x="546" y="684"/>
                  </a:lnTo>
                  <a:lnTo>
                    <a:pt x="567" y="671"/>
                  </a:lnTo>
                  <a:lnTo>
                    <a:pt x="590" y="657"/>
                  </a:lnTo>
                  <a:lnTo>
                    <a:pt x="613" y="644"/>
                  </a:lnTo>
                  <a:lnTo>
                    <a:pt x="636" y="634"/>
                  </a:lnTo>
                  <a:lnTo>
                    <a:pt x="659" y="625"/>
                  </a:lnTo>
                  <a:lnTo>
                    <a:pt x="680" y="620"/>
                  </a:lnTo>
                  <a:lnTo>
                    <a:pt x="669" y="655"/>
                  </a:lnTo>
                  <a:lnTo>
                    <a:pt x="654" y="686"/>
                  </a:lnTo>
                  <a:lnTo>
                    <a:pt x="637" y="711"/>
                  </a:lnTo>
                  <a:lnTo>
                    <a:pt x="619" y="734"/>
                  </a:lnTo>
                  <a:lnTo>
                    <a:pt x="598" y="751"/>
                  </a:lnTo>
                  <a:lnTo>
                    <a:pt x="575" y="764"/>
                  </a:lnTo>
                  <a:lnTo>
                    <a:pt x="551" y="773"/>
                  </a:lnTo>
                  <a:lnTo>
                    <a:pt x="527" y="777"/>
                  </a:lnTo>
                  <a:lnTo>
                    <a:pt x="527" y="817"/>
                  </a:lnTo>
                  <a:lnTo>
                    <a:pt x="550" y="804"/>
                  </a:lnTo>
                  <a:lnTo>
                    <a:pt x="575" y="789"/>
                  </a:lnTo>
                  <a:lnTo>
                    <a:pt x="603" y="773"/>
                  </a:lnTo>
                  <a:lnTo>
                    <a:pt x="632" y="758"/>
                  </a:lnTo>
                  <a:lnTo>
                    <a:pt x="661" y="745"/>
                  </a:lnTo>
                  <a:lnTo>
                    <a:pt x="688" y="735"/>
                  </a:lnTo>
                  <a:lnTo>
                    <a:pt x="713" y="729"/>
                  </a:lnTo>
                  <a:lnTo>
                    <a:pt x="701" y="762"/>
                  </a:lnTo>
                  <a:lnTo>
                    <a:pt x="686" y="793"/>
                  </a:lnTo>
                  <a:lnTo>
                    <a:pt x="668" y="819"/>
                  </a:lnTo>
                  <a:lnTo>
                    <a:pt x="648" y="842"/>
                  </a:lnTo>
                  <a:lnTo>
                    <a:pt x="626" y="861"/>
                  </a:lnTo>
                  <a:lnTo>
                    <a:pt x="603" y="876"/>
                  </a:lnTo>
                  <a:lnTo>
                    <a:pt x="578" y="887"/>
                  </a:lnTo>
                  <a:lnTo>
                    <a:pt x="553" y="896"/>
                  </a:lnTo>
                  <a:lnTo>
                    <a:pt x="527" y="900"/>
                  </a:lnTo>
                  <a:lnTo>
                    <a:pt x="527" y="945"/>
                  </a:lnTo>
                  <a:lnTo>
                    <a:pt x="542" y="935"/>
                  </a:lnTo>
                  <a:lnTo>
                    <a:pt x="561" y="924"/>
                  </a:lnTo>
                  <a:lnTo>
                    <a:pt x="581" y="915"/>
                  </a:lnTo>
                  <a:lnTo>
                    <a:pt x="603" y="907"/>
                  </a:lnTo>
                  <a:lnTo>
                    <a:pt x="622" y="900"/>
                  </a:lnTo>
                  <a:lnTo>
                    <a:pt x="639" y="896"/>
                  </a:lnTo>
                  <a:lnTo>
                    <a:pt x="632" y="918"/>
                  </a:lnTo>
                  <a:lnTo>
                    <a:pt x="623" y="937"/>
                  </a:lnTo>
                  <a:lnTo>
                    <a:pt x="611" y="953"/>
                  </a:lnTo>
                  <a:lnTo>
                    <a:pt x="598" y="967"/>
                  </a:lnTo>
                  <a:lnTo>
                    <a:pt x="584" y="977"/>
                  </a:lnTo>
                  <a:lnTo>
                    <a:pt x="569" y="986"/>
                  </a:lnTo>
                  <a:lnTo>
                    <a:pt x="554" y="993"/>
                  </a:lnTo>
                  <a:lnTo>
                    <a:pt x="540" y="998"/>
                  </a:lnTo>
                  <a:lnTo>
                    <a:pt x="527" y="1001"/>
                  </a:lnTo>
                  <a:lnTo>
                    <a:pt x="527" y="1087"/>
                  </a:lnTo>
                  <a:lnTo>
                    <a:pt x="540" y="1086"/>
                  </a:lnTo>
                  <a:lnTo>
                    <a:pt x="553" y="1084"/>
                  </a:lnTo>
                  <a:lnTo>
                    <a:pt x="554" y="1067"/>
                  </a:lnTo>
                  <a:lnTo>
                    <a:pt x="560" y="1049"/>
                  </a:lnTo>
                  <a:lnTo>
                    <a:pt x="570" y="1032"/>
                  </a:lnTo>
                  <a:lnTo>
                    <a:pt x="587" y="1015"/>
                  </a:lnTo>
                  <a:lnTo>
                    <a:pt x="607" y="999"/>
                  </a:lnTo>
                  <a:lnTo>
                    <a:pt x="606" y="1015"/>
                  </a:lnTo>
                  <a:lnTo>
                    <a:pt x="603" y="1031"/>
                  </a:lnTo>
                  <a:lnTo>
                    <a:pt x="599" y="1047"/>
                  </a:lnTo>
                  <a:lnTo>
                    <a:pt x="593" y="1064"/>
                  </a:lnTo>
                  <a:lnTo>
                    <a:pt x="589" y="1078"/>
                  </a:lnTo>
                  <a:lnTo>
                    <a:pt x="619" y="1070"/>
                  </a:lnTo>
                  <a:lnTo>
                    <a:pt x="649" y="1058"/>
                  </a:lnTo>
                  <a:lnTo>
                    <a:pt x="646" y="1036"/>
                  </a:lnTo>
                  <a:lnTo>
                    <a:pt x="647" y="1011"/>
                  </a:lnTo>
                  <a:lnTo>
                    <a:pt x="653" y="985"/>
                  </a:lnTo>
                  <a:lnTo>
                    <a:pt x="665" y="959"/>
                  </a:lnTo>
                  <a:lnTo>
                    <a:pt x="681" y="931"/>
                  </a:lnTo>
                  <a:lnTo>
                    <a:pt x="702" y="906"/>
                  </a:lnTo>
                  <a:lnTo>
                    <a:pt x="706" y="924"/>
                  </a:lnTo>
                  <a:lnTo>
                    <a:pt x="706" y="945"/>
                  </a:lnTo>
                  <a:lnTo>
                    <a:pt x="706" y="967"/>
                  </a:lnTo>
                  <a:lnTo>
                    <a:pt x="704" y="989"/>
                  </a:lnTo>
                  <a:lnTo>
                    <a:pt x="701" y="1011"/>
                  </a:lnTo>
                  <a:lnTo>
                    <a:pt x="699" y="1030"/>
                  </a:lnTo>
                  <a:lnTo>
                    <a:pt x="732" y="1009"/>
                  </a:lnTo>
                  <a:lnTo>
                    <a:pt x="763" y="984"/>
                  </a:lnTo>
                  <a:lnTo>
                    <a:pt x="755" y="965"/>
                  </a:lnTo>
                  <a:lnTo>
                    <a:pt x="751" y="943"/>
                  </a:lnTo>
                  <a:lnTo>
                    <a:pt x="750" y="920"/>
                  </a:lnTo>
                  <a:lnTo>
                    <a:pt x="753" y="896"/>
                  </a:lnTo>
                  <a:lnTo>
                    <a:pt x="761" y="869"/>
                  </a:lnTo>
                  <a:lnTo>
                    <a:pt x="773" y="843"/>
                  </a:lnTo>
                  <a:lnTo>
                    <a:pt x="790" y="815"/>
                  </a:lnTo>
                  <a:lnTo>
                    <a:pt x="796" y="832"/>
                  </a:lnTo>
                  <a:lnTo>
                    <a:pt x="800" y="854"/>
                  </a:lnTo>
                  <a:lnTo>
                    <a:pt x="803" y="877"/>
                  </a:lnTo>
                  <a:lnTo>
                    <a:pt x="804" y="901"/>
                  </a:lnTo>
                  <a:lnTo>
                    <a:pt x="805" y="924"/>
                  </a:lnTo>
                  <a:lnTo>
                    <a:pt x="805" y="943"/>
                  </a:lnTo>
                  <a:lnTo>
                    <a:pt x="834" y="912"/>
                  </a:lnTo>
                  <a:lnTo>
                    <a:pt x="862" y="877"/>
                  </a:lnTo>
                  <a:lnTo>
                    <a:pt x="851" y="862"/>
                  </a:lnTo>
                  <a:lnTo>
                    <a:pt x="843" y="847"/>
                  </a:lnTo>
                  <a:lnTo>
                    <a:pt x="839" y="830"/>
                  </a:lnTo>
                  <a:lnTo>
                    <a:pt x="838" y="813"/>
                  </a:lnTo>
                  <a:lnTo>
                    <a:pt x="840" y="794"/>
                  </a:lnTo>
                  <a:lnTo>
                    <a:pt x="845" y="772"/>
                  </a:lnTo>
                  <a:lnTo>
                    <a:pt x="854" y="748"/>
                  </a:lnTo>
                  <a:lnTo>
                    <a:pt x="867" y="720"/>
                  </a:lnTo>
                  <a:lnTo>
                    <a:pt x="875" y="742"/>
                  </a:lnTo>
                  <a:lnTo>
                    <a:pt x="882" y="764"/>
                  </a:lnTo>
                  <a:lnTo>
                    <a:pt x="888" y="789"/>
                  </a:lnTo>
                  <a:lnTo>
                    <a:pt x="892" y="813"/>
                  </a:lnTo>
                  <a:lnTo>
                    <a:pt x="894" y="835"/>
                  </a:lnTo>
                  <a:lnTo>
                    <a:pt x="909" y="815"/>
                  </a:lnTo>
                  <a:lnTo>
                    <a:pt x="923" y="794"/>
                  </a:lnTo>
                  <a:lnTo>
                    <a:pt x="936" y="769"/>
                  </a:lnTo>
                  <a:lnTo>
                    <a:pt x="932" y="756"/>
                  </a:lnTo>
                  <a:lnTo>
                    <a:pt x="932" y="743"/>
                  </a:lnTo>
                  <a:lnTo>
                    <a:pt x="935" y="732"/>
                  </a:lnTo>
                  <a:lnTo>
                    <a:pt x="942" y="721"/>
                  </a:lnTo>
                  <a:lnTo>
                    <a:pt x="952" y="711"/>
                  </a:lnTo>
                  <a:lnTo>
                    <a:pt x="963" y="703"/>
                  </a:lnTo>
                  <a:lnTo>
                    <a:pt x="974" y="697"/>
                  </a:lnTo>
                  <a:lnTo>
                    <a:pt x="986" y="696"/>
                  </a:lnTo>
                  <a:lnTo>
                    <a:pt x="997" y="700"/>
                  </a:lnTo>
                  <a:lnTo>
                    <a:pt x="1006" y="706"/>
                  </a:lnTo>
                  <a:lnTo>
                    <a:pt x="1011" y="714"/>
                  </a:lnTo>
                  <a:lnTo>
                    <a:pt x="1013" y="723"/>
                  </a:lnTo>
                  <a:lnTo>
                    <a:pt x="1012" y="733"/>
                  </a:lnTo>
                  <a:lnTo>
                    <a:pt x="1009" y="744"/>
                  </a:lnTo>
                  <a:lnTo>
                    <a:pt x="1005" y="754"/>
                  </a:lnTo>
                  <a:lnTo>
                    <a:pt x="1001" y="763"/>
                  </a:lnTo>
                  <a:lnTo>
                    <a:pt x="995" y="773"/>
                  </a:lnTo>
                  <a:lnTo>
                    <a:pt x="987" y="782"/>
                  </a:lnTo>
                  <a:lnTo>
                    <a:pt x="977" y="787"/>
                  </a:lnTo>
                  <a:lnTo>
                    <a:pt x="963" y="789"/>
                  </a:lnTo>
                  <a:lnTo>
                    <a:pt x="947" y="814"/>
                  </a:lnTo>
                  <a:lnTo>
                    <a:pt x="930" y="839"/>
                  </a:lnTo>
                  <a:lnTo>
                    <a:pt x="913" y="862"/>
                  </a:lnTo>
                  <a:lnTo>
                    <a:pt x="940" y="871"/>
                  </a:lnTo>
                  <a:lnTo>
                    <a:pt x="965" y="880"/>
                  </a:lnTo>
                  <a:lnTo>
                    <a:pt x="986" y="894"/>
                  </a:lnTo>
                  <a:lnTo>
                    <a:pt x="1006" y="910"/>
                  </a:lnTo>
                  <a:lnTo>
                    <a:pt x="983" y="919"/>
                  </a:lnTo>
                  <a:lnTo>
                    <a:pt x="962" y="924"/>
                  </a:lnTo>
                  <a:lnTo>
                    <a:pt x="943" y="925"/>
                  </a:lnTo>
                  <a:lnTo>
                    <a:pt x="927" y="924"/>
                  </a:lnTo>
                  <a:lnTo>
                    <a:pt x="912" y="920"/>
                  </a:lnTo>
                  <a:lnTo>
                    <a:pt x="898" y="914"/>
                  </a:lnTo>
                  <a:lnTo>
                    <a:pt x="886" y="905"/>
                  </a:lnTo>
                  <a:lnTo>
                    <a:pt x="870" y="923"/>
                  </a:lnTo>
                  <a:lnTo>
                    <a:pt x="853" y="942"/>
                  </a:lnTo>
                  <a:lnTo>
                    <a:pt x="836" y="961"/>
                  </a:lnTo>
                  <a:lnTo>
                    <a:pt x="820" y="977"/>
                  </a:lnTo>
                  <a:lnTo>
                    <a:pt x="841" y="984"/>
                  </a:lnTo>
                  <a:lnTo>
                    <a:pt x="860" y="991"/>
                  </a:lnTo>
                  <a:lnTo>
                    <a:pt x="879" y="1001"/>
                  </a:lnTo>
                  <a:lnTo>
                    <a:pt x="896" y="1014"/>
                  </a:lnTo>
                  <a:lnTo>
                    <a:pt x="914" y="1031"/>
                  </a:lnTo>
                  <a:lnTo>
                    <a:pt x="888" y="1040"/>
                  </a:lnTo>
                  <a:lnTo>
                    <a:pt x="864" y="1045"/>
                  </a:lnTo>
                  <a:lnTo>
                    <a:pt x="842" y="1046"/>
                  </a:lnTo>
                  <a:lnTo>
                    <a:pt x="823" y="1044"/>
                  </a:lnTo>
                  <a:lnTo>
                    <a:pt x="805" y="1039"/>
                  </a:lnTo>
                  <a:lnTo>
                    <a:pt x="789" y="1030"/>
                  </a:lnTo>
                  <a:lnTo>
                    <a:pt x="776" y="1019"/>
                  </a:lnTo>
                  <a:lnTo>
                    <a:pt x="755" y="1038"/>
                  </a:lnTo>
                  <a:lnTo>
                    <a:pt x="734" y="1055"/>
                  </a:lnTo>
                  <a:lnTo>
                    <a:pt x="711" y="1071"/>
                  </a:lnTo>
                  <a:lnTo>
                    <a:pt x="738" y="1085"/>
                  </a:lnTo>
                  <a:lnTo>
                    <a:pt x="760" y="1101"/>
                  </a:lnTo>
                  <a:lnTo>
                    <a:pt x="780" y="1120"/>
                  </a:lnTo>
                  <a:lnTo>
                    <a:pt x="797" y="1141"/>
                  </a:lnTo>
                  <a:lnTo>
                    <a:pt x="769" y="1146"/>
                  </a:lnTo>
                  <a:lnTo>
                    <a:pt x="743" y="1146"/>
                  </a:lnTo>
                  <a:lnTo>
                    <a:pt x="719" y="1143"/>
                  </a:lnTo>
                  <a:lnTo>
                    <a:pt x="699" y="1136"/>
                  </a:lnTo>
                  <a:lnTo>
                    <a:pt x="683" y="1126"/>
                  </a:lnTo>
                  <a:lnTo>
                    <a:pt x="669" y="1112"/>
                  </a:lnTo>
                  <a:lnTo>
                    <a:pt x="659" y="1096"/>
                  </a:lnTo>
                  <a:lnTo>
                    <a:pt x="627" y="1108"/>
                  </a:lnTo>
                  <a:lnTo>
                    <a:pt x="596" y="1116"/>
                  </a:lnTo>
                  <a:lnTo>
                    <a:pt x="610" y="1129"/>
                  </a:lnTo>
                  <a:lnTo>
                    <a:pt x="622" y="1142"/>
                  </a:lnTo>
                  <a:lnTo>
                    <a:pt x="632" y="1155"/>
                  </a:lnTo>
                  <a:lnTo>
                    <a:pt x="640" y="1170"/>
                  </a:lnTo>
                  <a:lnTo>
                    <a:pt x="618" y="1169"/>
                  </a:lnTo>
                  <a:lnTo>
                    <a:pt x="599" y="1165"/>
                  </a:lnTo>
                  <a:lnTo>
                    <a:pt x="583" y="1160"/>
                  </a:lnTo>
                  <a:lnTo>
                    <a:pt x="570" y="1152"/>
                  </a:lnTo>
                  <a:lnTo>
                    <a:pt x="561" y="1141"/>
                  </a:lnTo>
                  <a:lnTo>
                    <a:pt x="556" y="1128"/>
                  </a:lnTo>
                  <a:lnTo>
                    <a:pt x="546" y="1130"/>
                  </a:lnTo>
                  <a:lnTo>
                    <a:pt x="537" y="1134"/>
                  </a:lnTo>
                  <a:lnTo>
                    <a:pt x="527" y="1135"/>
                  </a:lnTo>
                  <a:lnTo>
                    <a:pt x="527" y="1232"/>
                  </a:lnTo>
                  <a:lnTo>
                    <a:pt x="466" y="1204"/>
                  </a:lnTo>
                  <a:lnTo>
                    <a:pt x="466" y="1134"/>
                  </a:lnTo>
                  <a:lnTo>
                    <a:pt x="461" y="1133"/>
                  </a:lnTo>
                  <a:lnTo>
                    <a:pt x="453" y="1131"/>
                  </a:lnTo>
                  <a:lnTo>
                    <a:pt x="446" y="1129"/>
                  </a:lnTo>
                  <a:lnTo>
                    <a:pt x="440" y="1128"/>
                  </a:lnTo>
                  <a:lnTo>
                    <a:pt x="434" y="1140"/>
                  </a:lnTo>
                  <a:lnTo>
                    <a:pt x="426" y="1150"/>
                  </a:lnTo>
                  <a:lnTo>
                    <a:pt x="416" y="1158"/>
                  </a:lnTo>
                  <a:lnTo>
                    <a:pt x="402" y="1163"/>
                  </a:lnTo>
                  <a:lnTo>
                    <a:pt x="384" y="1166"/>
                  </a:lnTo>
                  <a:lnTo>
                    <a:pt x="363" y="1168"/>
                  </a:lnTo>
                  <a:lnTo>
                    <a:pt x="369" y="1155"/>
                  </a:lnTo>
                  <a:lnTo>
                    <a:pt x="375" y="1143"/>
                  </a:lnTo>
                  <a:lnTo>
                    <a:pt x="381" y="1133"/>
                  </a:lnTo>
                  <a:lnTo>
                    <a:pt x="390" y="1124"/>
                  </a:lnTo>
                  <a:lnTo>
                    <a:pt x="402" y="1115"/>
                  </a:lnTo>
                  <a:lnTo>
                    <a:pt x="381" y="1108"/>
                  </a:lnTo>
                  <a:lnTo>
                    <a:pt x="360" y="1099"/>
                  </a:lnTo>
                  <a:lnTo>
                    <a:pt x="339" y="1090"/>
                  </a:lnTo>
                  <a:lnTo>
                    <a:pt x="331" y="1105"/>
                  </a:lnTo>
                  <a:lnTo>
                    <a:pt x="321" y="1119"/>
                  </a:lnTo>
                  <a:lnTo>
                    <a:pt x="308" y="1129"/>
                  </a:lnTo>
                  <a:lnTo>
                    <a:pt x="293" y="1136"/>
                  </a:lnTo>
                  <a:lnTo>
                    <a:pt x="274" y="1141"/>
                  </a:lnTo>
                  <a:lnTo>
                    <a:pt x="253" y="1142"/>
                  </a:lnTo>
                  <a:lnTo>
                    <a:pt x="230" y="1141"/>
                  </a:lnTo>
                  <a:lnTo>
                    <a:pt x="202" y="1136"/>
                  </a:lnTo>
                  <a:lnTo>
                    <a:pt x="217" y="1118"/>
                  </a:lnTo>
                  <a:lnTo>
                    <a:pt x="233" y="1100"/>
                  </a:lnTo>
                  <a:lnTo>
                    <a:pt x="250" y="1086"/>
                  </a:lnTo>
                  <a:lnTo>
                    <a:pt x="269" y="1074"/>
                  </a:lnTo>
                  <a:lnTo>
                    <a:pt x="291" y="1064"/>
                  </a:lnTo>
                  <a:lnTo>
                    <a:pt x="271" y="1051"/>
                  </a:lnTo>
                  <a:lnTo>
                    <a:pt x="253" y="1038"/>
                  </a:lnTo>
                  <a:lnTo>
                    <a:pt x="234" y="1021"/>
                  </a:lnTo>
                  <a:lnTo>
                    <a:pt x="222" y="1033"/>
                  </a:lnTo>
                  <a:lnTo>
                    <a:pt x="206" y="1042"/>
                  </a:lnTo>
                  <a:lnTo>
                    <a:pt x="188" y="1048"/>
                  </a:lnTo>
                  <a:lnTo>
                    <a:pt x="169" y="1051"/>
                  </a:lnTo>
                  <a:lnTo>
                    <a:pt x="147" y="1050"/>
                  </a:lnTo>
                  <a:lnTo>
                    <a:pt x="122" y="1045"/>
                  </a:lnTo>
                  <a:lnTo>
                    <a:pt x="96" y="1036"/>
                  </a:lnTo>
                  <a:lnTo>
                    <a:pt x="111" y="1021"/>
                  </a:lnTo>
                  <a:lnTo>
                    <a:pt x="128" y="1007"/>
                  </a:lnTo>
                  <a:lnTo>
                    <a:pt x="146" y="995"/>
                  </a:lnTo>
                  <a:lnTo>
                    <a:pt x="166" y="986"/>
                  </a:lnTo>
                  <a:lnTo>
                    <a:pt x="188" y="980"/>
                  </a:lnTo>
                  <a:lnTo>
                    <a:pt x="169" y="959"/>
                  </a:lnTo>
                  <a:lnTo>
                    <a:pt x="150" y="935"/>
                  </a:lnTo>
                  <a:lnTo>
                    <a:pt x="130" y="911"/>
                  </a:lnTo>
                  <a:lnTo>
                    <a:pt x="117" y="921"/>
                  </a:lnTo>
                  <a:lnTo>
                    <a:pt x="102" y="928"/>
                  </a:lnTo>
                  <a:lnTo>
                    <a:pt x="86" y="933"/>
                  </a:lnTo>
                  <a:lnTo>
                    <a:pt x="66" y="935"/>
                  </a:lnTo>
                  <a:lnTo>
                    <a:pt x="46" y="933"/>
                  </a:lnTo>
                  <a:lnTo>
                    <a:pt x="24" y="928"/>
                  </a:lnTo>
                  <a:lnTo>
                    <a:pt x="0" y="920"/>
                  </a:lnTo>
                  <a:lnTo>
                    <a:pt x="13" y="907"/>
                  </a:lnTo>
                  <a:lnTo>
                    <a:pt x="27" y="894"/>
                  </a:lnTo>
                  <a:lnTo>
                    <a:pt x="42" y="882"/>
                  </a:lnTo>
                  <a:lnTo>
                    <a:pt x="58" y="873"/>
                  </a:lnTo>
                  <a:lnTo>
                    <a:pt x="76" y="867"/>
                  </a:lnTo>
                  <a:lnTo>
                    <a:pt x="94" y="865"/>
                  </a:lnTo>
                  <a:lnTo>
                    <a:pt x="77" y="839"/>
                  </a:lnTo>
                  <a:lnTo>
                    <a:pt x="59" y="810"/>
                  </a:lnTo>
                  <a:lnTo>
                    <a:pt x="51" y="810"/>
                  </a:lnTo>
                  <a:lnTo>
                    <a:pt x="42" y="808"/>
                  </a:lnTo>
                  <a:lnTo>
                    <a:pt x="33" y="803"/>
                  </a:lnTo>
                  <a:lnTo>
                    <a:pt x="24" y="794"/>
                  </a:lnTo>
                  <a:lnTo>
                    <a:pt x="18" y="786"/>
                  </a:lnTo>
                  <a:lnTo>
                    <a:pt x="13" y="774"/>
                  </a:lnTo>
                  <a:lnTo>
                    <a:pt x="9" y="763"/>
                  </a:lnTo>
                  <a:lnTo>
                    <a:pt x="8" y="752"/>
                  </a:lnTo>
                  <a:lnTo>
                    <a:pt x="8" y="741"/>
                  </a:lnTo>
                  <a:lnTo>
                    <a:pt x="12" y="732"/>
                  </a:lnTo>
                  <a:lnTo>
                    <a:pt x="20" y="726"/>
                  </a:lnTo>
                  <a:lnTo>
                    <a:pt x="27" y="721"/>
                  </a:lnTo>
                  <a:lnTo>
                    <a:pt x="36" y="721"/>
                  </a:lnTo>
                  <a:lnTo>
                    <a:pt x="45" y="724"/>
                  </a:lnTo>
                  <a:lnTo>
                    <a:pt x="55" y="729"/>
                  </a:lnTo>
                  <a:lnTo>
                    <a:pt x="64" y="736"/>
                  </a:lnTo>
                  <a:lnTo>
                    <a:pt x="73" y="743"/>
                  </a:lnTo>
                  <a:lnTo>
                    <a:pt x="79" y="751"/>
                  </a:lnTo>
                  <a:lnTo>
                    <a:pt x="84" y="764"/>
                  </a:lnTo>
                  <a:lnTo>
                    <a:pt x="85" y="774"/>
                  </a:lnTo>
                  <a:lnTo>
                    <a:pt x="84" y="785"/>
                  </a:lnTo>
                  <a:lnTo>
                    <a:pt x="82" y="794"/>
                  </a:lnTo>
                  <a:lnTo>
                    <a:pt x="100" y="821"/>
                  </a:lnTo>
                  <a:lnTo>
                    <a:pt x="118" y="847"/>
                  </a:lnTo>
                  <a:lnTo>
                    <a:pt x="116" y="816"/>
                  </a:lnTo>
                  <a:lnTo>
                    <a:pt x="118" y="788"/>
                  </a:lnTo>
                  <a:lnTo>
                    <a:pt x="123" y="762"/>
                  </a:lnTo>
                  <a:lnTo>
                    <a:pt x="130" y="739"/>
                  </a:lnTo>
                  <a:lnTo>
                    <a:pt x="138" y="718"/>
                  </a:lnTo>
                  <a:lnTo>
                    <a:pt x="156" y="746"/>
                  </a:lnTo>
                  <a:lnTo>
                    <a:pt x="167" y="773"/>
                  </a:lnTo>
                  <a:lnTo>
                    <a:pt x="172" y="798"/>
                  </a:lnTo>
                  <a:lnTo>
                    <a:pt x="172" y="822"/>
                  </a:lnTo>
                  <a:lnTo>
                    <a:pt x="168" y="844"/>
                  </a:lnTo>
                  <a:lnTo>
                    <a:pt x="161" y="864"/>
                  </a:lnTo>
                  <a:lnTo>
                    <a:pt x="151" y="882"/>
                  </a:lnTo>
                  <a:lnTo>
                    <a:pt x="170" y="905"/>
                  </a:lnTo>
                  <a:lnTo>
                    <a:pt x="188" y="925"/>
                  </a:lnTo>
                  <a:lnTo>
                    <a:pt x="206" y="945"/>
                  </a:lnTo>
                  <a:lnTo>
                    <a:pt x="204" y="925"/>
                  </a:lnTo>
                  <a:lnTo>
                    <a:pt x="204" y="903"/>
                  </a:lnTo>
                  <a:lnTo>
                    <a:pt x="205" y="880"/>
                  </a:lnTo>
                  <a:lnTo>
                    <a:pt x="208" y="858"/>
                  </a:lnTo>
                  <a:lnTo>
                    <a:pt x="213" y="838"/>
                  </a:lnTo>
                  <a:lnTo>
                    <a:pt x="220" y="820"/>
                  </a:lnTo>
                  <a:lnTo>
                    <a:pt x="238" y="851"/>
                  </a:lnTo>
                  <a:lnTo>
                    <a:pt x="251" y="881"/>
                  </a:lnTo>
                  <a:lnTo>
                    <a:pt x="258" y="910"/>
                  </a:lnTo>
                  <a:lnTo>
                    <a:pt x="260" y="937"/>
                  </a:lnTo>
                  <a:lnTo>
                    <a:pt x="257" y="963"/>
                  </a:lnTo>
                  <a:lnTo>
                    <a:pt x="249" y="985"/>
                  </a:lnTo>
                  <a:lnTo>
                    <a:pt x="276" y="1008"/>
                  </a:lnTo>
                  <a:lnTo>
                    <a:pt x="304" y="1028"/>
                  </a:lnTo>
                  <a:lnTo>
                    <a:pt x="299" y="1009"/>
                  </a:lnTo>
                  <a:lnTo>
                    <a:pt x="296" y="986"/>
                  </a:lnTo>
                  <a:lnTo>
                    <a:pt x="294" y="964"/>
                  </a:lnTo>
                  <a:lnTo>
                    <a:pt x="293" y="940"/>
                  </a:lnTo>
                  <a:lnTo>
                    <a:pt x="295" y="919"/>
                  </a:lnTo>
                  <a:lnTo>
                    <a:pt x="298" y="901"/>
                  </a:lnTo>
                  <a:lnTo>
                    <a:pt x="320" y="927"/>
                  </a:lnTo>
                  <a:lnTo>
                    <a:pt x="336" y="954"/>
                  </a:lnTo>
                  <a:lnTo>
                    <a:pt x="348" y="980"/>
                  </a:lnTo>
                  <a:lnTo>
                    <a:pt x="354" y="1006"/>
                  </a:lnTo>
                  <a:lnTo>
                    <a:pt x="355" y="1030"/>
                  </a:lnTo>
                  <a:lnTo>
                    <a:pt x="351" y="1052"/>
                  </a:lnTo>
                  <a:lnTo>
                    <a:pt x="383" y="1067"/>
                  </a:lnTo>
                  <a:lnTo>
                    <a:pt x="414" y="1076"/>
                  </a:lnTo>
                  <a:lnTo>
                    <a:pt x="409" y="1062"/>
                  </a:lnTo>
                  <a:lnTo>
                    <a:pt x="403" y="1046"/>
                  </a:lnTo>
                  <a:lnTo>
                    <a:pt x="399" y="1029"/>
                  </a:lnTo>
                  <a:lnTo>
                    <a:pt x="397" y="1012"/>
                  </a:lnTo>
                  <a:lnTo>
                    <a:pt x="397" y="997"/>
                  </a:lnTo>
                  <a:lnTo>
                    <a:pt x="416" y="1012"/>
                  </a:lnTo>
                  <a:lnTo>
                    <a:pt x="429" y="1028"/>
                  </a:lnTo>
                  <a:lnTo>
                    <a:pt x="438" y="1044"/>
                  </a:lnTo>
                  <a:lnTo>
                    <a:pt x="442" y="1060"/>
                  </a:lnTo>
                  <a:lnTo>
                    <a:pt x="442" y="1078"/>
                  </a:lnTo>
                  <a:lnTo>
                    <a:pt x="448" y="1080"/>
                  </a:lnTo>
                  <a:lnTo>
                    <a:pt x="456" y="1082"/>
                  </a:lnTo>
                  <a:lnTo>
                    <a:pt x="464" y="1085"/>
                  </a:lnTo>
                  <a:lnTo>
                    <a:pt x="469" y="1086"/>
                  </a:lnTo>
                  <a:lnTo>
                    <a:pt x="468" y="1001"/>
                  </a:lnTo>
                  <a:lnTo>
                    <a:pt x="455" y="998"/>
                  </a:lnTo>
                  <a:lnTo>
                    <a:pt x="442" y="993"/>
                  </a:lnTo>
                  <a:lnTo>
                    <a:pt x="427" y="987"/>
                  </a:lnTo>
                  <a:lnTo>
                    <a:pt x="413" y="979"/>
                  </a:lnTo>
                  <a:lnTo>
                    <a:pt x="399" y="969"/>
                  </a:lnTo>
                  <a:lnTo>
                    <a:pt x="386" y="956"/>
                  </a:lnTo>
                  <a:lnTo>
                    <a:pt x="375" y="940"/>
                  </a:lnTo>
                  <a:lnTo>
                    <a:pt x="365" y="921"/>
                  </a:lnTo>
                  <a:lnTo>
                    <a:pt x="357" y="900"/>
                  </a:lnTo>
                  <a:lnTo>
                    <a:pt x="379" y="905"/>
                  </a:lnTo>
                  <a:lnTo>
                    <a:pt x="402" y="911"/>
                  </a:lnTo>
                  <a:lnTo>
                    <a:pt x="425" y="919"/>
                  </a:lnTo>
                  <a:lnTo>
                    <a:pt x="448" y="930"/>
                  </a:lnTo>
                  <a:lnTo>
                    <a:pt x="468" y="944"/>
                  </a:lnTo>
                  <a:lnTo>
                    <a:pt x="468" y="900"/>
                  </a:lnTo>
                  <a:lnTo>
                    <a:pt x="444" y="897"/>
                  </a:lnTo>
                  <a:lnTo>
                    <a:pt x="418" y="888"/>
                  </a:lnTo>
                  <a:lnTo>
                    <a:pt x="395" y="878"/>
                  </a:lnTo>
                  <a:lnTo>
                    <a:pt x="372" y="863"/>
                  </a:lnTo>
                  <a:lnTo>
                    <a:pt x="350" y="846"/>
                  </a:lnTo>
                  <a:lnTo>
                    <a:pt x="330" y="823"/>
                  </a:lnTo>
                  <a:lnTo>
                    <a:pt x="311" y="798"/>
                  </a:lnTo>
                  <a:lnTo>
                    <a:pt x="295" y="768"/>
                  </a:lnTo>
                  <a:lnTo>
                    <a:pt x="281" y="735"/>
                  </a:lnTo>
                  <a:lnTo>
                    <a:pt x="320" y="744"/>
                  </a:lnTo>
                  <a:lnTo>
                    <a:pt x="357" y="757"/>
                  </a:lnTo>
                  <a:lnTo>
                    <a:pt x="395" y="773"/>
                  </a:lnTo>
                  <a:lnTo>
                    <a:pt x="431" y="794"/>
                  </a:lnTo>
                  <a:lnTo>
                    <a:pt x="468" y="816"/>
                  </a:lnTo>
                  <a:lnTo>
                    <a:pt x="468" y="776"/>
                  </a:lnTo>
                  <a:lnTo>
                    <a:pt x="441" y="771"/>
                  </a:lnTo>
                  <a:lnTo>
                    <a:pt x="414" y="760"/>
                  </a:lnTo>
                  <a:lnTo>
                    <a:pt x="389" y="742"/>
                  </a:lnTo>
                  <a:lnTo>
                    <a:pt x="366" y="719"/>
                  </a:lnTo>
                  <a:lnTo>
                    <a:pt x="345" y="692"/>
                  </a:lnTo>
                  <a:lnTo>
                    <a:pt x="328" y="660"/>
                  </a:lnTo>
                  <a:lnTo>
                    <a:pt x="314" y="625"/>
                  </a:lnTo>
                  <a:lnTo>
                    <a:pt x="354" y="635"/>
                  </a:lnTo>
                  <a:lnTo>
                    <a:pt x="393" y="651"/>
                  </a:lnTo>
                  <a:lnTo>
                    <a:pt x="430" y="671"/>
                  </a:lnTo>
                  <a:lnTo>
                    <a:pt x="468" y="696"/>
                  </a:lnTo>
                  <a:lnTo>
                    <a:pt x="468" y="646"/>
                  </a:lnTo>
                  <a:lnTo>
                    <a:pt x="446" y="642"/>
                  </a:lnTo>
                  <a:lnTo>
                    <a:pt x="422" y="633"/>
                  </a:lnTo>
                  <a:lnTo>
                    <a:pt x="400" y="620"/>
                  </a:lnTo>
                  <a:lnTo>
                    <a:pt x="380" y="602"/>
                  </a:lnTo>
                  <a:lnTo>
                    <a:pt x="360" y="581"/>
                  </a:lnTo>
                  <a:lnTo>
                    <a:pt x="342" y="555"/>
                  </a:lnTo>
                  <a:lnTo>
                    <a:pt x="327" y="526"/>
                  </a:lnTo>
                  <a:lnTo>
                    <a:pt x="314" y="491"/>
                  </a:lnTo>
                  <a:lnTo>
                    <a:pt x="354" y="502"/>
                  </a:lnTo>
                  <a:lnTo>
                    <a:pt x="393" y="517"/>
                  </a:lnTo>
                  <a:lnTo>
                    <a:pt x="430" y="536"/>
                  </a:lnTo>
                  <a:lnTo>
                    <a:pt x="468" y="561"/>
                  </a:lnTo>
                  <a:lnTo>
                    <a:pt x="468" y="506"/>
                  </a:lnTo>
                  <a:lnTo>
                    <a:pt x="448" y="504"/>
                  </a:lnTo>
                  <a:lnTo>
                    <a:pt x="427" y="497"/>
                  </a:lnTo>
                  <a:lnTo>
                    <a:pt x="407" y="490"/>
                  </a:lnTo>
                  <a:lnTo>
                    <a:pt x="388" y="479"/>
                  </a:lnTo>
                  <a:lnTo>
                    <a:pt x="371" y="464"/>
                  </a:lnTo>
                  <a:lnTo>
                    <a:pt x="354" y="447"/>
                  </a:lnTo>
                  <a:lnTo>
                    <a:pt x="339" y="424"/>
                  </a:lnTo>
                  <a:lnTo>
                    <a:pt x="326" y="398"/>
                  </a:lnTo>
                  <a:lnTo>
                    <a:pt x="314" y="368"/>
                  </a:lnTo>
                  <a:lnTo>
                    <a:pt x="346" y="376"/>
                  </a:lnTo>
                  <a:lnTo>
                    <a:pt x="378" y="387"/>
                  </a:lnTo>
                  <a:lnTo>
                    <a:pt x="408" y="404"/>
                  </a:lnTo>
                  <a:lnTo>
                    <a:pt x="439" y="421"/>
                  </a:lnTo>
                  <a:lnTo>
                    <a:pt x="468" y="442"/>
                  </a:lnTo>
                  <a:lnTo>
                    <a:pt x="468" y="380"/>
                  </a:lnTo>
                  <a:lnTo>
                    <a:pt x="452" y="377"/>
                  </a:lnTo>
                  <a:lnTo>
                    <a:pt x="436" y="372"/>
                  </a:lnTo>
                  <a:lnTo>
                    <a:pt x="420" y="365"/>
                  </a:lnTo>
                  <a:lnTo>
                    <a:pt x="405" y="355"/>
                  </a:lnTo>
                  <a:lnTo>
                    <a:pt x="391" y="341"/>
                  </a:lnTo>
                  <a:lnTo>
                    <a:pt x="379" y="323"/>
                  </a:lnTo>
                  <a:lnTo>
                    <a:pt x="367" y="302"/>
                  </a:lnTo>
                  <a:lnTo>
                    <a:pt x="355" y="278"/>
                  </a:lnTo>
                  <a:lnTo>
                    <a:pt x="347" y="247"/>
                  </a:lnTo>
                  <a:lnTo>
                    <a:pt x="379" y="256"/>
                  </a:lnTo>
                  <a:lnTo>
                    <a:pt x="409" y="270"/>
                  </a:lnTo>
                  <a:lnTo>
                    <a:pt x="439" y="288"/>
                  </a:lnTo>
                  <a:lnTo>
                    <a:pt x="468" y="312"/>
                  </a:lnTo>
                  <a:lnTo>
                    <a:pt x="468" y="248"/>
                  </a:lnTo>
                  <a:lnTo>
                    <a:pt x="454" y="245"/>
                  </a:lnTo>
                  <a:lnTo>
                    <a:pt x="441" y="241"/>
                  </a:lnTo>
                  <a:lnTo>
                    <a:pt x="427" y="234"/>
                  </a:lnTo>
                  <a:lnTo>
                    <a:pt x="414" y="225"/>
                  </a:lnTo>
                  <a:lnTo>
                    <a:pt x="403" y="212"/>
                  </a:lnTo>
                  <a:lnTo>
                    <a:pt x="393" y="197"/>
                  </a:lnTo>
                  <a:lnTo>
                    <a:pt x="384" y="177"/>
                  </a:lnTo>
                  <a:lnTo>
                    <a:pt x="376" y="151"/>
                  </a:lnTo>
                  <a:lnTo>
                    <a:pt x="389" y="153"/>
                  </a:lnTo>
                  <a:lnTo>
                    <a:pt x="403" y="156"/>
                  </a:lnTo>
                  <a:lnTo>
                    <a:pt x="418" y="160"/>
                  </a:lnTo>
                  <a:lnTo>
                    <a:pt x="434" y="168"/>
                  </a:lnTo>
                  <a:lnTo>
                    <a:pt x="451" y="177"/>
                  </a:lnTo>
                  <a:lnTo>
                    <a:pt x="468" y="190"/>
                  </a:lnTo>
                  <a:lnTo>
                    <a:pt x="468" y="151"/>
                  </a:lnTo>
                  <a:lnTo>
                    <a:pt x="458" y="134"/>
                  </a:lnTo>
                  <a:lnTo>
                    <a:pt x="451" y="120"/>
                  </a:lnTo>
                  <a:lnTo>
                    <a:pt x="447" y="106"/>
                  </a:lnTo>
                  <a:lnTo>
                    <a:pt x="446" y="94"/>
                  </a:lnTo>
                  <a:lnTo>
                    <a:pt x="446" y="82"/>
                  </a:lnTo>
                  <a:lnTo>
                    <a:pt x="447" y="69"/>
                  </a:lnTo>
                  <a:lnTo>
                    <a:pt x="449" y="56"/>
                  </a:lnTo>
                  <a:lnTo>
                    <a:pt x="451" y="40"/>
                  </a:lnTo>
                  <a:lnTo>
                    <a:pt x="455" y="27"/>
                  </a:lnTo>
                  <a:lnTo>
                    <a:pt x="462" y="16"/>
                  </a:lnTo>
                  <a:lnTo>
                    <a:pt x="470" y="8"/>
                  </a:lnTo>
                  <a:lnTo>
                    <a:pt x="482" y="2"/>
                  </a:lnTo>
                  <a:lnTo>
                    <a:pt x="496" y="0"/>
                  </a:lnTo>
                  <a:lnTo>
                    <a:pt x="512" y="2"/>
                  </a:lnTo>
                  <a:lnTo>
                    <a:pt x="524" y="8"/>
                  </a:lnTo>
                  <a:lnTo>
                    <a:pt x="532" y="16"/>
                  </a:lnTo>
                  <a:lnTo>
                    <a:pt x="539" y="27"/>
                  </a:lnTo>
                  <a:lnTo>
                    <a:pt x="543" y="40"/>
                  </a:lnTo>
                  <a:lnTo>
                    <a:pt x="545" y="56"/>
                  </a:lnTo>
                  <a:lnTo>
                    <a:pt x="547" y="69"/>
                  </a:lnTo>
                  <a:lnTo>
                    <a:pt x="548" y="82"/>
                  </a:lnTo>
                  <a:lnTo>
                    <a:pt x="548" y="94"/>
                  </a:lnTo>
                  <a:lnTo>
                    <a:pt x="547" y="106"/>
                  </a:lnTo>
                  <a:lnTo>
                    <a:pt x="543" y="120"/>
                  </a:lnTo>
                  <a:lnTo>
                    <a:pt x="536" y="134"/>
                  </a:lnTo>
                  <a:lnTo>
                    <a:pt x="526" y="15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334" y="3735"/>
              <a:ext cx="147" cy="249"/>
            </a:xfrm>
            <a:custGeom>
              <a:avLst/>
              <a:gdLst>
                <a:gd name="T0" fmla="*/ 556 w 735"/>
                <a:gd name="T1" fmla="*/ 1109 h 1245"/>
                <a:gd name="T2" fmla="*/ 622 w 735"/>
                <a:gd name="T3" fmla="*/ 1045 h 1245"/>
                <a:gd name="T4" fmla="*/ 638 w 735"/>
                <a:gd name="T5" fmla="*/ 979 h 1245"/>
                <a:gd name="T6" fmla="*/ 613 w 735"/>
                <a:gd name="T7" fmla="*/ 910 h 1245"/>
                <a:gd name="T8" fmla="*/ 559 w 735"/>
                <a:gd name="T9" fmla="*/ 837 h 1245"/>
                <a:gd name="T10" fmla="*/ 484 w 735"/>
                <a:gd name="T11" fmla="*/ 762 h 1245"/>
                <a:gd name="T12" fmla="*/ 398 w 735"/>
                <a:gd name="T13" fmla="*/ 685 h 1245"/>
                <a:gd name="T14" fmla="*/ 313 w 735"/>
                <a:gd name="T15" fmla="*/ 607 h 1245"/>
                <a:gd name="T16" fmla="*/ 266 w 735"/>
                <a:gd name="T17" fmla="*/ 558 h 1245"/>
                <a:gd name="T18" fmla="*/ 219 w 735"/>
                <a:gd name="T19" fmla="*/ 509 h 1245"/>
                <a:gd name="T20" fmla="*/ 167 w 735"/>
                <a:gd name="T21" fmla="*/ 453 h 1245"/>
                <a:gd name="T22" fmla="*/ 122 w 735"/>
                <a:gd name="T23" fmla="*/ 404 h 1245"/>
                <a:gd name="T24" fmla="*/ 97 w 735"/>
                <a:gd name="T25" fmla="*/ 375 h 1245"/>
                <a:gd name="T26" fmla="*/ 44 w 735"/>
                <a:gd name="T27" fmla="*/ 292 h 1245"/>
                <a:gd name="T28" fmla="*/ 8 w 735"/>
                <a:gd name="T29" fmla="*/ 206 h 1245"/>
                <a:gd name="T30" fmla="*/ 0 w 735"/>
                <a:gd name="T31" fmla="*/ 140 h 1245"/>
                <a:gd name="T32" fmla="*/ 12 w 735"/>
                <a:gd name="T33" fmla="*/ 78 h 1245"/>
                <a:gd name="T34" fmla="*/ 47 w 735"/>
                <a:gd name="T35" fmla="*/ 29 h 1245"/>
                <a:gd name="T36" fmla="*/ 107 w 735"/>
                <a:gd name="T37" fmla="*/ 3 h 1245"/>
                <a:gd name="T38" fmla="*/ 194 w 735"/>
                <a:gd name="T39" fmla="*/ 5 h 1245"/>
                <a:gd name="T40" fmla="*/ 226 w 735"/>
                <a:gd name="T41" fmla="*/ 10 h 1245"/>
                <a:gd name="T42" fmla="*/ 255 w 735"/>
                <a:gd name="T43" fmla="*/ 4 h 1245"/>
                <a:gd name="T44" fmla="*/ 290 w 735"/>
                <a:gd name="T45" fmla="*/ 11 h 1245"/>
                <a:gd name="T46" fmla="*/ 319 w 735"/>
                <a:gd name="T47" fmla="*/ 32 h 1245"/>
                <a:gd name="T48" fmla="*/ 346 w 735"/>
                <a:gd name="T49" fmla="*/ 58 h 1245"/>
                <a:gd name="T50" fmla="*/ 372 w 735"/>
                <a:gd name="T51" fmla="*/ 87 h 1245"/>
                <a:gd name="T52" fmla="*/ 390 w 735"/>
                <a:gd name="T53" fmla="*/ 118 h 1245"/>
                <a:gd name="T54" fmla="*/ 394 w 735"/>
                <a:gd name="T55" fmla="*/ 142 h 1245"/>
                <a:gd name="T56" fmla="*/ 374 w 735"/>
                <a:gd name="T57" fmla="*/ 157 h 1245"/>
                <a:gd name="T58" fmla="*/ 324 w 735"/>
                <a:gd name="T59" fmla="*/ 153 h 1245"/>
                <a:gd name="T60" fmla="*/ 237 w 735"/>
                <a:gd name="T61" fmla="*/ 130 h 1245"/>
                <a:gd name="T62" fmla="*/ 202 w 735"/>
                <a:gd name="T63" fmla="*/ 109 h 1245"/>
                <a:gd name="T64" fmla="*/ 194 w 735"/>
                <a:gd name="T65" fmla="*/ 87 h 1245"/>
                <a:gd name="T66" fmla="*/ 184 w 735"/>
                <a:gd name="T67" fmla="*/ 71 h 1245"/>
                <a:gd name="T68" fmla="*/ 161 w 735"/>
                <a:gd name="T69" fmla="*/ 67 h 1245"/>
                <a:gd name="T70" fmla="*/ 134 w 735"/>
                <a:gd name="T71" fmla="*/ 70 h 1245"/>
                <a:gd name="T72" fmla="*/ 105 w 735"/>
                <a:gd name="T73" fmla="*/ 83 h 1245"/>
                <a:gd name="T74" fmla="*/ 83 w 735"/>
                <a:gd name="T75" fmla="*/ 106 h 1245"/>
                <a:gd name="T76" fmla="*/ 73 w 735"/>
                <a:gd name="T77" fmla="*/ 142 h 1245"/>
                <a:gd name="T78" fmla="*/ 82 w 735"/>
                <a:gd name="T79" fmla="*/ 193 h 1245"/>
                <a:gd name="T80" fmla="*/ 118 w 735"/>
                <a:gd name="T81" fmla="*/ 262 h 1245"/>
                <a:gd name="T82" fmla="*/ 187 w 735"/>
                <a:gd name="T83" fmla="*/ 349 h 1245"/>
                <a:gd name="T84" fmla="*/ 296 w 735"/>
                <a:gd name="T85" fmla="*/ 458 h 1245"/>
                <a:gd name="T86" fmla="*/ 460 w 735"/>
                <a:gd name="T87" fmla="*/ 612 h 1245"/>
                <a:gd name="T88" fmla="*/ 586 w 735"/>
                <a:gd name="T89" fmla="*/ 740 h 1245"/>
                <a:gd name="T90" fmla="*/ 673 w 735"/>
                <a:gd name="T91" fmla="*/ 846 h 1245"/>
                <a:gd name="T92" fmla="*/ 723 w 735"/>
                <a:gd name="T93" fmla="*/ 934 h 1245"/>
                <a:gd name="T94" fmla="*/ 735 w 735"/>
                <a:gd name="T95" fmla="*/ 1011 h 1245"/>
                <a:gd name="T96" fmla="*/ 712 w 735"/>
                <a:gd name="T97" fmla="*/ 1078 h 1245"/>
                <a:gd name="T98" fmla="*/ 653 w 735"/>
                <a:gd name="T99" fmla="*/ 1140 h 1245"/>
                <a:gd name="T100" fmla="*/ 560 w 735"/>
                <a:gd name="T101" fmla="*/ 1202 h 1245"/>
                <a:gd name="T102" fmla="*/ 479 w 735"/>
                <a:gd name="T103" fmla="*/ 1149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35" h="1245">
                  <a:moveTo>
                    <a:pt x="479" y="1149"/>
                  </a:moveTo>
                  <a:lnTo>
                    <a:pt x="520" y="1129"/>
                  </a:lnTo>
                  <a:lnTo>
                    <a:pt x="556" y="1109"/>
                  </a:lnTo>
                  <a:lnTo>
                    <a:pt x="583" y="1088"/>
                  </a:lnTo>
                  <a:lnTo>
                    <a:pt x="605" y="1067"/>
                  </a:lnTo>
                  <a:lnTo>
                    <a:pt x="622" y="1045"/>
                  </a:lnTo>
                  <a:lnTo>
                    <a:pt x="632" y="1024"/>
                  </a:lnTo>
                  <a:lnTo>
                    <a:pt x="637" y="1002"/>
                  </a:lnTo>
                  <a:lnTo>
                    <a:pt x="638" y="979"/>
                  </a:lnTo>
                  <a:lnTo>
                    <a:pt x="634" y="956"/>
                  </a:lnTo>
                  <a:lnTo>
                    <a:pt x="625" y="933"/>
                  </a:lnTo>
                  <a:lnTo>
                    <a:pt x="613" y="910"/>
                  </a:lnTo>
                  <a:lnTo>
                    <a:pt x="598" y="886"/>
                  </a:lnTo>
                  <a:lnTo>
                    <a:pt x="580" y="861"/>
                  </a:lnTo>
                  <a:lnTo>
                    <a:pt x="559" y="837"/>
                  </a:lnTo>
                  <a:lnTo>
                    <a:pt x="535" y="812"/>
                  </a:lnTo>
                  <a:lnTo>
                    <a:pt x="510" y="788"/>
                  </a:lnTo>
                  <a:lnTo>
                    <a:pt x="484" y="762"/>
                  </a:lnTo>
                  <a:lnTo>
                    <a:pt x="456" y="737"/>
                  </a:lnTo>
                  <a:lnTo>
                    <a:pt x="428" y="711"/>
                  </a:lnTo>
                  <a:lnTo>
                    <a:pt x="398" y="685"/>
                  </a:lnTo>
                  <a:lnTo>
                    <a:pt x="370" y="659"/>
                  </a:lnTo>
                  <a:lnTo>
                    <a:pt x="342" y="633"/>
                  </a:lnTo>
                  <a:lnTo>
                    <a:pt x="313" y="607"/>
                  </a:lnTo>
                  <a:lnTo>
                    <a:pt x="287" y="579"/>
                  </a:lnTo>
                  <a:lnTo>
                    <a:pt x="278" y="570"/>
                  </a:lnTo>
                  <a:lnTo>
                    <a:pt x="266" y="558"/>
                  </a:lnTo>
                  <a:lnTo>
                    <a:pt x="251" y="543"/>
                  </a:lnTo>
                  <a:lnTo>
                    <a:pt x="236" y="527"/>
                  </a:lnTo>
                  <a:lnTo>
                    <a:pt x="219" y="509"/>
                  </a:lnTo>
                  <a:lnTo>
                    <a:pt x="202" y="491"/>
                  </a:lnTo>
                  <a:lnTo>
                    <a:pt x="185" y="471"/>
                  </a:lnTo>
                  <a:lnTo>
                    <a:pt x="167" y="453"/>
                  </a:lnTo>
                  <a:lnTo>
                    <a:pt x="150" y="435"/>
                  </a:lnTo>
                  <a:lnTo>
                    <a:pt x="135" y="418"/>
                  </a:lnTo>
                  <a:lnTo>
                    <a:pt x="122" y="404"/>
                  </a:lnTo>
                  <a:lnTo>
                    <a:pt x="111" y="391"/>
                  </a:lnTo>
                  <a:lnTo>
                    <a:pt x="102" y="382"/>
                  </a:lnTo>
                  <a:lnTo>
                    <a:pt x="97" y="375"/>
                  </a:lnTo>
                  <a:lnTo>
                    <a:pt x="80" y="351"/>
                  </a:lnTo>
                  <a:lnTo>
                    <a:pt x="62" y="323"/>
                  </a:lnTo>
                  <a:lnTo>
                    <a:pt x="44" y="292"/>
                  </a:lnTo>
                  <a:lnTo>
                    <a:pt x="27" y="260"/>
                  </a:lnTo>
                  <a:lnTo>
                    <a:pt x="14" y="228"/>
                  </a:lnTo>
                  <a:lnTo>
                    <a:pt x="8" y="206"/>
                  </a:lnTo>
                  <a:lnTo>
                    <a:pt x="3" y="184"/>
                  </a:lnTo>
                  <a:lnTo>
                    <a:pt x="0" y="162"/>
                  </a:lnTo>
                  <a:lnTo>
                    <a:pt x="0" y="140"/>
                  </a:lnTo>
                  <a:lnTo>
                    <a:pt x="2" y="119"/>
                  </a:lnTo>
                  <a:lnTo>
                    <a:pt x="6" y="97"/>
                  </a:lnTo>
                  <a:lnTo>
                    <a:pt x="12" y="78"/>
                  </a:lnTo>
                  <a:lnTo>
                    <a:pt x="21" y="60"/>
                  </a:lnTo>
                  <a:lnTo>
                    <a:pt x="32" y="44"/>
                  </a:lnTo>
                  <a:lnTo>
                    <a:pt x="47" y="29"/>
                  </a:lnTo>
                  <a:lnTo>
                    <a:pt x="64" y="18"/>
                  </a:lnTo>
                  <a:lnTo>
                    <a:pt x="83" y="9"/>
                  </a:lnTo>
                  <a:lnTo>
                    <a:pt x="107" y="3"/>
                  </a:lnTo>
                  <a:lnTo>
                    <a:pt x="132" y="0"/>
                  </a:lnTo>
                  <a:lnTo>
                    <a:pt x="161" y="1"/>
                  </a:lnTo>
                  <a:lnTo>
                    <a:pt x="194" y="5"/>
                  </a:lnTo>
                  <a:lnTo>
                    <a:pt x="206" y="10"/>
                  </a:lnTo>
                  <a:lnTo>
                    <a:pt x="217" y="11"/>
                  </a:lnTo>
                  <a:lnTo>
                    <a:pt x="226" y="10"/>
                  </a:lnTo>
                  <a:lnTo>
                    <a:pt x="236" y="8"/>
                  </a:lnTo>
                  <a:lnTo>
                    <a:pt x="245" y="6"/>
                  </a:lnTo>
                  <a:lnTo>
                    <a:pt x="255" y="4"/>
                  </a:lnTo>
                  <a:lnTo>
                    <a:pt x="266" y="4"/>
                  </a:lnTo>
                  <a:lnTo>
                    <a:pt x="277" y="6"/>
                  </a:lnTo>
                  <a:lnTo>
                    <a:pt x="290" y="11"/>
                  </a:lnTo>
                  <a:lnTo>
                    <a:pt x="305" y="21"/>
                  </a:lnTo>
                  <a:lnTo>
                    <a:pt x="312" y="26"/>
                  </a:lnTo>
                  <a:lnTo>
                    <a:pt x="319" y="32"/>
                  </a:lnTo>
                  <a:lnTo>
                    <a:pt x="328" y="39"/>
                  </a:lnTo>
                  <a:lnTo>
                    <a:pt x="337" y="48"/>
                  </a:lnTo>
                  <a:lnTo>
                    <a:pt x="346" y="58"/>
                  </a:lnTo>
                  <a:lnTo>
                    <a:pt x="355" y="67"/>
                  </a:lnTo>
                  <a:lnTo>
                    <a:pt x="364" y="77"/>
                  </a:lnTo>
                  <a:lnTo>
                    <a:pt x="372" y="87"/>
                  </a:lnTo>
                  <a:lnTo>
                    <a:pt x="379" y="97"/>
                  </a:lnTo>
                  <a:lnTo>
                    <a:pt x="385" y="108"/>
                  </a:lnTo>
                  <a:lnTo>
                    <a:pt x="390" y="118"/>
                  </a:lnTo>
                  <a:lnTo>
                    <a:pt x="393" y="127"/>
                  </a:lnTo>
                  <a:lnTo>
                    <a:pt x="395" y="135"/>
                  </a:lnTo>
                  <a:lnTo>
                    <a:pt x="394" y="142"/>
                  </a:lnTo>
                  <a:lnTo>
                    <a:pt x="390" y="148"/>
                  </a:lnTo>
                  <a:lnTo>
                    <a:pt x="384" y="153"/>
                  </a:lnTo>
                  <a:lnTo>
                    <a:pt x="374" y="157"/>
                  </a:lnTo>
                  <a:lnTo>
                    <a:pt x="362" y="158"/>
                  </a:lnTo>
                  <a:lnTo>
                    <a:pt x="345" y="157"/>
                  </a:lnTo>
                  <a:lnTo>
                    <a:pt x="324" y="153"/>
                  </a:lnTo>
                  <a:lnTo>
                    <a:pt x="300" y="148"/>
                  </a:lnTo>
                  <a:lnTo>
                    <a:pt x="271" y="140"/>
                  </a:lnTo>
                  <a:lnTo>
                    <a:pt x="237" y="130"/>
                  </a:lnTo>
                  <a:lnTo>
                    <a:pt x="221" y="124"/>
                  </a:lnTo>
                  <a:lnTo>
                    <a:pt x="210" y="116"/>
                  </a:lnTo>
                  <a:lnTo>
                    <a:pt x="202" y="109"/>
                  </a:lnTo>
                  <a:lnTo>
                    <a:pt x="198" y="102"/>
                  </a:lnTo>
                  <a:lnTo>
                    <a:pt x="195" y="94"/>
                  </a:lnTo>
                  <a:lnTo>
                    <a:pt x="194" y="87"/>
                  </a:lnTo>
                  <a:lnTo>
                    <a:pt x="192" y="81"/>
                  </a:lnTo>
                  <a:lnTo>
                    <a:pt x="189" y="75"/>
                  </a:lnTo>
                  <a:lnTo>
                    <a:pt x="184" y="71"/>
                  </a:lnTo>
                  <a:lnTo>
                    <a:pt x="175" y="68"/>
                  </a:lnTo>
                  <a:lnTo>
                    <a:pt x="168" y="67"/>
                  </a:lnTo>
                  <a:lnTo>
                    <a:pt x="161" y="67"/>
                  </a:lnTo>
                  <a:lnTo>
                    <a:pt x="153" y="67"/>
                  </a:lnTo>
                  <a:lnTo>
                    <a:pt x="144" y="68"/>
                  </a:lnTo>
                  <a:lnTo>
                    <a:pt x="134" y="70"/>
                  </a:lnTo>
                  <a:lnTo>
                    <a:pt x="125" y="73"/>
                  </a:lnTo>
                  <a:lnTo>
                    <a:pt x="115" y="77"/>
                  </a:lnTo>
                  <a:lnTo>
                    <a:pt x="105" y="83"/>
                  </a:lnTo>
                  <a:lnTo>
                    <a:pt x="97" y="89"/>
                  </a:lnTo>
                  <a:lnTo>
                    <a:pt x="89" y="97"/>
                  </a:lnTo>
                  <a:lnTo>
                    <a:pt x="83" y="106"/>
                  </a:lnTo>
                  <a:lnTo>
                    <a:pt x="78" y="117"/>
                  </a:lnTo>
                  <a:lnTo>
                    <a:pt x="74" y="129"/>
                  </a:lnTo>
                  <a:lnTo>
                    <a:pt x="73" y="142"/>
                  </a:lnTo>
                  <a:lnTo>
                    <a:pt x="73" y="158"/>
                  </a:lnTo>
                  <a:lnTo>
                    <a:pt x="76" y="175"/>
                  </a:lnTo>
                  <a:lnTo>
                    <a:pt x="82" y="193"/>
                  </a:lnTo>
                  <a:lnTo>
                    <a:pt x="90" y="215"/>
                  </a:lnTo>
                  <a:lnTo>
                    <a:pt x="102" y="237"/>
                  </a:lnTo>
                  <a:lnTo>
                    <a:pt x="118" y="262"/>
                  </a:lnTo>
                  <a:lnTo>
                    <a:pt x="137" y="289"/>
                  </a:lnTo>
                  <a:lnTo>
                    <a:pt x="159" y="318"/>
                  </a:lnTo>
                  <a:lnTo>
                    <a:pt x="187" y="349"/>
                  </a:lnTo>
                  <a:lnTo>
                    <a:pt x="218" y="384"/>
                  </a:lnTo>
                  <a:lnTo>
                    <a:pt x="255" y="419"/>
                  </a:lnTo>
                  <a:lnTo>
                    <a:pt x="296" y="458"/>
                  </a:lnTo>
                  <a:lnTo>
                    <a:pt x="355" y="513"/>
                  </a:lnTo>
                  <a:lnTo>
                    <a:pt x="410" y="564"/>
                  </a:lnTo>
                  <a:lnTo>
                    <a:pt x="460" y="612"/>
                  </a:lnTo>
                  <a:lnTo>
                    <a:pt x="507" y="657"/>
                  </a:lnTo>
                  <a:lnTo>
                    <a:pt x="549" y="699"/>
                  </a:lnTo>
                  <a:lnTo>
                    <a:pt x="586" y="740"/>
                  </a:lnTo>
                  <a:lnTo>
                    <a:pt x="620" y="778"/>
                  </a:lnTo>
                  <a:lnTo>
                    <a:pt x="648" y="812"/>
                  </a:lnTo>
                  <a:lnTo>
                    <a:pt x="673" y="846"/>
                  </a:lnTo>
                  <a:lnTo>
                    <a:pt x="694" y="877"/>
                  </a:lnTo>
                  <a:lnTo>
                    <a:pt x="711" y="907"/>
                  </a:lnTo>
                  <a:lnTo>
                    <a:pt x="723" y="934"/>
                  </a:lnTo>
                  <a:lnTo>
                    <a:pt x="731" y="961"/>
                  </a:lnTo>
                  <a:lnTo>
                    <a:pt x="735" y="986"/>
                  </a:lnTo>
                  <a:lnTo>
                    <a:pt x="735" y="1011"/>
                  </a:lnTo>
                  <a:lnTo>
                    <a:pt x="731" y="1034"/>
                  </a:lnTo>
                  <a:lnTo>
                    <a:pt x="724" y="1056"/>
                  </a:lnTo>
                  <a:lnTo>
                    <a:pt x="712" y="1078"/>
                  </a:lnTo>
                  <a:lnTo>
                    <a:pt x="697" y="1098"/>
                  </a:lnTo>
                  <a:lnTo>
                    <a:pt x="676" y="1120"/>
                  </a:lnTo>
                  <a:lnTo>
                    <a:pt x="653" y="1140"/>
                  </a:lnTo>
                  <a:lnTo>
                    <a:pt x="626" y="1160"/>
                  </a:lnTo>
                  <a:lnTo>
                    <a:pt x="595" y="1181"/>
                  </a:lnTo>
                  <a:lnTo>
                    <a:pt x="560" y="1202"/>
                  </a:lnTo>
                  <a:lnTo>
                    <a:pt x="521" y="1224"/>
                  </a:lnTo>
                  <a:lnTo>
                    <a:pt x="479" y="1245"/>
                  </a:lnTo>
                  <a:lnTo>
                    <a:pt x="479" y="114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9" name="Freeform 11"/>
            <p:cNvSpPr>
              <a:spLocks/>
            </p:cNvSpPr>
            <p:nvPr userDrawn="1"/>
          </p:nvSpPr>
          <p:spPr bwMode="auto">
            <a:xfrm>
              <a:off x="334" y="3735"/>
              <a:ext cx="147" cy="249"/>
            </a:xfrm>
            <a:custGeom>
              <a:avLst/>
              <a:gdLst>
                <a:gd name="T0" fmla="*/ 556 w 735"/>
                <a:gd name="T1" fmla="*/ 1109 h 1245"/>
                <a:gd name="T2" fmla="*/ 622 w 735"/>
                <a:gd name="T3" fmla="*/ 1045 h 1245"/>
                <a:gd name="T4" fmla="*/ 638 w 735"/>
                <a:gd name="T5" fmla="*/ 979 h 1245"/>
                <a:gd name="T6" fmla="*/ 613 w 735"/>
                <a:gd name="T7" fmla="*/ 910 h 1245"/>
                <a:gd name="T8" fmla="*/ 559 w 735"/>
                <a:gd name="T9" fmla="*/ 837 h 1245"/>
                <a:gd name="T10" fmla="*/ 484 w 735"/>
                <a:gd name="T11" fmla="*/ 762 h 1245"/>
                <a:gd name="T12" fmla="*/ 398 w 735"/>
                <a:gd name="T13" fmla="*/ 685 h 1245"/>
                <a:gd name="T14" fmla="*/ 313 w 735"/>
                <a:gd name="T15" fmla="*/ 607 h 1245"/>
                <a:gd name="T16" fmla="*/ 266 w 735"/>
                <a:gd name="T17" fmla="*/ 558 h 1245"/>
                <a:gd name="T18" fmla="*/ 219 w 735"/>
                <a:gd name="T19" fmla="*/ 509 h 1245"/>
                <a:gd name="T20" fmla="*/ 167 w 735"/>
                <a:gd name="T21" fmla="*/ 453 h 1245"/>
                <a:gd name="T22" fmla="*/ 122 w 735"/>
                <a:gd name="T23" fmla="*/ 404 h 1245"/>
                <a:gd name="T24" fmla="*/ 97 w 735"/>
                <a:gd name="T25" fmla="*/ 375 h 1245"/>
                <a:gd name="T26" fmla="*/ 44 w 735"/>
                <a:gd name="T27" fmla="*/ 292 h 1245"/>
                <a:gd name="T28" fmla="*/ 8 w 735"/>
                <a:gd name="T29" fmla="*/ 206 h 1245"/>
                <a:gd name="T30" fmla="*/ 0 w 735"/>
                <a:gd name="T31" fmla="*/ 140 h 1245"/>
                <a:gd name="T32" fmla="*/ 12 w 735"/>
                <a:gd name="T33" fmla="*/ 78 h 1245"/>
                <a:gd name="T34" fmla="*/ 47 w 735"/>
                <a:gd name="T35" fmla="*/ 29 h 1245"/>
                <a:gd name="T36" fmla="*/ 107 w 735"/>
                <a:gd name="T37" fmla="*/ 3 h 1245"/>
                <a:gd name="T38" fmla="*/ 194 w 735"/>
                <a:gd name="T39" fmla="*/ 5 h 1245"/>
                <a:gd name="T40" fmla="*/ 226 w 735"/>
                <a:gd name="T41" fmla="*/ 10 h 1245"/>
                <a:gd name="T42" fmla="*/ 255 w 735"/>
                <a:gd name="T43" fmla="*/ 4 h 1245"/>
                <a:gd name="T44" fmla="*/ 290 w 735"/>
                <a:gd name="T45" fmla="*/ 11 h 1245"/>
                <a:gd name="T46" fmla="*/ 319 w 735"/>
                <a:gd name="T47" fmla="*/ 32 h 1245"/>
                <a:gd name="T48" fmla="*/ 346 w 735"/>
                <a:gd name="T49" fmla="*/ 58 h 1245"/>
                <a:gd name="T50" fmla="*/ 372 w 735"/>
                <a:gd name="T51" fmla="*/ 87 h 1245"/>
                <a:gd name="T52" fmla="*/ 390 w 735"/>
                <a:gd name="T53" fmla="*/ 118 h 1245"/>
                <a:gd name="T54" fmla="*/ 394 w 735"/>
                <a:gd name="T55" fmla="*/ 142 h 1245"/>
                <a:gd name="T56" fmla="*/ 374 w 735"/>
                <a:gd name="T57" fmla="*/ 157 h 1245"/>
                <a:gd name="T58" fmla="*/ 324 w 735"/>
                <a:gd name="T59" fmla="*/ 153 h 1245"/>
                <a:gd name="T60" fmla="*/ 237 w 735"/>
                <a:gd name="T61" fmla="*/ 130 h 1245"/>
                <a:gd name="T62" fmla="*/ 202 w 735"/>
                <a:gd name="T63" fmla="*/ 109 h 1245"/>
                <a:gd name="T64" fmla="*/ 194 w 735"/>
                <a:gd name="T65" fmla="*/ 87 h 1245"/>
                <a:gd name="T66" fmla="*/ 184 w 735"/>
                <a:gd name="T67" fmla="*/ 71 h 1245"/>
                <a:gd name="T68" fmla="*/ 161 w 735"/>
                <a:gd name="T69" fmla="*/ 67 h 1245"/>
                <a:gd name="T70" fmla="*/ 134 w 735"/>
                <a:gd name="T71" fmla="*/ 70 h 1245"/>
                <a:gd name="T72" fmla="*/ 105 w 735"/>
                <a:gd name="T73" fmla="*/ 83 h 1245"/>
                <a:gd name="T74" fmla="*/ 83 w 735"/>
                <a:gd name="T75" fmla="*/ 106 h 1245"/>
                <a:gd name="T76" fmla="*/ 73 w 735"/>
                <a:gd name="T77" fmla="*/ 142 h 1245"/>
                <a:gd name="T78" fmla="*/ 82 w 735"/>
                <a:gd name="T79" fmla="*/ 193 h 1245"/>
                <a:gd name="T80" fmla="*/ 118 w 735"/>
                <a:gd name="T81" fmla="*/ 262 h 1245"/>
                <a:gd name="T82" fmla="*/ 187 w 735"/>
                <a:gd name="T83" fmla="*/ 349 h 1245"/>
                <a:gd name="T84" fmla="*/ 296 w 735"/>
                <a:gd name="T85" fmla="*/ 458 h 1245"/>
                <a:gd name="T86" fmla="*/ 460 w 735"/>
                <a:gd name="T87" fmla="*/ 612 h 1245"/>
                <a:gd name="T88" fmla="*/ 586 w 735"/>
                <a:gd name="T89" fmla="*/ 740 h 1245"/>
                <a:gd name="T90" fmla="*/ 673 w 735"/>
                <a:gd name="T91" fmla="*/ 846 h 1245"/>
                <a:gd name="T92" fmla="*/ 723 w 735"/>
                <a:gd name="T93" fmla="*/ 934 h 1245"/>
                <a:gd name="T94" fmla="*/ 735 w 735"/>
                <a:gd name="T95" fmla="*/ 1011 h 1245"/>
                <a:gd name="T96" fmla="*/ 712 w 735"/>
                <a:gd name="T97" fmla="*/ 1078 h 1245"/>
                <a:gd name="T98" fmla="*/ 653 w 735"/>
                <a:gd name="T99" fmla="*/ 1140 h 1245"/>
                <a:gd name="T100" fmla="*/ 560 w 735"/>
                <a:gd name="T101" fmla="*/ 1202 h 1245"/>
                <a:gd name="T102" fmla="*/ 479 w 735"/>
                <a:gd name="T103" fmla="*/ 1149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35" h="1245">
                  <a:moveTo>
                    <a:pt x="479" y="1149"/>
                  </a:moveTo>
                  <a:lnTo>
                    <a:pt x="520" y="1129"/>
                  </a:lnTo>
                  <a:lnTo>
                    <a:pt x="556" y="1109"/>
                  </a:lnTo>
                  <a:lnTo>
                    <a:pt x="583" y="1088"/>
                  </a:lnTo>
                  <a:lnTo>
                    <a:pt x="605" y="1067"/>
                  </a:lnTo>
                  <a:lnTo>
                    <a:pt x="622" y="1045"/>
                  </a:lnTo>
                  <a:lnTo>
                    <a:pt x="632" y="1024"/>
                  </a:lnTo>
                  <a:lnTo>
                    <a:pt x="637" y="1002"/>
                  </a:lnTo>
                  <a:lnTo>
                    <a:pt x="638" y="979"/>
                  </a:lnTo>
                  <a:lnTo>
                    <a:pt x="634" y="956"/>
                  </a:lnTo>
                  <a:lnTo>
                    <a:pt x="625" y="933"/>
                  </a:lnTo>
                  <a:lnTo>
                    <a:pt x="613" y="910"/>
                  </a:lnTo>
                  <a:lnTo>
                    <a:pt x="598" y="886"/>
                  </a:lnTo>
                  <a:lnTo>
                    <a:pt x="580" y="861"/>
                  </a:lnTo>
                  <a:lnTo>
                    <a:pt x="559" y="837"/>
                  </a:lnTo>
                  <a:lnTo>
                    <a:pt x="535" y="812"/>
                  </a:lnTo>
                  <a:lnTo>
                    <a:pt x="510" y="788"/>
                  </a:lnTo>
                  <a:lnTo>
                    <a:pt x="484" y="762"/>
                  </a:lnTo>
                  <a:lnTo>
                    <a:pt x="456" y="737"/>
                  </a:lnTo>
                  <a:lnTo>
                    <a:pt x="428" y="711"/>
                  </a:lnTo>
                  <a:lnTo>
                    <a:pt x="398" y="685"/>
                  </a:lnTo>
                  <a:lnTo>
                    <a:pt x="370" y="659"/>
                  </a:lnTo>
                  <a:lnTo>
                    <a:pt x="342" y="633"/>
                  </a:lnTo>
                  <a:lnTo>
                    <a:pt x="313" y="607"/>
                  </a:lnTo>
                  <a:lnTo>
                    <a:pt x="287" y="579"/>
                  </a:lnTo>
                  <a:lnTo>
                    <a:pt x="278" y="570"/>
                  </a:lnTo>
                  <a:lnTo>
                    <a:pt x="266" y="558"/>
                  </a:lnTo>
                  <a:lnTo>
                    <a:pt x="251" y="543"/>
                  </a:lnTo>
                  <a:lnTo>
                    <a:pt x="236" y="527"/>
                  </a:lnTo>
                  <a:lnTo>
                    <a:pt x="219" y="509"/>
                  </a:lnTo>
                  <a:lnTo>
                    <a:pt x="202" y="491"/>
                  </a:lnTo>
                  <a:lnTo>
                    <a:pt x="185" y="471"/>
                  </a:lnTo>
                  <a:lnTo>
                    <a:pt x="167" y="453"/>
                  </a:lnTo>
                  <a:lnTo>
                    <a:pt x="150" y="435"/>
                  </a:lnTo>
                  <a:lnTo>
                    <a:pt x="135" y="418"/>
                  </a:lnTo>
                  <a:lnTo>
                    <a:pt x="122" y="404"/>
                  </a:lnTo>
                  <a:lnTo>
                    <a:pt x="111" y="391"/>
                  </a:lnTo>
                  <a:lnTo>
                    <a:pt x="102" y="382"/>
                  </a:lnTo>
                  <a:lnTo>
                    <a:pt x="97" y="375"/>
                  </a:lnTo>
                  <a:lnTo>
                    <a:pt x="80" y="351"/>
                  </a:lnTo>
                  <a:lnTo>
                    <a:pt x="62" y="323"/>
                  </a:lnTo>
                  <a:lnTo>
                    <a:pt x="44" y="292"/>
                  </a:lnTo>
                  <a:lnTo>
                    <a:pt x="27" y="260"/>
                  </a:lnTo>
                  <a:lnTo>
                    <a:pt x="14" y="228"/>
                  </a:lnTo>
                  <a:lnTo>
                    <a:pt x="8" y="206"/>
                  </a:lnTo>
                  <a:lnTo>
                    <a:pt x="3" y="184"/>
                  </a:lnTo>
                  <a:lnTo>
                    <a:pt x="0" y="162"/>
                  </a:lnTo>
                  <a:lnTo>
                    <a:pt x="0" y="140"/>
                  </a:lnTo>
                  <a:lnTo>
                    <a:pt x="2" y="119"/>
                  </a:lnTo>
                  <a:lnTo>
                    <a:pt x="6" y="97"/>
                  </a:lnTo>
                  <a:lnTo>
                    <a:pt x="12" y="78"/>
                  </a:lnTo>
                  <a:lnTo>
                    <a:pt x="21" y="60"/>
                  </a:lnTo>
                  <a:lnTo>
                    <a:pt x="32" y="44"/>
                  </a:lnTo>
                  <a:lnTo>
                    <a:pt x="47" y="29"/>
                  </a:lnTo>
                  <a:lnTo>
                    <a:pt x="64" y="18"/>
                  </a:lnTo>
                  <a:lnTo>
                    <a:pt x="83" y="9"/>
                  </a:lnTo>
                  <a:lnTo>
                    <a:pt x="107" y="3"/>
                  </a:lnTo>
                  <a:lnTo>
                    <a:pt x="132" y="0"/>
                  </a:lnTo>
                  <a:lnTo>
                    <a:pt x="161" y="1"/>
                  </a:lnTo>
                  <a:lnTo>
                    <a:pt x="194" y="5"/>
                  </a:lnTo>
                  <a:lnTo>
                    <a:pt x="206" y="10"/>
                  </a:lnTo>
                  <a:lnTo>
                    <a:pt x="217" y="11"/>
                  </a:lnTo>
                  <a:lnTo>
                    <a:pt x="226" y="10"/>
                  </a:lnTo>
                  <a:lnTo>
                    <a:pt x="236" y="8"/>
                  </a:lnTo>
                  <a:lnTo>
                    <a:pt x="245" y="6"/>
                  </a:lnTo>
                  <a:lnTo>
                    <a:pt x="255" y="4"/>
                  </a:lnTo>
                  <a:lnTo>
                    <a:pt x="266" y="4"/>
                  </a:lnTo>
                  <a:lnTo>
                    <a:pt x="277" y="6"/>
                  </a:lnTo>
                  <a:lnTo>
                    <a:pt x="290" y="11"/>
                  </a:lnTo>
                  <a:lnTo>
                    <a:pt x="305" y="21"/>
                  </a:lnTo>
                  <a:lnTo>
                    <a:pt x="312" y="26"/>
                  </a:lnTo>
                  <a:lnTo>
                    <a:pt x="319" y="32"/>
                  </a:lnTo>
                  <a:lnTo>
                    <a:pt x="328" y="39"/>
                  </a:lnTo>
                  <a:lnTo>
                    <a:pt x="337" y="48"/>
                  </a:lnTo>
                  <a:lnTo>
                    <a:pt x="346" y="58"/>
                  </a:lnTo>
                  <a:lnTo>
                    <a:pt x="355" y="67"/>
                  </a:lnTo>
                  <a:lnTo>
                    <a:pt x="364" y="77"/>
                  </a:lnTo>
                  <a:lnTo>
                    <a:pt x="372" y="87"/>
                  </a:lnTo>
                  <a:lnTo>
                    <a:pt x="379" y="97"/>
                  </a:lnTo>
                  <a:lnTo>
                    <a:pt x="385" y="108"/>
                  </a:lnTo>
                  <a:lnTo>
                    <a:pt x="390" y="118"/>
                  </a:lnTo>
                  <a:lnTo>
                    <a:pt x="393" y="127"/>
                  </a:lnTo>
                  <a:lnTo>
                    <a:pt x="395" y="135"/>
                  </a:lnTo>
                  <a:lnTo>
                    <a:pt x="394" y="142"/>
                  </a:lnTo>
                  <a:lnTo>
                    <a:pt x="390" y="148"/>
                  </a:lnTo>
                  <a:lnTo>
                    <a:pt x="384" y="153"/>
                  </a:lnTo>
                  <a:lnTo>
                    <a:pt x="374" y="157"/>
                  </a:lnTo>
                  <a:lnTo>
                    <a:pt x="362" y="158"/>
                  </a:lnTo>
                  <a:lnTo>
                    <a:pt x="345" y="157"/>
                  </a:lnTo>
                  <a:lnTo>
                    <a:pt x="324" y="153"/>
                  </a:lnTo>
                  <a:lnTo>
                    <a:pt x="300" y="148"/>
                  </a:lnTo>
                  <a:lnTo>
                    <a:pt x="271" y="140"/>
                  </a:lnTo>
                  <a:lnTo>
                    <a:pt x="237" y="130"/>
                  </a:lnTo>
                  <a:lnTo>
                    <a:pt x="221" y="124"/>
                  </a:lnTo>
                  <a:lnTo>
                    <a:pt x="210" y="116"/>
                  </a:lnTo>
                  <a:lnTo>
                    <a:pt x="202" y="109"/>
                  </a:lnTo>
                  <a:lnTo>
                    <a:pt x="198" y="102"/>
                  </a:lnTo>
                  <a:lnTo>
                    <a:pt x="195" y="94"/>
                  </a:lnTo>
                  <a:lnTo>
                    <a:pt x="194" y="87"/>
                  </a:lnTo>
                  <a:lnTo>
                    <a:pt x="192" y="81"/>
                  </a:lnTo>
                  <a:lnTo>
                    <a:pt x="189" y="75"/>
                  </a:lnTo>
                  <a:lnTo>
                    <a:pt x="184" y="71"/>
                  </a:lnTo>
                  <a:lnTo>
                    <a:pt x="175" y="68"/>
                  </a:lnTo>
                  <a:lnTo>
                    <a:pt x="168" y="67"/>
                  </a:lnTo>
                  <a:lnTo>
                    <a:pt x="161" y="67"/>
                  </a:lnTo>
                  <a:lnTo>
                    <a:pt x="153" y="67"/>
                  </a:lnTo>
                  <a:lnTo>
                    <a:pt x="144" y="68"/>
                  </a:lnTo>
                  <a:lnTo>
                    <a:pt x="134" y="70"/>
                  </a:lnTo>
                  <a:lnTo>
                    <a:pt x="125" y="73"/>
                  </a:lnTo>
                  <a:lnTo>
                    <a:pt x="115" y="77"/>
                  </a:lnTo>
                  <a:lnTo>
                    <a:pt x="105" y="83"/>
                  </a:lnTo>
                  <a:lnTo>
                    <a:pt x="97" y="89"/>
                  </a:lnTo>
                  <a:lnTo>
                    <a:pt x="89" y="97"/>
                  </a:lnTo>
                  <a:lnTo>
                    <a:pt x="83" y="106"/>
                  </a:lnTo>
                  <a:lnTo>
                    <a:pt x="78" y="117"/>
                  </a:lnTo>
                  <a:lnTo>
                    <a:pt x="74" y="129"/>
                  </a:lnTo>
                  <a:lnTo>
                    <a:pt x="73" y="142"/>
                  </a:lnTo>
                  <a:lnTo>
                    <a:pt x="73" y="158"/>
                  </a:lnTo>
                  <a:lnTo>
                    <a:pt x="76" y="175"/>
                  </a:lnTo>
                  <a:lnTo>
                    <a:pt x="82" y="193"/>
                  </a:lnTo>
                  <a:lnTo>
                    <a:pt x="90" y="215"/>
                  </a:lnTo>
                  <a:lnTo>
                    <a:pt x="102" y="237"/>
                  </a:lnTo>
                  <a:lnTo>
                    <a:pt x="118" y="262"/>
                  </a:lnTo>
                  <a:lnTo>
                    <a:pt x="137" y="289"/>
                  </a:lnTo>
                  <a:lnTo>
                    <a:pt x="159" y="318"/>
                  </a:lnTo>
                  <a:lnTo>
                    <a:pt x="187" y="349"/>
                  </a:lnTo>
                  <a:lnTo>
                    <a:pt x="218" y="384"/>
                  </a:lnTo>
                  <a:lnTo>
                    <a:pt x="255" y="419"/>
                  </a:lnTo>
                  <a:lnTo>
                    <a:pt x="296" y="458"/>
                  </a:lnTo>
                  <a:lnTo>
                    <a:pt x="355" y="513"/>
                  </a:lnTo>
                  <a:lnTo>
                    <a:pt x="410" y="564"/>
                  </a:lnTo>
                  <a:lnTo>
                    <a:pt x="460" y="612"/>
                  </a:lnTo>
                  <a:lnTo>
                    <a:pt x="507" y="657"/>
                  </a:lnTo>
                  <a:lnTo>
                    <a:pt x="549" y="699"/>
                  </a:lnTo>
                  <a:lnTo>
                    <a:pt x="586" y="740"/>
                  </a:lnTo>
                  <a:lnTo>
                    <a:pt x="620" y="778"/>
                  </a:lnTo>
                  <a:lnTo>
                    <a:pt x="648" y="812"/>
                  </a:lnTo>
                  <a:lnTo>
                    <a:pt x="673" y="846"/>
                  </a:lnTo>
                  <a:lnTo>
                    <a:pt x="694" y="877"/>
                  </a:lnTo>
                  <a:lnTo>
                    <a:pt x="711" y="907"/>
                  </a:lnTo>
                  <a:lnTo>
                    <a:pt x="723" y="934"/>
                  </a:lnTo>
                  <a:lnTo>
                    <a:pt x="731" y="961"/>
                  </a:lnTo>
                  <a:lnTo>
                    <a:pt x="735" y="986"/>
                  </a:lnTo>
                  <a:lnTo>
                    <a:pt x="735" y="1011"/>
                  </a:lnTo>
                  <a:lnTo>
                    <a:pt x="731" y="1034"/>
                  </a:lnTo>
                  <a:lnTo>
                    <a:pt x="724" y="1056"/>
                  </a:lnTo>
                  <a:lnTo>
                    <a:pt x="712" y="1078"/>
                  </a:lnTo>
                  <a:lnTo>
                    <a:pt x="697" y="1098"/>
                  </a:lnTo>
                  <a:lnTo>
                    <a:pt x="676" y="1120"/>
                  </a:lnTo>
                  <a:lnTo>
                    <a:pt x="653" y="1140"/>
                  </a:lnTo>
                  <a:lnTo>
                    <a:pt x="626" y="1160"/>
                  </a:lnTo>
                  <a:lnTo>
                    <a:pt x="595" y="1181"/>
                  </a:lnTo>
                  <a:lnTo>
                    <a:pt x="560" y="1202"/>
                  </a:lnTo>
                  <a:lnTo>
                    <a:pt x="521" y="1224"/>
                  </a:lnTo>
                  <a:lnTo>
                    <a:pt x="479" y="1245"/>
                  </a:lnTo>
                  <a:lnTo>
                    <a:pt x="479" y="1149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0" name="Freeform 12"/>
            <p:cNvSpPr>
              <a:spLocks/>
            </p:cNvSpPr>
            <p:nvPr userDrawn="1"/>
          </p:nvSpPr>
          <p:spPr bwMode="auto">
            <a:xfrm>
              <a:off x="400" y="4098"/>
              <a:ext cx="37" cy="49"/>
            </a:xfrm>
            <a:custGeom>
              <a:avLst/>
              <a:gdLst>
                <a:gd name="T0" fmla="*/ 148 w 185"/>
                <a:gd name="T1" fmla="*/ 249 h 249"/>
                <a:gd name="T2" fmla="*/ 163 w 185"/>
                <a:gd name="T3" fmla="*/ 241 h 249"/>
                <a:gd name="T4" fmla="*/ 174 w 185"/>
                <a:gd name="T5" fmla="*/ 230 h 249"/>
                <a:gd name="T6" fmla="*/ 181 w 185"/>
                <a:gd name="T7" fmla="*/ 218 h 249"/>
                <a:gd name="T8" fmla="*/ 185 w 185"/>
                <a:gd name="T9" fmla="*/ 204 h 249"/>
                <a:gd name="T10" fmla="*/ 185 w 185"/>
                <a:gd name="T11" fmla="*/ 190 h 249"/>
                <a:gd name="T12" fmla="*/ 181 w 185"/>
                <a:gd name="T13" fmla="*/ 174 h 249"/>
                <a:gd name="T14" fmla="*/ 174 w 185"/>
                <a:gd name="T15" fmla="*/ 160 h 249"/>
                <a:gd name="T16" fmla="*/ 164 w 185"/>
                <a:gd name="T17" fmla="*/ 146 h 249"/>
                <a:gd name="T18" fmla="*/ 151 w 185"/>
                <a:gd name="T19" fmla="*/ 135 h 249"/>
                <a:gd name="T20" fmla="*/ 134 w 185"/>
                <a:gd name="T21" fmla="*/ 125 h 249"/>
                <a:gd name="T22" fmla="*/ 132 w 185"/>
                <a:gd name="T23" fmla="*/ 124 h 249"/>
                <a:gd name="T24" fmla="*/ 126 w 185"/>
                <a:gd name="T25" fmla="*/ 121 h 249"/>
                <a:gd name="T26" fmla="*/ 118 w 185"/>
                <a:gd name="T27" fmla="*/ 117 h 249"/>
                <a:gd name="T28" fmla="*/ 108 w 185"/>
                <a:gd name="T29" fmla="*/ 110 h 249"/>
                <a:gd name="T30" fmla="*/ 99 w 185"/>
                <a:gd name="T31" fmla="*/ 103 h 249"/>
                <a:gd name="T32" fmla="*/ 90 w 185"/>
                <a:gd name="T33" fmla="*/ 93 h 249"/>
                <a:gd name="T34" fmla="*/ 85 w 185"/>
                <a:gd name="T35" fmla="*/ 82 h 249"/>
                <a:gd name="T36" fmla="*/ 82 w 185"/>
                <a:gd name="T37" fmla="*/ 69 h 249"/>
                <a:gd name="T38" fmla="*/ 82 w 185"/>
                <a:gd name="T39" fmla="*/ 0 h 249"/>
                <a:gd name="T40" fmla="*/ 78 w 185"/>
                <a:gd name="T41" fmla="*/ 1 h 249"/>
                <a:gd name="T42" fmla="*/ 71 w 185"/>
                <a:gd name="T43" fmla="*/ 4 h 249"/>
                <a:gd name="T44" fmla="*/ 60 w 185"/>
                <a:gd name="T45" fmla="*/ 8 h 249"/>
                <a:gd name="T46" fmla="*/ 50 w 185"/>
                <a:gd name="T47" fmla="*/ 14 h 249"/>
                <a:gd name="T48" fmla="*/ 39 w 185"/>
                <a:gd name="T49" fmla="*/ 22 h 249"/>
                <a:gd name="T50" fmla="*/ 28 w 185"/>
                <a:gd name="T51" fmla="*/ 31 h 249"/>
                <a:gd name="T52" fmla="*/ 18 w 185"/>
                <a:gd name="T53" fmla="*/ 40 h 249"/>
                <a:gd name="T54" fmla="*/ 10 w 185"/>
                <a:gd name="T55" fmla="*/ 51 h 249"/>
                <a:gd name="T56" fmla="*/ 3 w 185"/>
                <a:gd name="T57" fmla="*/ 62 h 249"/>
                <a:gd name="T58" fmla="*/ 0 w 185"/>
                <a:gd name="T59" fmla="*/ 75 h 249"/>
                <a:gd name="T60" fmla="*/ 1 w 185"/>
                <a:gd name="T61" fmla="*/ 90 h 249"/>
                <a:gd name="T62" fmla="*/ 6 w 185"/>
                <a:gd name="T63" fmla="*/ 104 h 249"/>
                <a:gd name="T64" fmla="*/ 16 w 185"/>
                <a:gd name="T65" fmla="*/ 119 h 249"/>
                <a:gd name="T66" fmla="*/ 32 w 185"/>
                <a:gd name="T67" fmla="*/ 136 h 249"/>
                <a:gd name="T68" fmla="*/ 55 w 185"/>
                <a:gd name="T69" fmla="*/ 153 h 249"/>
                <a:gd name="T70" fmla="*/ 65 w 185"/>
                <a:gd name="T71" fmla="*/ 158 h 249"/>
                <a:gd name="T72" fmla="*/ 77 w 185"/>
                <a:gd name="T73" fmla="*/ 162 h 249"/>
                <a:gd name="T74" fmla="*/ 88 w 185"/>
                <a:gd name="T75" fmla="*/ 165 h 249"/>
                <a:gd name="T76" fmla="*/ 100 w 185"/>
                <a:gd name="T77" fmla="*/ 167 h 249"/>
                <a:gd name="T78" fmla="*/ 110 w 185"/>
                <a:gd name="T79" fmla="*/ 170 h 249"/>
                <a:gd name="T80" fmla="*/ 120 w 185"/>
                <a:gd name="T81" fmla="*/ 173 h 249"/>
                <a:gd name="T82" fmla="*/ 129 w 185"/>
                <a:gd name="T83" fmla="*/ 178 h 249"/>
                <a:gd name="T84" fmla="*/ 136 w 185"/>
                <a:gd name="T85" fmla="*/ 185 h 249"/>
                <a:gd name="T86" fmla="*/ 143 w 185"/>
                <a:gd name="T87" fmla="*/ 195 h 249"/>
                <a:gd name="T88" fmla="*/ 147 w 185"/>
                <a:gd name="T89" fmla="*/ 207 h 249"/>
                <a:gd name="T90" fmla="*/ 148 w 185"/>
                <a:gd name="T91" fmla="*/ 222 h 249"/>
                <a:gd name="T92" fmla="*/ 148 w 185"/>
                <a:gd name="T93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5" h="249">
                  <a:moveTo>
                    <a:pt x="148" y="249"/>
                  </a:moveTo>
                  <a:lnTo>
                    <a:pt x="163" y="241"/>
                  </a:lnTo>
                  <a:lnTo>
                    <a:pt x="174" y="230"/>
                  </a:lnTo>
                  <a:lnTo>
                    <a:pt x="181" y="218"/>
                  </a:lnTo>
                  <a:lnTo>
                    <a:pt x="185" y="204"/>
                  </a:lnTo>
                  <a:lnTo>
                    <a:pt x="185" y="190"/>
                  </a:lnTo>
                  <a:lnTo>
                    <a:pt x="181" y="174"/>
                  </a:lnTo>
                  <a:lnTo>
                    <a:pt x="174" y="160"/>
                  </a:lnTo>
                  <a:lnTo>
                    <a:pt x="164" y="146"/>
                  </a:lnTo>
                  <a:lnTo>
                    <a:pt x="151" y="135"/>
                  </a:lnTo>
                  <a:lnTo>
                    <a:pt x="134" y="125"/>
                  </a:lnTo>
                  <a:lnTo>
                    <a:pt x="132" y="124"/>
                  </a:lnTo>
                  <a:lnTo>
                    <a:pt x="126" y="121"/>
                  </a:lnTo>
                  <a:lnTo>
                    <a:pt x="118" y="117"/>
                  </a:lnTo>
                  <a:lnTo>
                    <a:pt x="108" y="110"/>
                  </a:lnTo>
                  <a:lnTo>
                    <a:pt x="99" y="103"/>
                  </a:lnTo>
                  <a:lnTo>
                    <a:pt x="90" y="93"/>
                  </a:lnTo>
                  <a:lnTo>
                    <a:pt x="85" y="82"/>
                  </a:lnTo>
                  <a:lnTo>
                    <a:pt x="82" y="69"/>
                  </a:lnTo>
                  <a:lnTo>
                    <a:pt x="82" y="0"/>
                  </a:lnTo>
                  <a:lnTo>
                    <a:pt x="78" y="1"/>
                  </a:lnTo>
                  <a:lnTo>
                    <a:pt x="71" y="4"/>
                  </a:lnTo>
                  <a:lnTo>
                    <a:pt x="60" y="8"/>
                  </a:lnTo>
                  <a:lnTo>
                    <a:pt x="50" y="14"/>
                  </a:lnTo>
                  <a:lnTo>
                    <a:pt x="39" y="22"/>
                  </a:lnTo>
                  <a:lnTo>
                    <a:pt x="28" y="31"/>
                  </a:lnTo>
                  <a:lnTo>
                    <a:pt x="18" y="40"/>
                  </a:lnTo>
                  <a:lnTo>
                    <a:pt x="10" y="51"/>
                  </a:lnTo>
                  <a:lnTo>
                    <a:pt x="3" y="62"/>
                  </a:lnTo>
                  <a:lnTo>
                    <a:pt x="0" y="75"/>
                  </a:lnTo>
                  <a:lnTo>
                    <a:pt x="1" y="90"/>
                  </a:lnTo>
                  <a:lnTo>
                    <a:pt x="6" y="104"/>
                  </a:lnTo>
                  <a:lnTo>
                    <a:pt x="16" y="119"/>
                  </a:lnTo>
                  <a:lnTo>
                    <a:pt x="32" y="136"/>
                  </a:lnTo>
                  <a:lnTo>
                    <a:pt x="55" y="153"/>
                  </a:lnTo>
                  <a:lnTo>
                    <a:pt x="65" y="158"/>
                  </a:lnTo>
                  <a:lnTo>
                    <a:pt x="77" y="162"/>
                  </a:lnTo>
                  <a:lnTo>
                    <a:pt x="88" y="165"/>
                  </a:lnTo>
                  <a:lnTo>
                    <a:pt x="100" y="167"/>
                  </a:lnTo>
                  <a:lnTo>
                    <a:pt x="110" y="170"/>
                  </a:lnTo>
                  <a:lnTo>
                    <a:pt x="120" y="173"/>
                  </a:lnTo>
                  <a:lnTo>
                    <a:pt x="129" y="178"/>
                  </a:lnTo>
                  <a:lnTo>
                    <a:pt x="136" y="185"/>
                  </a:lnTo>
                  <a:lnTo>
                    <a:pt x="143" y="195"/>
                  </a:lnTo>
                  <a:lnTo>
                    <a:pt x="147" y="207"/>
                  </a:lnTo>
                  <a:lnTo>
                    <a:pt x="148" y="222"/>
                  </a:lnTo>
                  <a:lnTo>
                    <a:pt x="148" y="24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1" name="Freeform 13"/>
            <p:cNvSpPr>
              <a:spLocks/>
            </p:cNvSpPr>
            <p:nvPr userDrawn="1"/>
          </p:nvSpPr>
          <p:spPr bwMode="auto">
            <a:xfrm>
              <a:off x="400" y="4098"/>
              <a:ext cx="37" cy="49"/>
            </a:xfrm>
            <a:custGeom>
              <a:avLst/>
              <a:gdLst>
                <a:gd name="T0" fmla="*/ 148 w 185"/>
                <a:gd name="T1" fmla="*/ 249 h 249"/>
                <a:gd name="T2" fmla="*/ 163 w 185"/>
                <a:gd name="T3" fmla="*/ 241 h 249"/>
                <a:gd name="T4" fmla="*/ 174 w 185"/>
                <a:gd name="T5" fmla="*/ 230 h 249"/>
                <a:gd name="T6" fmla="*/ 181 w 185"/>
                <a:gd name="T7" fmla="*/ 218 h 249"/>
                <a:gd name="T8" fmla="*/ 185 w 185"/>
                <a:gd name="T9" fmla="*/ 204 h 249"/>
                <a:gd name="T10" fmla="*/ 185 w 185"/>
                <a:gd name="T11" fmla="*/ 190 h 249"/>
                <a:gd name="T12" fmla="*/ 181 w 185"/>
                <a:gd name="T13" fmla="*/ 174 h 249"/>
                <a:gd name="T14" fmla="*/ 174 w 185"/>
                <a:gd name="T15" fmla="*/ 160 h 249"/>
                <a:gd name="T16" fmla="*/ 164 w 185"/>
                <a:gd name="T17" fmla="*/ 146 h 249"/>
                <a:gd name="T18" fmla="*/ 151 w 185"/>
                <a:gd name="T19" fmla="*/ 135 h 249"/>
                <a:gd name="T20" fmla="*/ 134 w 185"/>
                <a:gd name="T21" fmla="*/ 125 h 249"/>
                <a:gd name="T22" fmla="*/ 132 w 185"/>
                <a:gd name="T23" fmla="*/ 124 h 249"/>
                <a:gd name="T24" fmla="*/ 126 w 185"/>
                <a:gd name="T25" fmla="*/ 121 h 249"/>
                <a:gd name="T26" fmla="*/ 118 w 185"/>
                <a:gd name="T27" fmla="*/ 117 h 249"/>
                <a:gd name="T28" fmla="*/ 108 w 185"/>
                <a:gd name="T29" fmla="*/ 110 h 249"/>
                <a:gd name="T30" fmla="*/ 99 w 185"/>
                <a:gd name="T31" fmla="*/ 103 h 249"/>
                <a:gd name="T32" fmla="*/ 90 w 185"/>
                <a:gd name="T33" fmla="*/ 93 h 249"/>
                <a:gd name="T34" fmla="*/ 85 w 185"/>
                <a:gd name="T35" fmla="*/ 82 h 249"/>
                <a:gd name="T36" fmla="*/ 82 w 185"/>
                <a:gd name="T37" fmla="*/ 69 h 249"/>
                <a:gd name="T38" fmla="*/ 82 w 185"/>
                <a:gd name="T39" fmla="*/ 0 h 249"/>
                <a:gd name="T40" fmla="*/ 78 w 185"/>
                <a:gd name="T41" fmla="*/ 1 h 249"/>
                <a:gd name="T42" fmla="*/ 71 w 185"/>
                <a:gd name="T43" fmla="*/ 4 h 249"/>
                <a:gd name="T44" fmla="*/ 60 w 185"/>
                <a:gd name="T45" fmla="*/ 8 h 249"/>
                <a:gd name="T46" fmla="*/ 50 w 185"/>
                <a:gd name="T47" fmla="*/ 14 h 249"/>
                <a:gd name="T48" fmla="*/ 39 w 185"/>
                <a:gd name="T49" fmla="*/ 22 h 249"/>
                <a:gd name="T50" fmla="*/ 28 w 185"/>
                <a:gd name="T51" fmla="*/ 31 h 249"/>
                <a:gd name="T52" fmla="*/ 18 w 185"/>
                <a:gd name="T53" fmla="*/ 40 h 249"/>
                <a:gd name="T54" fmla="*/ 10 w 185"/>
                <a:gd name="T55" fmla="*/ 51 h 249"/>
                <a:gd name="T56" fmla="*/ 3 w 185"/>
                <a:gd name="T57" fmla="*/ 62 h 249"/>
                <a:gd name="T58" fmla="*/ 0 w 185"/>
                <a:gd name="T59" fmla="*/ 75 h 249"/>
                <a:gd name="T60" fmla="*/ 1 w 185"/>
                <a:gd name="T61" fmla="*/ 90 h 249"/>
                <a:gd name="T62" fmla="*/ 6 w 185"/>
                <a:gd name="T63" fmla="*/ 104 h 249"/>
                <a:gd name="T64" fmla="*/ 16 w 185"/>
                <a:gd name="T65" fmla="*/ 119 h 249"/>
                <a:gd name="T66" fmla="*/ 32 w 185"/>
                <a:gd name="T67" fmla="*/ 136 h 249"/>
                <a:gd name="T68" fmla="*/ 55 w 185"/>
                <a:gd name="T69" fmla="*/ 153 h 249"/>
                <a:gd name="T70" fmla="*/ 65 w 185"/>
                <a:gd name="T71" fmla="*/ 158 h 249"/>
                <a:gd name="T72" fmla="*/ 77 w 185"/>
                <a:gd name="T73" fmla="*/ 162 h 249"/>
                <a:gd name="T74" fmla="*/ 88 w 185"/>
                <a:gd name="T75" fmla="*/ 165 h 249"/>
                <a:gd name="T76" fmla="*/ 100 w 185"/>
                <a:gd name="T77" fmla="*/ 167 h 249"/>
                <a:gd name="T78" fmla="*/ 110 w 185"/>
                <a:gd name="T79" fmla="*/ 170 h 249"/>
                <a:gd name="T80" fmla="*/ 120 w 185"/>
                <a:gd name="T81" fmla="*/ 173 h 249"/>
                <a:gd name="T82" fmla="*/ 129 w 185"/>
                <a:gd name="T83" fmla="*/ 178 h 249"/>
                <a:gd name="T84" fmla="*/ 136 w 185"/>
                <a:gd name="T85" fmla="*/ 185 h 249"/>
                <a:gd name="T86" fmla="*/ 143 w 185"/>
                <a:gd name="T87" fmla="*/ 195 h 249"/>
                <a:gd name="T88" fmla="*/ 147 w 185"/>
                <a:gd name="T89" fmla="*/ 207 h 249"/>
                <a:gd name="T90" fmla="*/ 148 w 185"/>
                <a:gd name="T91" fmla="*/ 222 h 249"/>
                <a:gd name="T92" fmla="*/ 148 w 185"/>
                <a:gd name="T93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5" h="249">
                  <a:moveTo>
                    <a:pt x="148" y="249"/>
                  </a:moveTo>
                  <a:lnTo>
                    <a:pt x="163" y="241"/>
                  </a:lnTo>
                  <a:lnTo>
                    <a:pt x="174" y="230"/>
                  </a:lnTo>
                  <a:lnTo>
                    <a:pt x="181" y="218"/>
                  </a:lnTo>
                  <a:lnTo>
                    <a:pt x="185" y="204"/>
                  </a:lnTo>
                  <a:lnTo>
                    <a:pt x="185" y="190"/>
                  </a:lnTo>
                  <a:lnTo>
                    <a:pt x="181" y="174"/>
                  </a:lnTo>
                  <a:lnTo>
                    <a:pt x="174" y="160"/>
                  </a:lnTo>
                  <a:lnTo>
                    <a:pt x="164" y="146"/>
                  </a:lnTo>
                  <a:lnTo>
                    <a:pt x="151" y="135"/>
                  </a:lnTo>
                  <a:lnTo>
                    <a:pt x="134" y="125"/>
                  </a:lnTo>
                  <a:lnTo>
                    <a:pt x="132" y="124"/>
                  </a:lnTo>
                  <a:lnTo>
                    <a:pt x="126" y="121"/>
                  </a:lnTo>
                  <a:lnTo>
                    <a:pt x="118" y="117"/>
                  </a:lnTo>
                  <a:lnTo>
                    <a:pt x="108" y="110"/>
                  </a:lnTo>
                  <a:lnTo>
                    <a:pt x="99" y="103"/>
                  </a:lnTo>
                  <a:lnTo>
                    <a:pt x="90" y="93"/>
                  </a:lnTo>
                  <a:lnTo>
                    <a:pt x="85" y="82"/>
                  </a:lnTo>
                  <a:lnTo>
                    <a:pt x="82" y="69"/>
                  </a:lnTo>
                  <a:lnTo>
                    <a:pt x="82" y="0"/>
                  </a:lnTo>
                  <a:lnTo>
                    <a:pt x="78" y="1"/>
                  </a:lnTo>
                  <a:lnTo>
                    <a:pt x="71" y="4"/>
                  </a:lnTo>
                  <a:lnTo>
                    <a:pt x="60" y="8"/>
                  </a:lnTo>
                  <a:lnTo>
                    <a:pt x="50" y="14"/>
                  </a:lnTo>
                  <a:lnTo>
                    <a:pt x="39" y="22"/>
                  </a:lnTo>
                  <a:lnTo>
                    <a:pt x="28" y="31"/>
                  </a:lnTo>
                  <a:lnTo>
                    <a:pt x="18" y="40"/>
                  </a:lnTo>
                  <a:lnTo>
                    <a:pt x="10" y="51"/>
                  </a:lnTo>
                  <a:lnTo>
                    <a:pt x="3" y="62"/>
                  </a:lnTo>
                  <a:lnTo>
                    <a:pt x="0" y="75"/>
                  </a:lnTo>
                  <a:lnTo>
                    <a:pt x="1" y="90"/>
                  </a:lnTo>
                  <a:lnTo>
                    <a:pt x="6" y="104"/>
                  </a:lnTo>
                  <a:lnTo>
                    <a:pt x="16" y="119"/>
                  </a:lnTo>
                  <a:lnTo>
                    <a:pt x="32" y="136"/>
                  </a:lnTo>
                  <a:lnTo>
                    <a:pt x="55" y="153"/>
                  </a:lnTo>
                  <a:lnTo>
                    <a:pt x="65" y="158"/>
                  </a:lnTo>
                  <a:lnTo>
                    <a:pt x="77" y="162"/>
                  </a:lnTo>
                  <a:lnTo>
                    <a:pt x="88" y="165"/>
                  </a:lnTo>
                  <a:lnTo>
                    <a:pt x="100" y="167"/>
                  </a:lnTo>
                  <a:lnTo>
                    <a:pt x="110" y="170"/>
                  </a:lnTo>
                  <a:lnTo>
                    <a:pt x="120" y="173"/>
                  </a:lnTo>
                  <a:lnTo>
                    <a:pt x="129" y="178"/>
                  </a:lnTo>
                  <a:lnTo>
                    <a:pt x="136" y="185"/>
                  </a:lnTo>
                  <a:lnTo>
                    <a:pt x="143" y="195"/>
                  </a:lnTo>
                  <a:lnTo>
                    <a:pt x="147" y="207"/>
                  </a:lnTo>
                  <a:lnTo>
                    <a:pt x="148" y="222"/>
                  </a:lnTo>
                  <a:lnTo>
                    <a:pt x="148" y="249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2" name="Freeform 14"/>
            <p:cNvSpPr>
              <a:spLocks/>
            </p:cNvSpPr>
            <p:nvPr userDrawn="1"/>
          </p:nvSpPr>
          <p:spPr bwMode="auto">
            <a:xfrm>
              <a:off x="370" y="3972"/>
              <a:ext cx="95" cy="135"/>
            </a:xfrm>
            <a:custGeom>
              <a:avLst/>
              <a:gdLst>
                <a:gd name="T0" fmla="*/ 321 w 475"/>
                <a:gd name="T1" fmla="*/ 670 h 675"/>
                <a:gd name="T2" fmla="*/ 366 w 475"/>
                <a:gd name="T3" fmla="*/ 655 h 675"/>
                <a:gd name="T4" fmla="*/ 408 w 475"/>
                <a:gd name="T5" fmla="*/ 632 h 675"/>
                <a:gd name="T6" fmla="*/ 442 w 475"/>
                <a:gd name="T7" fmla="*/ 605 h 675"/>
                <a:gd name="T8" fmla="*/ 465 w 475"/>
                <a:gd name="T9" fmla="*/ 573 h 675"/>
                <a:gd name="T10" fmla="*/ 475 w 475"/>
                <a:gd name="T11" fmla="*/ 539 h 675"/>
                <a:gd name="T12" fmla="*/ 470 w 475"/>
                <a:gd name="T13" fmla="*/ 502 h 675"/>
                <a:gd name="T14" fmla="*/ 446 w 475"/>
                <a:gd name="T15" fmla="*/ 465 h 675"/>
                <a:gd name="T16" fmla="*/ 399 w 475"/>
                <a:gd name="T17" fmla="*/ 429 h 675"/>
                <a:gd name="T18" fmla="*/ 328 w 475"/>
                <a:gd name="T19" fmla="*/ 393 h 675"/>
                <a:gd name="T20" fmla="*/ 242 w 475"/>
                <a:gd name="T21" fmla="*/ 356 h 675"/>
                <a:gd name="T22" fmla="*/ 175 w 475"/>
                <a:gd name="T23" fmla="*/ 325 h 675"/>
                <a:gd name="T24" fmla="*/ 126 w 475"/>
                <a:gd name="T25" fmla="*/ 295 h 675"/>
                <a:gd name="T26" fmla="*/ 97 w 475"/>
                <a:gd name="T27" fmla="*/ 266 h 675"/>
                <a:gd name="T28" fmla="*/ 88 w 475"/>
                <a:gd name="T29" fmla="*/ 235 h 675"/>
                <a:gd name="T30" fmla="*/ 99 w 475"/>
                <a:gd name="T31" fmla="*/ 203 h 675"/>
                <a:gd name="T32" fmla="*/ 130 w 475"/>
                <a:gd name="T33" fmla="*/ 164 h 675"/>
                <a:gd name="T34" fmla="*/ 182 w 475"/>
                <a:gd name="T35" fmla="*/ 120 h 675"/>
                <a:gd name="T36" fmla="*/ 208 w 475"/>
                <a:gd name="T37" fmla="*/ 0 h 675"/>
                <a:gd name="T38" fmla="*/ 169 w 475"/>
                <a:gd name="T39" fmla="*/ 16 h 675"/>
                <a:gd name="T40" fmla="*/ 129 w 475"/>
                <a:gd name="T41" fmla="*/ 42 h 675"/>
                <a:gd name="T42" fmla="*/ 90 w 475"/>
                <a:gd name="T43" fmla="*/ 73 h 675"/>
                <a:gd name="T44" fmla="*/ 55 w 475"/>
                <a:gd name="T45" fmla="*/ 111 h 675"/>
                <a:gd name="T46" fmla="*/ 27 w 475"/>
                <a:gd name="T47" fmla="*/ 152 h 675"/>
                <a:gd name="T48" fmla="*/ 8 w 475"/>
                <a:gd name="T49" fmla="*/ 195 h 675"/>
                <a:gd name="T50" fmla="*/ 0 w 475"/>
                <a:gd name="T51" fmla="*/ 239 h 675"/>
                <a:gd name="T52" fmla="*/ 7 w 475"/>
                <a:gd name="T53" fmla="*/ 283 h 675"/>
                <a:gd name="T54" fmla="*/ 30 w 475"/>
                <a:gd name="T55" fmla="*/ 325 h 675"/>
                <a:gd name="T56" fmla="*/ 72 w 475"/>
                <a:gd name="T57" fmla="*/ 362 h 675"/>
                <a:gd name="T58" fmla="*/ 136 w 475"/>
                <a:gd name="T59" fmla="*/ 396 h 675"/>
                <a:gd name="T60" fmla="*/ 195 w 475"/>
                <a:gd name="T61" fmla="*/ 418 h 675"/>
                <a:gd name="T62" fmla="*/ 252 w 475"/>
                <a:gd name="T63" fmla="*/ 442 h 675"/>
                <a:gd name="T64" fmla="*/ 305 w 475"/>
                <a:gd name="T65" fmla="*/ 466 h 675"/>
                <a:gd name="T66" fmla="*/ 348 w 475"/>
                <a:gd name="T67" fmla="*/ 490 h 675"/>
                <a:gd name="T68" fmla="*/ 380 w 475"/>
                <a:gd name="T69" fmla="*/ 513 h 675"/>
                <a:gd name="T70" fmla="*/ 397 w 475"/>
                <a:gd name="T71" fmla="*/ 537 h 675"/>
                <a:gd name="T72" fmla="*/ 397 w 475"/>
                <a:gd name="T73" fmla="*/ 559 h 675"/>
                <a:gd name="T74" fmla="*/ 376 w 475"/>
                <a:gd name="T75" fmla="*/ 581 h 675"/>
                <a:gd name="T76" fmla="*/ 330 w 475"/>
                <a:gd name="T77" fmla="*/ 603 h 675"/>
                <a:gd name="T78" fmla="*/ 297 w 475"/>
                <a:gd name="T79" fmla="*/ 67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75" h="675">
                  <a:moveTo>
                    <a:pt x="297" y="675"/>
                  </a:moveTo>
                  <a:lnTo>
                    <a:pt x="321" y="670"/>
                  </a:lnTo>
                  <a:lnTo>
                    <a:pt x="344" y="663"/>
                  </a:lnTo>
                  <a:lnTo>
                    <a:pt x="366" y="655"/>
                  </a:lnTo>
                  <a:lnTo>
                    <a:pt x="388" y="644"/>
                  </a:lnTo>
                  <a:lnTo>
                    <a:pt x="408" y="632"/>
                  </a:lnTo>
                  <a:lnTo>
                    <a:pt x="426" y="619"/>
                  </a:lnTo>
                  <a:lnTo>
                    <a:pt x="442" y="605"/>
                  </a:lnTo>
                  <a:lnTo>
                    <a:pt x="455" y="589"/>
                  </a:lnTo>
                  <a:lnTo>
                    <a:pt x="465" y="573"/>
                  </a:lnTo>
                  <a:lnTo>
                    <a:pt x="472" y="556"/>
                  </a:lnTo>
                  <a:lnTo>
                    <a:pt x="475" y="539"/>
                  </a:lnTo>
                  <a:lnTo>
                    <a:pt x="475" y="520"/>
                  </a:lnTo>
                  <a:lnTo>
                    <a:pt x="470" y="502"/>
                  </a:lnTo>
                  <a:lnTo>
                    <a:pt x="460" y="484"/>
                  </a:lnTo>
                  <a:lnTo>
                    <a:pt x="446" y="465"/>
                  </a:lnTo>
                  <a:lnTo>
                    <a:pt x="425" y="446"/>
                  </a:lnTo>
                  <a:lnTo>
                    <a:pt x="399" y="429"/>
                  </a:lnTo>
                  <a:lnTo>
                    <a:pt x="366" y="410"/>
                  </a:lnTo>
                  <a:lnTo>
                    <a:pt x="328" y="393"/>
                  </a:lnTo>
                  <a:lnTo>
                    <a:pt x="283" y="375"/>
                  </a:lnTo>
                  <a:lnTo>
                    <a:pt x="242" y="356"/>
                  </a:lnTo>
                  <a:lnTo>
                    <a:pt x="206" y="340"/>
                  </a:lnTo>
                  <a:lnTo>
                    <a:pt x="175" y="325"/>
                  </a:lnTo>
                  <a:lnTo>
                    <a:pt x="148" y="309"/>
                  </a:lnTo>
                  <a:lnTo>
                    <a:pt x="126" y="295"/>
                  </a:lnTo>
                  <a:lnTo>
                    <a:pt x="109" y="281"/>
                  </a:lnTo>
                  <a:lnTo>
                    <a:pt x="97" y="266"/>
                  </a:lnTo>
                  <a:lnTo>
                    <a:pt x="90" y="251"/>
                  </a:lnTo>
                  <a:lnTo>
                    <a:pt x="88" y="235"/>
                  </a:lnTo>
                  <a:lnTo>
                    <a:pt x="91" y="220"/>
                  </a:lnTo>
                  <a:lnTo>
                    <a:pt x="99" y="203"/>
                  </a:lnTo>
                  <a:lnTo>
                    <a:pt x="112" y="184"/>
                  </a:lnTo>
                  <a:lnTo>
                    <a:pt x="130" y="164"/>
                  </a:lnTo>
                  <a:lnTo>
                    <a:pt x="154" y="144"/>
                  </a:lnTo>
                  <a:lnTo>
                    <a:pt x="182" y="120"/>
                  </a:lnTo>
                  <a:lnTo>
                    <a:pt x="215" y="95"/>
                  </a:lnTo>
                  <a:lnTo>
                    <a:pt x="208" y="0"/>
                  </a:lnTo>
                  <a:lnTo>
                    <a:pt x="189" y="7"/>
                  </a:lnTo>
                  <a:lnTo>
                    <a:pt x="169" y="16"/>
                  </a:lnTo>
                  <a:lnTo>
                    <a:pt x="149" y="28"/>
                  </a:lnTo>
                  <a:lnTo>
                    <a:pt x="129" y="42"/>
                  </a:lnTo>
                  <a:lnTo>
                    <a:pt x="109" y="57"/>
                  </a:lnTo>
                  <a:lnTo>
                    <a:pt x="90" y="73"/>
                  </a:lnTo>
                  <a:lnTo>
                    <a:pt x="71" y="92"/>
                  </a:lnTo>
                  <a:lnTo>
                    <a:pt x="55" y="111"/>
                  </a:lnTo>
                  <a:lnTo>
                    <a:pt x="40" y="131"/>
                  </a:lnTo>
                  <a:lnTo>
                    <a:pt x="27" y="152"/>
                  </a:lnTo>
                  <a:lnTo>
                    <a:pt x="16" y="173"/>
                  </a:lnTo>
                  <a:lnTo>
                    <a:pt x="8" y="195"/>
                  </a:lnTo>
                  <a:lnTo>
                    <a:pt x="3" y="218"/>
                  </a:lnTo>
                  <a:lnTo>
                    <a:pt x="0" y="239"/>
                  </a:lnTo>
                  <a:lnTo>
                    <a:pt x="2" y="262"/>
                  </a:lnTo>
                  <a:lnTo>
                    <a:pt x="7" y="283"/>
                  </a:lnTo>
                  <a:lnTo>
                    <a:pt x="16" y="304"/>
                  </a:lnTo>
                  <a:lnTo>
                    <a:pt x="30" y="325"/>
                  </a:lnTo>
                  <a:lnTo>
                    <a:pt x="48" y="344"/>
                  </a:lnTo>
                  <a:lnTo>
                    <a:pt x="72" y="362"/>
                  </a:lnTo>
                  <a:lnTo>
                    <a:pt x="102" y="380"/>
                  </a:lnTo>
                  <a:lnTo>
                    <a:pt x="136" y="396"/>
                  </a:lnTo>
                  <a:lnTo>
                    <a:pt x="166" y="407"/>
                  </a:lnTo>
                  <a:lnTo>
                    <a:pt x="195" y="418"/>
                  </a:lnTo>
                  <a:lnTo>
                    <a:pt x="225" y="431"/>
                  </a:lnTo>
                  <a:lnTo>
                    <a:pt x="252" y="442"/>
                  </a:lnTo>
                  <a:lnTo>
                    <a:pt x="279" y="454"/>
                  </a:lnTo>
                  <a:lnTo>
                    <a:pt x="305" y="466"/>
                  </a:lnTo>
                  <a:lnTo>
                    <a:pt x="327" y="477"/>
                  </a:lnTo>
                  <a:lnTo>
                    <a:pt x="348" y="490"/>
                  </a:lnTo>
                  <a:lnTo>
                    <a:pt x="365" y="502"/>
                  </a:lnTo>
                  <a:lnTo>
                    <a:pt x="380" y="513"/>
                  </a:lnTo>
                  <a:lnTo>
                    <a:pt x="391" y="525"/>
                  </a:lnTo>
                  <a:lnTo>
                    <a:pt x="397" y="537"/>
                  </a:lnTo>
                  <a:lnTo>
                    <a:pt x="400" y="548"/>
                  </a:lnTo>
                  <a:lnTo>
                    <a:pt x="397" y="559"/>
                  </a:lnTo>
                  <a:lnTo>
                    <a:pt x="389" y="570"/>
                  </a:lnTo>
                  <a:lnTo>
                    <a:pt x="376" y="581"/>
                  </a:lnTo>
                  <a:lnTo>
                    <a:pt x="356" y="593"/>
                  </a:lnTo>
                  <a:lnTo>
                    <a:pt x="330" y="603"/>
                  </a:lnTo>
                  <a:lnTo>
                    <a:pt x="297" y="613"/>
                  </a:lnTo>
                  <a:lnTo>
                    <a:pt x="297" y="67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3" name="Freeform 15"/>
            <p:cNvSpPr>
              <a:spLocks/>
            </p:cNvSpPr>
            <p:nvPr userDrawn="1"/>
          </p:nvSpPr>
          <p:spPr bwMode="auto">
            <a:xfrm>
              <a:off x="370" y="3972"/>
              <a:ext cx="95" cy="135"/>
            </a:xfrm>
            <a:custGeom>
              <a:avLst/>
              <a:gdLst>
                <a:gd name="T0" fmla="*/ 321 w 475"/>
                <a:gd name="T1" fmla="*/ 670 h 675"/>
                <a:gd name="T2" fmla="*/ 366 w 475"/>
                <a:gd name="T3" fmla="*/ 655 h 675"/>
                <a:gd name="T4" fmla="*/ 408 w 475"/>
                <a:gd name="T5" fmla="*/ 632 h 675"/>
                <a:gd name="T6" fmla="*/ 442 w 475"/>
                <a:gd name="T7" fmla="*/ 605 h 675"/>
                <a:gd name="T8" fmla="*/ 465 w 475"/>
                <a:gd name="T9" fmla="*/ 573 h 675"/>
                <a:gd name="T10" fmla="*/ 475 w 475"/>
                <a:gd name="T11" fmla="*/ 539 h 675"/>
                <a:gd name="T12" fmla="*/ 470 w 475"/>
                <a:gd name="T13" fmla="*/ 502 h 675"/>
                <a:gd name="T14" fmla="*/ 446 w 475"/>
                <a:gd name="T15" fmla="*/ 465 h 675"/>
                <a:gd name="T16" fmla="*/ 399 w 475"/>
                <a:gd name="T17" fmla="*/ 429 h 675"/>
                <a:gd name="T18" fmla="*/ 328 w 475"/>
                <a:gd name="T19" fmla="*/ 393 h 675"/>
                <a:gd name="T20" fmla="*/ 242 w 475"/>
                <a:gd name="T21" fmla="*/ 356 h 675"/>
                <a:gd name="T22" fmla="*/ 175 w 475"/>
                <a:gd name="T23" fmla="*/ 325 h 675"/>
                <a:gd name="T24" fmla="*/ 126 w 475"/>
                <a:gd name="T25" fmla="*/ 295 h 675"/>
                <a:gd name="T26" fmla="*/ 97 w 475"/>
                <a:gd name="T27" fmla="*/ 266 h 675"/>
                <a:gd name="T28" fmla="*/ 88 w 475"/>
                <a:gd name="T29" fmla="*/ 235 h 675"/>
                <a:gd name="T30" fmla="*/ 99 w 475"/>
                <a:gd name="T31" fmla="*/ 203 h 675"/>
                <a:gd name="T32" fmla="*/ 130 w 475"/>
                <a:gd name="T33" fmla="*/ 164 h 675"/>
                <a:gd name="T34" fmla="*/ 182 w 475"/>
                <a:gd name="T35" fmla="*/ 120 h 675"/>
                <a:gd name="T36" fmla="*/ 208 w 475"/>
                <a:gd name="T37" fmla="*/ 0 h 675"/>
                <a:gd name="T38" fmla="*/ 169 w 475"/>
                <a:gd name="T39" fmla="*/ 16 h 675"/>
                <a:gd name="T40" fmla="*/ 129 w 475"/>
                <a:gd name="T41" fmla="*/ 42 h 675"/>
                <a:gd name="T42" fmla="*/ 90 w 475"/>
                <a:gd name="T43" fmla="*/ 73 h 675"/>
                <a:gd name="T44" fmla="*/ 55 w 475"/>
                <a:gd name="T45" fmla="*/ 111 h 675"/>
                <a:gd name="T46" fmla="*/ 27 w 475"/>
                <a:gd name="T47" fmla="*/ 152 h 675"/>
                <a:gd name="T48" fmla="*/ 8 w 475"/>
                <a:gd name="T49" fmla="*/ 195 h 675"/>
                <a:gd name="T50" fmla="*/ 0 w 475"/>
                <a:gd name="T51" fmla="*/ 239 h 675"/>
                <a:gd name="T52" fmla="*/ 7 w 475"/>
                <a:gd name="T53" fmla="*/ 283 h 675"/>
                <a:gd name="T54" fmla="*/ 30 w 475"/>
                <a:gd name="T55" fmla="*/ 325 h 675"/>
                <a:gd name="T56" fmla="*/ 72 w 475"/>
                <a:gd name="T57" fmla="*/ 362 h 675"/>
                <a:gd name="T58" fmla="*/ 136 w 475"/>
                <a:gd name="T59" fmla="*/ 396 h 675"/>
                <a:gd name="T60" fmla="*/ 195 w 475"/>
                <a:gd name="T61" fmla="*/ 418 h 675"/>
                <a:gd name="T62" fmla="*/ 252 w 475"/>
                <a:gd name="T63" fmla="*/ 442 h 675"/>
                <a:gd name="T64" fmla="*/ 305 w 475"/>
                <a:gd name="T65" fmla="*/ 466 h 675"/>
                <a:gd name="T66" fmla="*/ 348 w 475"/>
                <a:gd name="T67" fmla="*/ 490 h 675"/>
                <a:gd name="T68" fmla="*/ 380 w 475"/>
                <a:gd name="T69" fmla="*/ 513 h 675"/>
                <a:gd name="T70" fmla="*/ 397 w 475"/>
                <a:gd name="T71" fmla="*/ 537 h 675"/>
                <a:gd name="T72" fmla="*/ 397 w 475"/>
                <a:gd name="T73" fmla="*/ 559 h 675"/>
                <a:gd name="T74" fmla="*/ 376 w 475"/>
                <a:gd name="T75" fmla="*/ 581 h 675"/>
                <a:gd name="T76" fmla="*/ 330 w 475"/>
                <a:gd name="T77" fmla="*/ 603 h 675"/>
                <a:gd name="T78" fmla="*/ 297 w 475"/>
                <a:gd name="T79" fmla="*/ 67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75" h="675">
                  <a:moveTo>
                    <a:pt x="297" y="675"/>
                  </a:moveTo>
                  <a:lnTo>
                    <a:pt x="321" y="670"/>
                  </a:lnTo>
                  <a:lnTo>
                    <a:pt x="344" y="663"/>
                  </a:lnTo>
                  <a:lnTo>
                    <a:pt x="366" y="655"/>
                  </a:lnTo>
                  <a:lnTo>
                    <a:pt x="388" y="644"/>
                  </a:lnTo>
                  <a:lnTo>
                    <a:pt x="408" y="632"/>
                  </a:lnTo>
                  <a:lnTo>
                    <a:pt x="426" y="619"/>
                  </a:lnTo>
                  <a:lnTo>
                    <a:pt x="442" y="605"/>
                  </a:lnTo>
                  <a:lnTo>
                    <a:pt x="455" y="589"/>
                  </a:lnTo>
                  <a:lnTo>
                    <a:pt x="465" y="573"/>
                  </a:lnTo>
                  <a:lnTo>
                    <a:pt x="472" y="556"/>
                  </a:lnTo>
                  <a:lnTo>
                    <a:pt x="475" y="539"/>
                  </a:lnTo>
                  <a:lnTo>
                    <a:pt x="475" y="520"/>
                  </a:lnTo>
                  <a:lnTo>
                    <a:pt x="470" y="502"/>
                  </a:lnTo>
                  <a:lnTo>
                    <a:pt x="460" y="484"/>
                  </a:lnTo>
                  <a:lnTo>
                    <a:pt x="446" y="465"/>
                  </a:lnTo>
                  <a:lnTo>
                    <a:pt x="425" y="446"/>
                  </a:lnTo>
                  <a:lnTo>
                    <a:pt x="399" y="429"/>
                  </a:lnTo>
                  <a:lnTo>
                    <a:pt x="366" y="410"/>
                  </a:lnTo>
                  <a:lnTo>
                    <a:pt x="328" y="393"/>
                  </a:lnTo>
                  <a:lnTo>
                    <a:pt x="283" y="375"/>
                  </a:lnTo>
                  <a:lnTo>
                    <a:pt x="242" y="356"/>
                  </a:lnTo>
                  <a:lnTo>
                    <a:pt x="206" y="340"/>
                  </a:lnTo>
                  <a:lnTo>
                    <a:pt x="175" y="325"/>
                  </a:lnTo>
                  <a:lnTo>
                    <a:pt x="148" y="309"/>
                  </a:lnTo>
                  <a:lnTo>
                    <a:pt x="126" y="295"/>
                  </a:lnTo>
                  <a:lnTo>
                    <a:pt x="109" y="281"/>
                  </a:lnTo>
                  <a:lnTo>
                    <a:pt x="97" y="266"/>
                  </a:lnTo>
                  <a:lnTo>
                    <a:pt x="90" y="251"/>
                  </a:lnTo>
                  <a:lnTo>
                    <a:pt x="88" y="235"/>
                  </a:lnTo>
                  <a:lnTo>
                    <a:pt x="91" y="220"/>
                  </a:lnTo>
                  <a:lnTo>
                    <a:pt x="99" y="203"/>
                  </a:lnTo>
                  <a:lnTo>
                    <a:pt x="112" y="184"/>
                  </a:lnTo>
                  <a:lnTo>
                    <a:pt x="130" y="164"/>
                  </a:lnTo>
                  <a:lnTo>
                    <a:pt x="154" y="144"/>
                  </a:lnTo>
                  <a:lnTo>
                    <a:pt x="182" y="120"/>
                  </a:lnTo>
                  <a:lnTo>
                    <a:pt x="215" y="95"/>
                  </a:lnTo>
                  <a:lnTo>
                    <a:pt x="208" y="0"/>
                  </a:lnTo>
                  <a:lnTo>
                    <a:pt x="189" y="7"/>
                  </a:lnTo>
                  <a:lnTo>
                    <a:pt x="169" y="16"/>
                  </a:lnTo>
                  <a:lnTo>
                    <a:pt x="149" y="28"/>
                  </a:lnTo>
                  <a:lnTo>
                    <a:pt x="129" y="42"/>
                  </a:lnTo>
                  <a:lnTo>
                    <a:pt x="109" y="57"/>
                  </a:lnTo>
                  <a:lnTo>
                    <a:pt x="90" y="73"/>
                  </a:lnTo>
                  <a:lnTo>
                    <a:pt x="71" y="92"/>
                  </a:lnTo>
                  <a:lnTo>
                    <a:pt x="55" y="111"/>
                  </a:lnTo>
                  <a:lnTo>
                    <a:pt x="40" y="131"/>
                  </a:lnTo>
                  <a:lnTo>
                    <a:pt x="27" y="152"/>
                  </a:lnTo>
                  <a:lnTo>
                    <a:pt x="16" y="173"/>
                  </a:lnTo>
                  <a:lnTo>
                    <a:pt x="8" y="195"/>
                  </a:lnTo>
                  <a:lnTo>
                    <a:pt x="3" y="218"/>
                  </a:lnTo>
                  <a:lnTo>
                    <a:pt x="0" y="239"/>
                  </a:lnTo>
                  <a:lnTo>
                    <a:pt x="2" y="262"/>
                  </a:lnTo>
                  <a:lnTo>
                    <a:pt x="7" y="283"/>
                  </a:lnTo>
                  <a:lnTo>
                    <a:pt x="16" y="304"/>
                  </a:lnTo>
                  <a:lnTo>
                    <a:pt x="30" y="325"/>
                  </a:lnTo>
                  <a:lnTo>
                    <a:pt x="48" y="344"/>
                  </a:lnTo>
                  <a:lnTo>
                    <a:pt x="72" y="362"/>
                  </a:lnTo>
                  <a:lnTo>
                    <a:pt x="102" y="380"/>
                  </a:lnTo>
                  <a:lnTo>
                    <a:pt x="136" y="396"/>
                  </a:lnTo>
                  <a:lnTo>
                    <a:pt x="166" y="407"/>
                  </a:lnTo>
                  <a:lnTo>
                    <a:pt x="195" y="418"/>
                  </a:lnTo>
                  <a:lnTo>
                    <a:pt x="225" y="431"/>
                  </a:lnTo>
                  <a:lnTo>
                    <a:pt x="252" y="442"/>
                  </a:lnTo>
                  <a:lnTo>
                    <a:pt x="279" y="454"/>
                  </a:lnTo>
                  <a:lnTo>
                    <a:pt x="305" y="466"/>
                  </a:lnTo>
                  <a:lnTo>
                    <a:pt x="327" y="477"/>
                  </a:lnTo>
                  <a:lnTo>
                    <a:pt x="348" y="490"/>
                  </a:lnTo>
                  <a:lnTo>
                    <a:pt x="365" y="502"/>
                  </a:lnTo>
                  <a:lnTo>
                    <a:pt x="380" y="513"/>
                  </a:lnTo>
                  <a:lnTo>
                    <a:pt x="391" y="525"/>
                  </a:lnTo>
                  <a:lnTo>
                    <a:pt x="397" y="537"/>
                  </a:lnTo>
                  <a:lnTo>
                    <a:pt x="400" y="548"/>
                  </a:lnTo>
                  <a:lnTo>
                    <a:pt x="397" y="559"/>
                  </a:lnTo>
                  <a:lnTo>
                    <a:pt x="389" y="570"/>
                  </a:lnTo>
                  <a:lnTo>
                    <a:pt x="376" y="581"/>
                  </a:lnTo>
                  <a:lnTo>
                    <a:pt x="356" y="593"/>
                  </a:lnTo>
                  <a:lnTo>
                    <a:pt x="330" y="603"/>
                  </a:lnTo>
                  <a:lnTo>
                    <a:pt x="297" y="613"/>
                  </a:lnTo>
                  <a:lnTo>
                    <a:pt x="297" y="675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4" name="Freeform 16"/>
            <p:cNvSpPr>
              <a:spLocks/>
            </p:cNvSpPr>
            <p:nvPr userDrawn="1"/>
          </p:nvSpPr>
          <p:spPr bwMode="auto">
            <a:xfrm>
              <a:off x="404" y="4144"/>
              <a:ext cx="13" cy="11"/>
            </a:xfrm>
            <a:custGeom>
              <a:avLst/>
              <a:gdLst>
                <a:gd name="T0" fmla="*/ 67 w 67"/>
                <a:gd name="T1" fmla="*/ 39 h 56"/>
                <a:gd name="T2" fmla="*/ 66 w 67"/>
                <a:gd name="T3" fmla="*/ 0 h 56"/>
                <a:gd name="T4" fmla="*/ 50 w 67"/>
                <a:gd name="T5" fmla="*/ 7 h 56"/>
                <a:gd name="T6" fmla="*/ 37 w 67"/>
                <a:gd name="T7" fmla="*/ 15 h 56"/>
                <a:gd name="T8" fmla="*/ 28 w 67"/>
                <a:gd name="T9" fmla="*/ 21 h 56"/>
                <a:gd name="T10" fmla="*/ 19 w 67"/>
                <a:gd name="T11" fmla="*/ 29 h 56"/>
                <a:gd name="T12" fmla="*/ 10 w 67"/>
                <a:gd name="T13" fmla="*/ 38 h 56"/>
                <a:gd name="T14" fmla="*/ 3 w 67"/>
                <a:gd name="T15" fmla="*/ 47 h 56"/>
                <a:gd name="T16" fmla="*/ 0 w 67"/>
                <a:gd name="T17" fmla="*/ 53 h 56"/>
                <a:gd name="T18" fmla="*/ 1 w 67"/>
                <a:gd name="T19" fmla="*/ 56 h 56"/>
                <a:gd name="T20" fmla="*/ 5 w 67"/>
                <a:gd name="T21" fmla="*/ 56 h 56"/>
                <a:gd name="T22" fmla="*/ 12 w 67"/>
                <a:gd name="T23" fmla="*/ 55 h 56"/>
                <a:gd name="T24" fmla="*/ 21 w 67"/>
                <a:gd name="T25" fmla="*/ 52 h 56"/>
                <a:gd name="T26" fmla="*/ 32 w 67"/>
                <a:gd name="T27" fmla="*/ 48 h 56"/>
                <a:gd name="T28" fmla="*/ 46 w 67"/>
                <a:gd name="T29" fmla="*/ 43 h 56"/>
                <a:gd name="T30" fmla="*/ 56 w 67"/>
                <a:gd name="T31" fmla="*/ 40 h 56"/>
                <a:gd name="T32" fmla="*/ 62 w 67"/>
                <a:gd name="T33" fmla="*/ 39 h 56"/>
                <a:gd name="T34" fmla="*/ 66 w 67"/>
                <a:gd name="T35" fmla="*/ 39 h 56"/>
                <a:gd name="T36" fmla="*/ 67 w 67"/>
                <a:gd name="T37" fmla="*/ 3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56">
                  <a:moveTo>
                    <a:pt x="67" y="39"/>
                  </a:moveTo>
                  <a:lnTo>
                    <a:pt x="66" y="0"/>
                  </a:lnTo>
                  <a:lnTo>
                    <a:pt x="50" y="7"/>
                  </a:lnTo>
                  <a:lnTo>
                    <a:pt x="37" y="15"/>
                  </a:lnTo>
                  <a:lnTo>
                    <a:pt x="28" y="21"/>
                  </a:lnTo>
                  <a:lnTo>
                    <a:pt x="19" y="29"/>
                  </a:lnTo>
                  <a:lnTo>
                    <a:pt x="10" y="38"/>
                  </a:lnTo>
                  <a:lnTo>
                    <a:pt x="3" y="47"/>
                  </a:lnTo>
                  <a:lnTo>
                    <a:pt x="0" y="53"/>
                  </a:lnTo>
                  <a:lnTo>
                    <a:pt x="1" y="56"/>
                  </a:lnTo>
                  <a:lnTo>
                    <a:pt x="5" y="56"/>
                  </a:lnTo>
                  <a:lnTo>
                    <a:pt x="12" y="55"/>
                  </a:lnTo>
                  <a:lnTo>
                    <a:pt x="21" y="52"/>
                  </a:lnTo>
                  <a:lnTo>
                    <a:pt x="32" y="48"/>
                  </a:lnTo>
                  <a:lnTo>
                    <a:pt x="46" y="43"/>
                  </a:lnTo>
                  <a:lnTo>
                    <a:pt x="56" y="40"/>
                  </a:lnTo>
                  <a:lnTo>
                    <a:pt x="62" y="39"/>
                  </a:lnTo>
                  <a:lnTo>
                    <a:pt x="66" y="39"/>
                  </a:lnTo>
                  <a:lnTo>
                    <a:pt x="67" y="3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5" name="Freeform 17"/>
            <p:cNvSpPr>
              <a:spLocks/>
            </p:cNvSpPr>
            <p:nvPr userDrawn="1"/>
          </p:nvSpPr>
          <p:spPr bwMode="auto">
            <a:xfrm>
              <a:off x="404" y="4144"/>
              <a:ext cx="13" cy="11"/>
            </a:xfrm>
            <a:custGeom>
              <a:avLst/>
              <a:gdLst>
                <a:gd name="T0" fmla="*/ 67 w 67"/>
                <a:gd name="T1" fmla="*/ 39 h 56"/>
                <a:gd name="T2" fmla="*/ 66 w 67"/>
                <a:gd name="T3" fmla="*/ 0 h 56"/>
                <a:gd name="T4" fmla="*/ 50 w 67"/>
                <a:gd name="T5" fmla="*/ 7 h 56"/>
                <a:gd name="T6" fmla="*/ 37 w 67"/>
                <a:gd name="T7" fmla="*/ 15 h 56"/>
                <a:gd name="T8" fmla="*/ 28 w 67"/>
                <a:gd name="T9" fmla="*/ 21 h 56"/>
                <a:gd name="T10" fmla="*/ 19 w 67"/>
                <a:gd name="T11" fmla="*/ 29 h 56"/>
                <a:gd name="T12" fmla="*/ 10 w 67"/>
                <a:gd name="T13" fmla="*/ 38 h 56"/>
                <a:gd name="T14" fmla="*/ 3 w 67"/>
                <a:gd name="T15" fmla="*/ 47 h 56"/>
                <a:gd name="T16" fmla="*/ 0 w 67"/>
                <a:gd name="T17" fmla="*/ 53 h 56"/>
                <a:gd name="T18" fmla="*/ 1 w 67"/>
                <a:gd name="T19" fmla="*/ 56 h 56"/>
                <a:gd name="T20" fmla="*/ 5 w 67"/>
                <a:gd name="T21" fmla="*/ 56 h 56"/>
                <a:gd name="T22" fmla="*/ 12 w 67"/>
                <a:gd name="T23" fmla="*/ 55 h 56"/>
                <a:gd name="T24" fmla="*/ 21 w 67"/>
                <a:gd name="T25" fmla="*/ 52 h 56"/>
                <a:gd name="T26" fmla="*/ 32 w 67"/>
                <a:gd name="T27" fmla="*/ 48 h 56"/>
                <a:gd name="T28" fmla="*/ 46 w 67"/>
                <a:gd name="T29" fmla="*/ 43 h 56"/>
                <a:gd name="T30" fmla="*/ 56 w 67"/>
                <a:gd name="T31" fmla="*/ 40 h 56"/>
                <a:gd name="T32" fmla="*/ 62 w 67"/>
                <a:gd name="T33" fmla="*/ 39 h 56"/>
                <a:gd name="T34" fmla="*/ 66 w 67"/>
                <a:gd name="T35" fmla="*/ 39 h 56"/>
                <a:gd name="T36" fmla="*/ 67 w 67"/>
                <a:gd name="T37" fmla="*/ 3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56">
                  <a:moveTo>
                    <a:pt x="67" y="39"/>
                  </a:moveTo>
                  <a:lnTo>
                    <a:pt x="66" y="0"/>
                  </a:lnTo>
                  <a:lnTo>
                    <a:pt x="50" y="7"/>
                  </a:lnTo>
                  <a:lnTo>
                    <a:pt x="37" y="15"/>
                  </a:lnTo>
                  <a:lnTo>
                    <a:pt x="28" y="21"/>
                  </a:lnTo>
                  <a:lnTo>
                    <a:pt x="19" y="29"/>
                  </a:lnTo>
                  <a:lnTo>
                    <a:pt x="10" y="38"/>
                  </a:lnTo>
                  <a:lnTo>
                    <a:pt x="3" y="47"/>
                  </a:lnTo>
                  <a:lnTo>
                    <a:pt x="0" y="53"/>
                  </a:lnTo>
                  <a:lnTo>
                    <a:pt x="1" y="56"/>
                  </a:lnTo>
                  <a:lnTo>
                    <a:pt x="5" y="56"/>
                  </a:lnTo>
                  <a:lnTo>
                    <a:pt x="12" y="55"/>
                  </a:lnTo>
                  <a:lnTo>
                    <a:pt x="21" y="52"/>
                  </a:lnTo>
                  <a:lnTo>
                    <a:pt x="32" y="48"/>
                  </a:lnTo>
                  <a:lnTo>
                    <a:pt x="46" y="43"/>
                  </a:lnTo>
                  <a:lnTo>
                    <a:pt x="56" y="40"/>
                  </a:lnTo>
                  <a:lnTo>
                    <a:pt x="62" y="39"/>
                  </a:lnTo>
                  <a:lnTo>
                    <a:pt x="66" y="39"/>
                  </a:lnTo>
                  <a:lnTo>
                    <a:pt x="67" y="39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 userDrawn="1"/>
          </p:nvSpPr>
          <p:spPr bwMode="auto">
            <a:xfrm>
              <a:off x="411" y="3763"/>
              <a:ext cx="21" cy="17"/>
            </a:xfrm>
            <a:custGeom>
              <a:avLst/>
              <a:gdLst>
                <a:gd name="T0" fmla="*/ 105 w 105"/>
                <a:gd name="T1" fmla="*/ 36 h 83"/>
                <a:gd name="T2" fmla="*/ 41 w 105"/>
                <a:gd name="T3" fmla="*/ 19 h 83"/>
                <a:gd name="T4" fmla="*/ 6 w 105"/>
                <a:gd name="T5" fmla="*/ 0 h 83"/>
                <a:gd name="T6" fmla="*/ 0 w 105"/>
                <a:gd name="T7" fmla="*/ 8 h 83"/>
                <a:gd name="T8" fmla="*/ 36 w 105"/>
                <a:gd name="T9" fmla="*/ 26 h 83"/>
                <a:gd name="T10" fmla="*/ 71 w 105"/>
                <a:gd name="T11" fmla="*/ 83 h 83"/>
                <a:gd name="T12" fmla="*/ 69 w 105"/>
                <a:gd name="T13" fmla="*/ 43 h 83"/>
                <a:gd name="T14" fmla="*/ 105 w 105"/>
                <a:gd name="T15" fmla="*/ 3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83">
                  <a:moveTo>
                    <a:pt x="105" y="36"/>
                  </a:moveTo>
                  <a:lnTo>
                    <a:pt x="41" y="19"/>
                  </a:lnTo>
                  <a:lnTo>
                    <a:pt x="6" y="0"/>
                  </a:lnTo>
                  <a:lnTo>
                    <a:pt x="0" y="8"/>
                  </a:lnTo>
                  <a:lnTo>
                    <a:pt x="36" y="26"/>
                  </a:lnTo>
                  <a:lnTo>
                    <a:pt x="71" y="83"/>
                  </a:lnTo>
                  <a:lnTo>
                    <a:pt x="69" y="43"/>
                  </a:lnTo>
                  <a:lnTo>
                    <a:pt x="105" y="3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7" name="Freeform 19"/>
            <p:cNvSpPr>
              <a:spLocks/>
            </p:cNvSpPr>
            <p:nvPr userDrawn="1"/>
          </p:nvSpPr>
          <p:spPr bwMode="auto">
            <a:xfrm>
              <a:off x="411" y="3763"/>
              <a:ext cx="21" cy="17"/>
            </a:xfrm>
            <a:custGeom>
              <a:avLst/>
              <a:gdLst>
                <a:gd name="T0" fmla="*/ 105 w 105"/>
                <a:gd name="T1" fmla="*/ 36 h 83"/>
                <a:gd name="T2" fmla="*/ 41 w 105"/>
                <a:gd name="T3" fmla="*/ 19 h 83"/>
                <a:gd name="T4" fmla="*/ 6 w 105"/>
                <a:gd name="T5" fmla="*/ 0 h 83"/>
                <a:gd name="T6" fmla="*/ 0 w 105"/>
                <a:gd name="T7" fmla="*/ 8 h 83"/>
                <a:gd name="T8" fmla="*/ 36 w 105"/>
                <a:gd name="T9" fmla="*/ 26 h 83"/>
                <a:gd name="T10" fmla="*/ 71 w 105"/>
                <a:gd name="T11" fmla="*/ 83 h 83"/>
                <a:gd name="T12" fmla="*/ 69 w 105"/>
                <a:gd name="T13" fmla="*/ 43 h 83"/>
                <a:gd name="T14" fmla="*/ 105 w 105"/>
                <a:gd name="T15" fmla="*/ 3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83">
                  <a:moveTo>
                    <a:pt x="105" y="36"/>
                  </a:moveTo>
                  <a:lnTo>
                    <a:pt x="41" y="19"/>
                  </a:lnTo>
                  <a:lnTo>
                    <a:pt x="6" y="0"/>
                  </a:lnTo>
                  <a:lnTo>
                    <a:pt x="0" y="8"/>
                  </a:lnTo>
                  <a:lnTo>
                    <a:pt x="36" y="26"/>
                  </a:lnTo>
                  <a:lnTo>
                    <a:pt x="71" y="83"/>
                  </a:lnTo>
                  <a:lnTo>
                    <a:pt x="69" y="43"/>
                  </a:lnTo>
                  <a:lnTo>
                    <a:pt x="105" y="36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8" name="Freeform 20"/>
            <p:cNvSpPr>
              <a:spLocks/>
            </p:cNvSpPr>
            <p:nvPr userDrawn="1"/>
          </p:nvSpPr>
          <p:spPr bwMode="auto">
            <a:xfrm>
              <a:off x="380" y="3753"/>
              <a:ext cx="4" cy="4"/>
            </a:xfrm>
            <a:custGeom>
              <a:avLst/>
              <a:gdLst>
                <a:gd name="T0" fmla="*/ 8 w 22"/>
                <a:gd name="T1" fmla="*/ 17 h 19"/>
                <a:gd name="T2" fmla="*/ 11 w 22"/>
                <a:gd name="T3" fmla="*/ 18 h 19"/>
                <a:gd name="T4" fmla="*/ 14 w 22"/>
                <a:gd name="T5" fmla="*/ 19 h 19"/>
                <a:gd name="T6" fmla="*/ 18 w 22"/>
                <a:gd name="T7" fmla="*/ 19 h 19"/>
                <a:gd name="T8" fmla="*/ 20 w 22"/>
                <a:gd name="T9" fmla="*/ 18 h 19"/>
                <a:gd name="T10" fmla="*/ 22 w 22"/>
                <a:gd name="T11" fmla="*/ 16 h 19"/>
                <a:gd name="T12" fmla="*/ 22 w 22"/>
                <a:gd name="T13" fmla="*/ 13 h 19"/>
                <a:gd name="T14" fmla="*/ 22 w 22"/>
                <a:gd name="T15" fmla="*/ 10 h 19"/>
                <a:gd name="T16" fmla="*/ 21 w 22"/>
                <a:gd name="T17" fmla="*/ 8 h 19"/>
                <a:gd name="T18" fmla="*/ 18 w 22"/>
                <a:gd name="T19" fmla="*/ 4 h 19"/>
                <a:gd name="T20" fmla="*/ 15 w 22"/>
                <a:gd name="T21" fmla="*/ 2 h 19"/>
                <a:gd name="T22" fmla="*/ 12 w 22"/>
                <a:gd name="T23" fmla="*/ 1 h 19"/>
                <a:gd name="T24" fmla="*/ 8 w 22"/>
                <a:gd name="T25" fmla="*/ 0 h 19"/>
                <a:gd name="T26" fmla="*/ 5 w 22"/>
                <a:gd name="T27" fmla="*/ 0 h 19"/>
                <a:gd name="T28" fmla="*/ 3 w 22"/>
                <a:gd name="T29" fmla="*/ 1 h 19"/>
                <a:gd name="T30" fmla="*/ 1 w 22"/>
                <a:gd name="T31" fmla="*/ 3 h 19"/>
                <a:gd name="T32" fmla="*/ 0 w 22"/>
                <a:gd name="T33" fmla="*/ 7 h 19"/>
                <a:gd name="T34" fmla="*/ 1 w 22"/>
                <a:gd name="T35" fmla="*/ 10 h 19"/>
                <a:gd name="T36" fmla="*/ 2 w 22"/>
                <a:gd name="T37" fmla="*/ 12 h 19"/>
                <a:gd name="T38" fmla="*/ 4 w 22"/>
                <a:gd name="T39" fmla="*/ 15 h 19"/>
                <a:gd name="T40" fmla="*/ 8 w 22"/>
                <a:gd name="T41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19">
                  <a:moveTo>
                    <a:pt x="8" y="17"/>
                  </a:moveTo>
                  <a:lnTo>
                    <a:pt x="11" y="18"/>
                  </a:lnTo>
                  <a:lnTo>
                    <a:pt x="14" y="19"/>
                  </a:lnTo>
                  <a:lnTo>
                    <a:pt x="18" y="19"/>
                  </a:lnTo>
                  <a:lnTo>
                    <a:pt x="20" y="18"/>
                  </a:lnTo>
                  <a:lnTo>
                    <a:pt x="22" y="16"/>
                  </a:lnTo>
                  <a:lnTo>
                    <a:pt x="22" y="13"/>
                  </a:lnTo>
                  <a:lnTo>
                    <a:pt x="22" y="10"/>
                  </a:lnTo>
                  <a:lnTo>
                    <a:pt x="21" y="8"/>
                  </a:lnTo>
                  <a:lnTo>
                    <a:pt x="18" y="4"/>
                  </a:lnTo>
                  <a:lnTo>
                    <a:pt x="15" y="2"/>
                  </a:lnTo>
                  <a:lnTo>
                    <a:pt x="12" y="1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1" y="10"/>
                  </a:lnTo>
                  <a:lnTo>
                    <a:pt x="2" y="12"/>
                  </a:lnTo>
                  <a:lnTo>
                    <a:pt x="4" y="15"/>
                  </a:lnTo>
                  <a:lnTo>
                    <a:pt x="8" y="17"/>
                  </a:lnTo>
                  <a:close/>
                </a:path>
              </a:pathLst>
            </a:custGeom>
            <a:solidFill>
              <a:srgbClr val="D90033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9" name="Freeform 21"/>
            <p:cNvSpPr>
              <a:spLocks/>
            </p:cNvSpPr>
            <p:nvPr userDrawn="1"/>
          </p:nvSpPr>
          <p:spPr bwMode="auto">
            <a:xfrm>
              <a:off x="380" y="3753"/>
              <a:ext cx="4" cy="4"/>
            </a:xfrm>
            <a:custGeom>
              <a:avLst/>
              <a:gdLst>
                <a:gd name="T0" fmla="*/ 8 w 22"/>
                <a:gd name="T1" fmla="*/ 17 h 19"/>
                <a:gd name="T2" fmla="*/ 11 w 22"/>
                <a:gd name="T3" fmla="*/ 18 h 19"/>
                <a:gd name="T4" fmla="*/ 14 w 22"/>
                <a:gd name="T5" fmla="*/ 19 h 19"/>
                <a:gd name="T6" fmla="*/ 18 w 22"/>
                <a:gd name="T7" fmla="*/ 19 h 19"/>
                <a:gd name="T8" fmla="*/ 20 w 22"/>
                <a:gd name="T9" fmla="*/ 18 h 19"/>
                <a:gd name="T10" fmla="*/ 22 w 22"/>
                <a:gd name="T11" fmla="*/ 16 h 19"/>
                <a:gd name="T12" fmla="*/ 22 w 22"/>
                <a:gd name="T13" fmla="*/ 13 h 19"/>
                <a:gd name="T14" fmla="*/ 22 w 22"/>
                <a:gd name="T15" fmla="*/ 10 h 19"/>
                <a:gd name="T16" fmla="*/ 21 w 22"/>
                <a:gd name="T17" fmla="*/ 8 h 19"/>
                <a:gd name="T18" fmla="*/ 18 w 22"/>
                <a:gd name="T19" fmla="*/ 4 h 19"/>
                <a:gd name="T20" fmla="*/ 15 w 22"/>
                <a:gd name="T21" fmla="*/ 2 h 19"/>
                <a:gd name="T22" fmla="*/ 12 w 22"/>
                <a:gd name="T23" fmla="*/ 1 h 19"/>
                <a:gd name="T24" fmla="*/ 8 w 22"/>
                <a:gd name="T25" fmla="*/ 0 h 19"/>
                <a:gd name="T26" fmla="*/ 5 w 22"/>
                <a:gd name="T27" fmla="*/ 0 h 19"/>
                <a:gd name="T28" fmla="*/ 3 w 22"/>
                <a:gd name="T29" fmla="*/ 1 h 19"/>
                <a:gd name="T30" fmla="*/ 1 w 22"/>
                <a:gd name="T31" fmla="*/ 3 h 19"/>
                <a:gd name="T32" fmla="*/ 0 w 22"/>
                <a:gd name="T33" fmla="*/ 7 h 19"/>
                <a:gd name="T34" fmla="*/ 1 w 22"/>
                <a:gd name="T35" fmla="*/ 10 h 19"/>
                <a:gd name="T36" fmla="*/ 2 w 22"/>
                <a:gd name="T37" fmla="*/ 12 h 19"/>
                <a:gd name="T38" fmla="*/ 4 w 22"/>
                <a:gd name="T39" fmla="*/ 15 h 19"/>
                <a:gd name="T40" fmla="*/ 8 w 22"/>
                <a:gd name="T41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19">
                  <a:moveTo>
                    <a:pt x="8" y="17"/>
                  </a:moveTo>
                  <a:lnTo>
                    <a:pt x="11" y="18"/>
                  </a:lnTo>
                  <a:lnTo>
                    <a:pt x="14" y="19"/>
                  </a:lnTo>
                  <a:lnTo>
                    <a:pt x="18" y="19"/>
                  </a:lnTo>
                  <a:lnTo>
                    <a:pt x="20" y="18"/>
                  </a:lnTo>
                  <a:lnTo>
                    <a:pt x="22" y="16"/>
                  </a:lnTo>
                  <a:lnTo>
                    <a:pt x="22" y="13"/>
                  </a:lnTo>
                  <a:lnTo>
                    <a:pt x="22" y="10"/>
                  </a:lnTo>
                  <a:lnTo>
                    <a:pt x="21" y="8"/>
                  </a:lnTo>
                  <a:lnTo>
                    <a:pt x="18" y="4"/>
                  </a:lnTo>
                  <a:lnTo>
                    <a:pt x="15" y="2"/>
                  </a:lnTo>
                  <a:lnTo>
                    <a:pt x="12" y="1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1" y="10"/>
                  </a:lnTo>
                  <a:lnTo>
                    <a:pt x="2" y="12"/>
                  </a:lnTo>
                  <a:lnTo>
                    <a:pt x="4" y="15"/>
                  </a:lnTo>
                  <a:lnTo>
                    <a:pt x="8" y="17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0" name="Freeform 22"/>
            <p:cNvSpPr>
              <a:spLocks/>
            </p:cNvSpPr>
            <p:nvPr userDrawn="1"/>
          </p:nvSpPr>
          <p:spPr bwMode="auto">
            <a:xfrm>
              <a:off x="386" y="3740"/>
              <a:ext cx="5" cy="4"/>
            </a:xfrm>
            <a:custGeom>
              <a:avLst/>
              <a:gdLst>
                <a:gd name="T0" fmla="*/ 5 w 21"/>
                <a:gd name="T1" fmla="*/ 17 h 21"/>
                <a:gd name="T2" fmla="*/ 8 w 21"/>
                <a:gd name="T3" fmla="*/ 19 h 21"/>
                <a:gd name="T4" fmla="*/ 11 w 21"/>
                <a:gd name="T5" fmla="*/ 20 h 21"/>
                <a:gd name="T6" fmla="*/ 14 w 21"/>
                <a:gd name="T7" fmla="*/ 21 h 21"/>
                <a:gd name="T8" fmla="*/ 17 w 21"/>
                <a:gd name="T9" fmla="*/ 20 h 21"/>
                <a:gd name="T10" fmla="*/ 19 w 21"/>
                <a:gd name="T11" fmla="*/ 19 h 21"/>
                <a:gd name="T12" fmla="*/ 20 w 21"/>
                <a:gd name="T13" fmla="*/ 17 h 21"/>
                <a:gd name="T14" fmla="*/ 21 w 21"/>
                <a:gd name="T15" fmla="*/ 13 h 21"/>
                <a:gd name="T16" fmla="*/ 20 w 21"/>
                <a:gd name="T17" fmla="*/ 10 h 21"/>
                <a:gd name="T18" fmla="*/ 18 w 21"/>
                <a:gd name="T19" fmla="*/ 7 h 21"/>
                <a:gd name="T20" fmla="*/ 16 w 21"/>
                <a:gd name="T21" fmla="*/ 4 h 21"/>
                <a:gd name="T22" fmla="*/ 13 w 21"/>
                <a:gd name="T23" fmla="*/ 2 h 21"/>
                <a:gd name="T24" fmla="*/ 9 w 21"/>
                <a:gd name="T25" fmla="*/ 0 h 21"/>
                <a:gd name="T26" fmla="*/ 6 w 21"/>
                <a:gd name="T27" fmla="*/ 0 h 21"/>
                <a:gd name="T28" fmla="*/ 4 w 21"/>
                <a:gd name="T29" fmla="*/ 0 h 21"/>
                <a:gd name="T30" fmla="*/ 2 w 21"/>
                <a:gd name="T31" fmla="*/ 2 h 21"/>
                <a:gd name="T32" fmla="*/ 0 w 21"/>
                <a:gd name="T33" fmla="*/ 4 h 21"/>
                <a:gd name="T34" fmla="*/ 0 w 21"/>
                <a:gd name="T35" fmla="*/ 7 h 21"/>
                <a:gd name="T36" fmla="*/ 1 w 21"/>
                <a:gd name="T37" fmla="*/ 10 h 21"/>
                <a:gd name="T38" fmla="*/ 2 w 21"/>
                <a:gd name="T39" fmla="*/ 13 h 21"/>
                <a:gd name="T40" fmla="*/ 5 w 21"/>
                <a:gd name="T41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" h="21">
                  <a:moveTo>
                    <a:pt x="5" y="17"/>
                  </a:moveTo>
                  <a:lnTo>
                    <a:pt x="8" y="19"/>
                  </a:lnTo>
                  <a:lnTo>
                    <a:pt x="11" y="20"/>
                  </a:lnTo>
                  <a:lnTo>
                    <a:pt x="14" y="21"/>
                  </a:lnTo>
                  <a:lnTo>
                    <a:pt x="17" y="20"/>
                  </a:lnTo>
                  <a:lnTo>
                    <a:pt x="19" y="19"/>
                  </a:lnTo>
                  <a:lnTo>
                    <a:pt x="20" y="17"/>
                  </a:lnTo>
                  <a:lnTo>
                    <a:pt x="21" y="13"/>
                  </a:lnTo>
                  <a:lnTo>
                    <a:pt x="20" y="10"/>
                  </a:lnTo>
                  <a:lnTo>
                    <a:pt x="18" y="7"/>
                  </a:lnTo>
                  <a:lnTo>
                    <a:pt x="16" y="4"/>
                  </a:lnTo>
                  <a:lnTo>
                    <a:pt x="13" y="2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1" y="10"/>
                  </a:lnTo>
                  <a:lnTo>
                    <a:pt x="2" y="13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D90033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1" name="Freeform 23"/>
            <p:cNvSpPr>
              <a:spLocks/>
            </p:cNvSpPr>
            <p:nvPr userDrawn="1"/>
          </p:nvSpPr>
          <p:spPr bwMode="auto">
            <a:xfrm>
              <a:off x="386" y="3740"/>
              <a:ext cx="5" cy="4"/>
            </a:xfrm>
            <a:custGeom>
              <a:avLst/>
              <a:gdLst>
                <a:gd name="T0" fmla="*/ 5 w 21"/>
                <a:gd name="T1" fmla="*/ 17 h 21"/>
                <a:gd name="T2" fmla="*/ 8 w 21"/>
                <a:gd name="T3" fmla="*/ 19 h 21"/>
                <a:gd name="T4" fmla="*/ 11 w 21"/>
                <a:gd name="T5" fmla="*/ 20 h 21"/>
                <a:gd name="T6" fmla="*/ 14 w 21"/>
                <a:gd name="T7" fmla="*/ 21 h 21"/>
                <a:gd name="T8" fmla="*/ 17 w 21"/>
                <a:gd name="T9" fmla="*/ 20 h 21"/>
                <a:gd name="T10" fmla="*/ 19 w 21"/>
                <a:gd name="T11" fmla="*/ 19 h 21"/>
                <a:gd name="T12" fmla="*/ 20 w 21"/>
                <a:gd name="T13" fmla="*/ 17 h 21"/>
                <a:gd name="T14" fmla="*/ 21 w 21"/>
                <a:gd name="T15" fmla="*/ 13 h 21"/>
                <a:gd name="T16" fmla="*/ 20 w 21"/>
                <a:gd name="T17" fmla="*/ 10 h 21"/>
                <a:gd name="T18" fmla="*/ 18 w 21"/>
                <a:gd name="T19" fmla="*/ 7 h 21"/>
                <a:gd name="T20" fmla="*/ 16 w 21"/>
                <a:gd name="T21" fmla="*/ 4 h 21"/>
                <a:gd name="T22" fmla="*/ 13 w 21"/>
                <a:gd name="T23" fmla="*/ 2 h 21"/>
                <a:gd name="T24" fmla="*/ 9 w 21"/>
                <a:gd name="T25" fmla="*/ 0 h 21"/>
                <a:gd name="T26" fmla="*/ 6 w 21"/>
                <a:gd name="T27" fmla="*/ 0 h 21"/>
                <a:gd name="T28" fmla="*/ 4 w 21"/>
                <a:gd name="T29" fmla="*/ 0 h 21"/>
                <a:gd name="T30" fmla="*/ 2 w 21"/>
                <a:gd name="T31" fmla="*/ 2 h 21"/>
                <a:gd name="T32" fmla="*/ 0 w 21"/>
                <a:gd name="T33" fmla="*/ 4 h 21"/>
                <a:gd name="T34" fmla="*/ 0 w 21"/>
                <a:gd name="T35" fmla="*/ 7 h 21"/>
                <a:gd name="T36" fmla="*/ 1 w 21"/>
                <a:gd name="T37" fmla="*/ 10 h 21"/>
                <a:gd name="T38" fmla="*/ 2 w 21"/>
                <a:gd name="T39" fmla="*/ 13 h 21"/>
                <a:gd name="T40" fmla="*/ 5 w 21"/>
                <a:gd name="T41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" h="21">
                  <a:moveTo>
                    <a:pt x="5" y="17"/>
                  </a:moveTo>
                  <a:lnTo>
                    <a:pt x="8" y="19"/>
                  </a:lnTo>
                  <a:lnTo>
                    <a:pt x="11" y="20"/>
                  </a:lnTo>
                  <a:lnTo>
                    <a:pt x="14" y="21"/>
                  </a:lnTo>
                  <a:lnTo>
                    <a:pt x="17" y="20"/>
                  </a:lnTo>
                  <a:lnTo>
                    <a:pt x="19" y="19"/>
                  </a:lnTo>
                  <a:lnTo>
                    <a:pt x="20" y="17"/>
                  </a:lnTo>
                  <a:lnTo>
                    <a:pt x="21" y="13"/>
                  </a:lnTo>
                  <a:lnTo>
                    <a:pt x="20" y="10"/>
                  </a:lnTo>
                  <a:lnTo>
                    <a:pt x="18" y="7"/>
                  </a:lnTo>
                  <a:lnTo>
                    <a:pt x="16" y="4"/>
                  </a:lnTo>
                  <a:lnTo>
                    <a:pt x="13" y="2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1" y="10"/>
                  </a:lnTo>
                  <a:lnTo>
                    <a:pt x="2" y="13"/>
                  </a:lnTo>
                  <a:lnTo>
                    <a:pt x="5" y="17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2" name="Rectangle 24"/>
            <p:cNvSpPr>
              <a:spLocks noChangeArrowheads="1"/>
            </p:cNvSpPr>
            <p:nvPr userDrawn="1"/>
          </p:nvSpPr>
          <p:spPr bwMode="auto">
            <a:xfrm>
              <a:off x="164" y="4100"/>
              <a:ext cx="18" cy="45"/>
            </a:xfrm>
            <a:prstGeom prst="rect">
              <a:avLst/>
            </a:prstGeom>
            <a:solidFill>
              <a:srgbClr val="D90033">
                <a:alpha val="30000"/>
              </a:srgbClr>
            </a:solidFill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3" name="Rectangle 25"/>
            <p:cNvSpPr>
              <a:spLocks noChangeArrowheads="1"/>
            </p:cNvSpPr>
            <p:nvPr userDrawn="1"/>
          </p:nvSpPr>
          <p:spPr bwMode="auto">
            <a:xfrm>
              <a:off x="131" y="4042"/>
              <a:ext cx="18" cy="45"/>
            </a:xfrm>
            <a:prstGeom prst="rect">
              <a:avLst/>
            </a:prstGeom>
            <a:solidFill>
              <a:srgbClr val="D90033">
                <a:alpha val="30000"/>
              </a:srgbClr>
            </a:solidFill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4" name="Rectangle 26"/>
            <p:cNvSpPr>
              <a:spLocks noChangeArrowheads="1"/>
            </p:cNvSpPr>
            <p:nvPr userDrawn="1"/>
          </p:nvSpPr>
          <p:spPr bwMode="auto">
            <a:xfrm>
              <a:off x="191" y="4007"/>
              <a:ext cx="17" cy="45"/>
            </a:xfrm>
            <a:prstGeom prst="rect">
              <a:avLst/>
            </a:prstGeom>
            <a:solidFill>
              <a:srgbClr val="D90033">
                <a:alpha val="30000"/>
              </a:srgbClr>
            </a:solidFill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5" name="Rectangle 27"/>
            <p:cNvSpPr>
              <a:spLocks noChangeArrowheads="1"/>
            </p:cNvSpPr>
            <p:nvPr userDrawn="1"/>
          </p:nvSpPr>
          <p:spPr bwMode="auto">
            <a:xfrm>
              <a:off x="222" y="4069"/>
              <a:ext cx="18" cy="44"/>
            </a:xfrm>
            <a:prstGeom prst="rect">
              <a:avLst/>
            </a:prstGeom>
            <a:solidFill>
              <a:srgbClr val="D90033">
                <a:alpha val="30000"/>
              </a:srgbClr>
            </a:solidFill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6" name="Rectangle 28"/>
            <p:cNvSpPr>
              <a:spLocks noChangeArrowheads="1"/>
            </p:cNvSpPr>
            <p:nvPr userDrawn="1"/>
          </p:nvSpPr>
          <p:spPr bwMode="auto">
            <a:xfrm>
              <a:off x="195" y="4127"/>
              <a:ext cx="44" cy="17"/>
            </a:xfrm>
            <a:prstGeom prst="rect">
              <a:avLst/>
            </a:prstGeom>
            <a:solidFill>
              <a:srgbClr val="D90033">
                <a:alpha val="30000"/>
              </a:srgbClr>
            </a:solidFill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7" name="Rectangle 29"/>
            <p:cNvSpPr>
              <a:spLocks noChangeArrowheads="1"/>
            </p:cNvSpPr>
            <p:nvPr userDrawn="1"/>
          </p:nvSpPr>
          <p:spPr bwMode="auto">
            <a:xfrm>
              <a:off x="164" y="4069"/>
              <a:ext cx="44" cy="18"/>
            </a:xfrm>
            <a:prstGeom prst="rect">
              <a:avLst/>
            </a:prstGeom>
            <a:solidFill>
              <a:srgbClr val="D90033">
                <a:alpha val="30000"/>
              </a:srgbClr>
            </a:solidFill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8" name="Rectangle 30"/>
            <p:cNvSpPr>
              <a:spLocks noChangeArrowheads="1"/>
            </p:cNvSpPr>
            <p:nvPr userDrawn="1"/>
          </p:nvSpPr>
          <p:spPr bwMode="auto">
            <a:xfrm>
              <a:off x="132" y="4007"/>
              <a:ext cx="44" cy="18"/>
            </a:xfrm>
            <a:prstGeom prst="rect">
              <a:avLst/>
            </a:prstGeom>
            <a:solidFill>
              <a:srgbClr val="D90033">
                <a:alpha val="30000"/>
              </a:srgbClr>
            </a:solidFill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9" name="Rectangle 31"/>
            <p:cNvSpPr>
              <a:spLocks noChangeArrowheads="1"/>
            </p:cNvSpPr>
            <p:nvPr userDrawn="1"/>
          </p:nvSpPr>
          <p:spPr bwMode="auto">
            <a:xfrm>
              <a:off x="162" y="4040"/>
              <a:ext cx="14" cy="14"/>
            </a:xfrm>
            <a:prstGeom prst="rect">
              <a:avLst/>
            </a:prstGeom>
            <a:solidFill>
              <a:srgbClr val="D90033">
                <a:alpha val="30000"/>
              </a:srgbClr>
            </a:solidFill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0" name="Rectangle 32"/>
            <p:cNvSpPr>
              <a:spLocks noChangeArrowheads="1"/>
            </p:cNvSpPr>
            <p:nvPr userDrawn="1"/>
          </p:nvSpPr>
          <p:spPr bwMode="auto">
            <a:xfrm>
              <a:off x="195" y="4100"/>
              <a:ext cx="14" cy="14"/>
            </a:xfrm>
            <a:prstGeom prst="rect">
              <a:avLst/>
            </a:prstGeom>
            <a:solidFill>
              <a:srgbClr val="D90033">
                <a:alpha val="30000"/>
              </a:srgbClr>
            </a:solidFill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1" name="Line 33"/>
            <p:cNvSpPr>
              <a:spLocks noChangeShapeType="1"/>
            </p:cNvSpPr>
            <p:nvPr userDrawn="1"/>
          </p:nvSpPr>
          <p:spPr bwMode="auto">
            <a:xfrm flipV="1">
              <a:off x="293" y="3655"/>
              <a:ext cx="0" cy="661"/>
            </a:xfrm>
            <a:prstGeom prst="line">
              <a:avLst/>
            </a:pr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2" name="Line 34"/>
            <p:cNvSpPr>
              <a:spLocks noChangeShapeType="1"/>
            </p:cNvSpPr>
            <p:nvPr userDrawn="1"/>
          </p:nvSpPr>
          <p:spPr bwMode="auto">
            <a:xfrm>
              <a:off x="20" y="3941"/>
              <a:ext cx="271" cy="0"/>
            </a:xfrm>
            <a:prstGeom prst="line">
              <a:avLst/>
            </a:pr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7109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12D1458-AEC7-4AA5-92D9-E62792C0226D}" type="datetime1">
              <a:rPr lang="en-US" smtClean="0">
                <a:solidFill>
                  <a:srgbClr val="C32D2E">
                    <a:lumMod val="50000"/>
                  </a:srgbClr>
                </a:solidFill>
              </a:rPr>
              <a:pPr/>
              <a:t>11/12/15</a:t>
            </a:fld>
            <a:endParaRPr lang="en-US" dirty="0">
              <a:solidFill>
                <a:srgbClr val="C32D2E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C32D2E">
                    <a:lumMod val="50000"/>
                  </a:srgbClr>
                </a:solidFill>
              </a:rPr>
              <a:t>Footer</a:t>
            </a:r>
            <a:endParaRPr lang="en-US" dirty="0">
              <a:solidFill>
                <a:srgbClr val="C32D2E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B6A712C-932C-4237-89D7-235183607C9F}" type="slidenum">
              <a:rPr lang="en-US" smtClean="0">
                <a:solidFill>
                  <a:srgbClr val="C32D2E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C32D2E">
                  <a:lumMod val="50000"/>
                </a:srgb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6129" y="152400"/>
            <a:ext cx="847756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kumimoji="0" lang="en-US" dirty="0" smtClean="0"/>
              <a:t>Title and </a:t>
            </a:r>
            <a:r>
              <a:rPr kumimoji="0" lang="en-US" dirty="0" err="1" smtClean="0"/>
              <a:t>Text+Image</a:t>
            </a:r>
            <a:endParaRPr kumimoji="0"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0" y="1524000"/>
            <a:ext cx="4361688" cy="4267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09709" marR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 sz="3700"/>
            </a:lvl1pPr>
            <a:lvl2pPr eaLnBrk="1" latinLnBrk="0" hangingPunct="1">
              <a:defRPr sz="3200"/>
            </a:lvl2pPr>
            <a:lvl3pPr eaLnBrk="1" latinLnBrk="0" hangingPunct="1">
              <a:defRPr sz="2700"/>
            </a:lvl3pPr>
            <a:lvl4pPr eaLnBrk="1" latinLnBrk="0" hangingPunct="1">
              <a:defRPr sz="2400"/>
            </a:lvl4pPr>
            <a:lvl5pPr eaLnBrk="1" latinLnBrk="0" hangingPunct="1">
              <a:defRPr sz="2400"/>
            </a:lvl5pPr>
            <a:extLst/>
          </a:lstStyle>
          <a:p>
            <a:pPr marL="487595" marR="0" lvl="0" indent="-377886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n-US" dirty="0" smtClean="0"/>
              <a:t>Edit text here or click icon to insert image/object. Use at least size 24 font.</a:t>
            </a:r>
          </a:p>
          <a:p>
            <a:pPr lvl="1" eaLnBrk="1" latinLnBrk="0" hangingPunct="1"/>
            <a:r>
              <a:rPr lang="en-US" dirty="0" smtClean="0"/>
              <a:t> 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0" y="5867400"/>
            <a:ext cx="3601388" cy="457200"/>
          </a:xfrm>
        </p:spPr>
        <p:txBody>
          <a:bodyPr anchor="ctr">
            <a:noAutofit/>
          </a:bodyPr>
          <a:lstStyle>
            <a:lvl1pPr marL="109709" indent="0">
              <a:buNone/>
              <a:defRPr sz="1800" baseline="0"/>
            </a:lvl1pPr>
          </a:lstStyle>
          <a:p>
            <a:pPr lvl="0"/>
            <a:r>
              <a:rPr lang="en-US" dirty="0" smtClean="0"/>
              <a:t>Image Caption/Citation (if applicable)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6293" y="1447800"/>
            <a:ext cx="7925873" cy="0"/>
          </a:xfrm>
          <a:prstGeom prst="line">
            <a:avLst/>
          </a:prstGeom>
          <a:ln w="254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56129" y="1524000"/>
            <a:ext cx="4058707" cy="4800600"/>
          </a:xfrm>
        </p:spPr>
        <p:txBody>
          <a:bodyPr>
            <a:normAutofit/>
          </a:bodyPr>
          <a:lstStyle>
            <a:lvl1pPr marL="487595" marR="0" indent="-377886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 sz="3600"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marL="487595" marR="0" lvl="0" indent="-377886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text here. Use at least size 24 font.</a:t>
            </a:r>
          </a:p>
          <a:p>
            <a:pPr marL="487595" marR="0" lvl="0" indent="-377886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43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-1190" y="0"/>
            <a:ext cx="285824" cy="6858000"/>
          </a:xfrm>
          <a:prstGeom prst="rect">
            <a:avLst/>
          </a:prstGeom>
          <a:gradFill>
            <a:gsLst>
              <a:gs pos="0">
                <a:srgbClr val="7A0000"/>
              </a:gs>
              <a:gs pos="100000">
                <a:srgbClr val="CC0000"/>
              </a:gs>
            </a:gsLst>
            <a:lin ang="5400000" scaled="0"/>
          </a:gra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>
            <a:extLst/>
          </a:lstStyle>
          <a:p>
            <a:pPr algn="ctr" defTabSz="1218987"/>
            <a:endParaRPr lang="en-US" sz="2400">
              <a:solidFill>
                <a:prstClr val="white"/>
              </a:solidFill>
            </a:endParaRPr>
          </a:p>
        </p:txBody>
      </p:sp>
      <p:grpSp>
        <p:nvGrpSpPr>
          <p:cNvPr id="15" name="Group 4"/>
          <p:cNvGrpSpPr>
            <a:grpSpLocks noChangeAspect="1"/>
          </p:cNvGrpSpPr>
          <p:nvPr userDrawn="1"/>
        </p:nvGrpSpPr>
        <p:grpSpPr bwMode="auto">
          <a:xfrm>
            <a:off x="8227813" y="5635180"/>
            <a:ext cx="860213" cy="1146951"/>
            <a:chOff x="11" y="3648"/>
            <a:chExt cx="571" cy="672"/>
          </a:xfrm>
        </p:grpSpPr>
        <p:sp>
          <p:nvSpPr>
            <p:cNvPr id="1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11" y="3648"/>
              <a:ext cx="571" cy="672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7" name="Rectangle 5"/>
            <p:cNvSpPr>
              <a:spLocks noChangeArrowheads="1"/>
            </p:cNvSpPr>
            <p:nvPr userDrawn="1"/>
          </p:nvSpPr>
          <p:spPr bwMode="auto">
            <a:xfrm>
              <a:off x="11" y="3648"/>
              <a:ext cx="571" cy="672"/>
            </a:xfrm>
            <a:prstGeom prst="rect">
              <a:avLst/>
            </a:prstGeom>
            <a:noFill/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11" y="3655"/>
              <a:ext cx="563" cy="661"/>
            </a:xfrm>
            <a:custGeom>
              <a:avLst/>
              <a:gdLst>
                <a:gd name="T0" fmla="*/ 1517 w 2817"/>
                <a:gd name="T1" fmla="*/ 3245 h 3307"/>
                <a:gd name="T2" fmla="*/ 1715 w 2817"/>
                <a:gd name="T3" fmla="*/ 3115 h 3307"/>
                <a:gd name="T4" fmla="*/ 1894 w 2817"/>
                <a:gd name="T5" fmla="*/ 2978 h 3307"/>
                <a:gd name="T6" fmla="*/ 2053 w 2817"/>
                <a:gd name="T7" fmla="*/ 2832 h 3307"/>
                <a:gd name="T8" fmla="*/ 2194 w 2817"/>
                <a:gd name="T9" fmla="*/ 2682 h 3307"/>
                <a:gd name="T10" fmla="*/ 2318 w 2817"/>
                <a:gd name="T11" fmla="*/ 2527 h 3307"/>
                <a:gd name="T12" fmla="*/ 2425 w 2817"/>
                <a:gd name="T13" fmla="*/ 2367 h 3307"/>
                <a:gd name="T14" fmla="*/ 2517 w 2817"/>
                <a:gd name="T15" fmla="*/ 2204 h 3307"/>
                <a:gd name="T16" fmla="*/ 2594 w 2817"/>
                <a:gd name="T17" fmla="*/ 2040 h 3307"/>
                <a:gd name="T18" fmla="*/ 2658 w 2817"/>
                <a:gd name="T19" fmla="*/ 1875 h 3307"/>
                <a:gd name="T20" fmla="*/ 2710 w 2817"/>
                <a:gd name="T21" fmla="*/ 1711 h 3307"/>
                <a:gd name="T22" fmla="*/ 2751 w 2817"/>
                <a:gd name="T23" fmla="*/ 1547 h 3307"/>
                <a:gd name="T24" fmla="*/ 2781 w 2817"/>
                <a:gd name="T25" fmla="*/ 1386 h 3307"/>
                <a:gd name="T26" fmla="*/ 2801 w 2817"/>
                <a:gd name="T27" fmla="*/ 1230 h 3307"/>
                <a:gd name="T28" fmla="*/ 2813 w 2817"/>
                <a:gd name="T29" fmla="*/ 1076 h 3307"/>
                <a:gd name="T30" fmla="*/ 2817 w 2817"/>
                <a:gd name="T31" fmla="*/ 929 h 3307"/>
                <a:gd name="T32" fmla="*/ 2815 w 2817"/>
                <a:gd name="T33" fmla="*/ 788 h 3307"/>
                <a:gd name="T34" fmla="*/ 2808 w 2817"/>
                <a:gd name="T35" fmla="*/ 654 h 3307"/>
                <a:gd name="T36" fmla="*/ 2797 w 2817"/>
                <a:gd name="T37" fmla="*/ 529 h 3307"/>
                <a:gd name="T38" fmla="*/ 2782 w 2817"/>
                <a:gd name="T39" fmla="*/ 414 h 3307"/>
                <a:gd name="T40" fmla="*/ 2764 w 2817"/>
                <a:gd name="T41" fmla="*/ 310 h 3307"/>
                <a:gd name="T42" fmla="*/ 2744 w 2817"/>
                <a:gd name="T43" fmla="*/ 218 h 3307"/>
                <a:gd name="T44" fmla="*/ 2725 w 2817"/>
                <a:gd name="T45" fmla="*/ 137 h 3307"/>
                <a:gd name="T46" fmla="*/ 2706 w 2817"/>
                <a:gd name="T47" fmla="*/ 71 h 3307"/>
                <a:gd name="T48" fmla="*/ 2689 w 2817"/>
                <a:gd name="T49" fmla="*/ 20 h 3307"/>
                <a:gd name="T50" fmla="*/ 137 w 2817"/>
                <a:gd name="T51" fmla="*/ 0 h 3307"/>
                <a:gd name="T52" fmla="*/ 121 w 2817"/>
                <a:gd name="T53" fmla="*/ 43 h 3307"/>
                <a:gd name="T54" fmla="*/ 102 w 2817"/>
                <a:gd name="T55" fmla="*/ 102 h 3307"/>
                <a:gd name="T56" fmla="*/ 83 w 2817"/>
                <a:gd name="T57" fmla="*/ 176 h 3307"/>
                <a:gd name="T58" fmla="*/ 63 w 2817"/>
                <a:gd name="T59" fmla="*/ 262 h 3307"/>
                <a:gd name="T60" fmla="*/ 45 w 2817"/>
                <a:gd name="T61" fmla="*/ 361 h 3307"/>
                <a:gd name="T62" fmla="*/ 28 w 2817"/>
                <a:gd name="T63" fmla="*/ 471 h 3307"/>
                <a:gd name="T64" fmla="*/ 14 w 2817"/>
                <a:gd name="T65" fmla="*/ 591 h 3307"/>
                <a:gd name="T66" fmla="*/ 5 w 2817"/>
                <a:gd name="T67" fmla="*/ 720 h 3307"/>
                <a:gd name="T68" fmla="*/ 0 w 2817"/>
                <a:gd name="T69" fmla="*/ 857 h 3307"/>
                <a:gd name="T70" fmla="*/ 2 w 2817"/>
                <a:gd name="T71" fmla="*/ 1002 h 3307"/>
                <a:gd name="T72" fmla="*/ 10 w 2817"/>
                <a:gd name="T73" fmla="*/ 1152 h 3307"/>
                <a:gd name="T74" fmla="*/ 26 w 2817"/>
                <a:gd name="T75" fmla="*/ 1308 h 3307"/>
                <a:gd name="T76" fmla="*/ 51 w 2817"/>
                <a:gd name="T77" fmla="*/ 1467 h 3307"/>
                <a:gd name="T78" fmla="*/ 86 w 2817"/>
                <a:gd name="T79" fmla="*/ 1629 h 3307"/>
                <a:gd name="T80" fmla="*/ 132 w 2817"/>
                <a:gd name="T81" fmla="*/ 1793 h 3307"/>
                <a:gd name="T82" fmla="*/ 190 w 2817"/>
                <a:gd name="T83" fmla="*/ 1958 h 3307"/>
                <a:gd name="T84" fmla="*/ 261 w 2817"/>
                <a:gd name="T85" fmla="*/ 2123 h 3307"/>
                <a:gd name="T86" fmla="*/ 345 w 2817"/>
                <a:gd name="T87" fmla="*/ 2285 h 3307"/>
                <a:gd name="T88" fmla="*/ 444 w 2817"/>
                <a:gd name="T89" fmla="*/ 2447 h 3307"/>
                <a:gd name="T90" fmla="*/ 560 w 2817"/>
                <a:gd name="T91" fmla="*/ 2605 h 3307"/>
                <a:gd name="T92" fmla="*/ 691 w 2817"/>
                <a:gd name="T93" fmla="*/ 2758 h 3307"/>
                <a:gd name="T94" fmla="*/ 841 w 2817"/>
                <a:gd name="T95" fmla="*/ 2906 h 3307"/>
                <a:gd name="T96" fmla="*/ 1011 w 2817"/>
                <a:gd name="T97" fmla="*/ 3047 h 3307"/>
                <a:gd name="T98" fmla="*/ 1199 w 2817"/>
                <a:gd name="T99" fmla="*/ 3181 h 3307"/>
                <a:gd name="T100" fmla="*/ 1409 w 2817"/>
                <a:gd name="T101" fmla="*/ 3307 h 3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17" h="3307">
                  <a:moveTo>
                    <a:pt x="1409" y="3307"/>
                  </a:moveTo>
                  <a:lnTo>
                    <a:pt x="1517" y="3245"/>
                  </a:lnTo>
                  <a:lnTo>
                    <a:pt x="1618" y="3181"/>
                  </a:lnTo>
                  <a:lnTo>
                    <a:pt x="1715" y="3115"/>
                  </a:lnTo>
                  <a:lnTo>
                    <a:pt x="1808" y="3047"/>
                  </a:lnTo>
                  <a:lnTo>
                    <a:pt x="1894" y="2978"/>
                  </a:lnTo>
                  <a:lnTo>
                    <a:pt x="1976" y="2906"/>
                  </a:lnTo>
                  <a:lnTo>
                    <a:pt x="2053" y="2832"/>
                  </a:lnTo>
                  <a:lnTo>
                    <a:pt x="2126" y="2758"/>
                  </a:lnTo>
                  <a:lnTo>
                    <a:pt x="2194" y="2682"/>
                  </a:lnTo>
                  <a:lnTo>
                    <a:pt x="2259" y="2605"/>
                  </a:lnTo>
                  <a:lnTo>
                    <a:pt x="2318" y="2527"/>
                  </a:lnTo>
                  <a:lnTo>
                    <a:pt x="2373" y="2447"/>
                  </a:lnTo>
                  <a:lnTo>
                    <a:pt x="2425" y="2367"/>
                  </a:lnTo>
                  <a:lnTo>
                    <a:pt x="2473" y="2285"/>
                  </a:lnTo>
                  <a:lnTo>
                    <a:pt x="2517" y="2204"/>
                  </a:lnTo>
                  <a:lnTo>
                    <a:pt x="2558" y="2123"/>
                  </a:lnTo>
                  <a:lnTo>
                    <a:pt x="2594" y="2040"/>
                  </a:lnTo>
                  <a:lnTo>
                    <a:pt x="2628" y="1958"/>
                  </a:lnTo>
                  <a:lnTo>
                    <a:pt x="2658" y="1875"/>
                  </a:lnTo>
                  <a:lnTo>
                    <a:pt x="2686" y="1793"/>
                  </a:lnTo>
                  <a:lnTo>
                    <a:pt x="2710" y="1711"/>
                  </a:lnTo>
                  <a:lnTo>
                    <a:pt x="2732" y="1629"/>
                  </a:lnTo>
                  <a:lnTo>
                    <a:pt x="2751" y="1547"/>
                  </a:lnTo>
                  <a:lnTo>
                    <a:pt x="2767" y="1467"/>
                  </a:lnTo>
                  <a:lnTo>
                    <a:pt x="2781" y="1386"/>
                  </a:lnTo>
                  <a:lnTo>
                    <a:pt x="2792" y="1308"/>
                  </a:lnTo>
                  <a:lnTo>
                    <a:pt x="2801" y="1230"/>
                  </a:lnTo>
                  <a:lnTo>
                    <a:pt x="2808" y="1152"/>
                  </a:lnTo>
                  <a:lnTo>
                    <a:pt x="2813" y="1076"/>
                  </a:lnTo>
                  <a:lnTo>
                    <a:pt x="2816" y="1002"/>
                  </a:lnTo>
                  <a:lnTo>
                    <a:pt x="2817" y="929"/>
                  </a:lnTo>
                  <a:lnTo>
                    <a:pt x="2817" y="857"/>
                  </a:lnTo>
                  <a:lnTo>
                    <a:pt x="2815" y="788"/>
                  </a:lnTo>
                  <a:lnTo>
                    <a:pt x="2813" y="720"/>
                  </a:lnTo>
                  <a:lnTo>
                    <a:pt x="2808" y="654"/>
                  </a:lnTo>
                  <a:lnTo>
                    <a:pt x="2803" y="591"/>
                  </a:lnTo>
                  <a:lnTo>
                    <a:pt x="2797" y="529"/>
                  </a:lnTo>
                  <a:lnTo>
                    <a:pt x="2790" y="471"/>
                  </a:lnTo>
                  <a:lnTo>
                    <a:pt x="2782" y="414"/>
                  </a:lnTo>
                  <a:lnTo>
                    <a:pt x="2773" y="361"/>
                  </a:lnTo>
                  <a:lnTo>
                    <a:pt x="2764" y="310"/>
                  </a:lnTo>
                  <a:lnTo>
                    <a:pt x="2755" y="262"/>
                  </a:lnTo>
                  <a:lnTo>
                    <a:pt x="2744" y="218"/>
                  </a:lnTo>
                  <a:lnTo>
                    <a:pt x="2735" y="176"/>
                  </a:lnTo>
                  <a:lnTo>
                    <a:pt x="2725" y="137"/>
                  </a:lnTo>
                  <a:lnTo>
                    <a:pt x="2716" y="102"/>
                  </a:lnTo>
                  <a:lnTo>
                    <a:pt x="2706" y="71"/>
                  </a:lnTo>
                  <a:lnTo>
                    <a:pt x="2697" y="43"/>
                  </a:lnTo>
                  <a:lnTo>
                    <a:pt x="2689" y="20"/>
                  </a:lnTo>
                  <a:lnTo>
                    <a:pt x="2681" y="0"/>
                  </a:lnTo>
                  <a:lnTo>
                    <a:pt x="137" y="0"/>
                  </a:lnTo>
                  <a:lnTo>
                    <a:pt x="130" y="20"/>
                  </a:lnTo>
                  <a:lnTo>
                    <a:pt x="121" y="43"/>
                  </a:lnTo>
                  <a:lnTo>
                    <a:pt x="112" y="71"/>
                  </a:lnTo>
                  <a:lnTo>
                    <a:pt x="102" y="102"/>
                  </a:lnTo>
                  <a:lnTo>
                    <a:pt x="92" y="137"/>
                  </a:lnTo>
                  <a:lnTo>
                    <a:pt x="83" y="176"/>
                  </a:lnTo>
                  <a:lnTo>
                    <a:pt x="73" y="218"/>
                  </a:lnTo>
                  <a:lnTo>
                    <a:pt x="63" y="262"/>
                  </a:lnTo>
                  <a:lnTo>
                    <a:pt x="54" y="310"/>
                  </a:lnTo>
                  <a:lnTo>
                    <a:pt x="45" y="361"/>
                  </a:lnTo>
                  <a:lnTo>
                    <a:pt x="36" y="414"/>
                  </a:lnTo>
                  <a:lnTo>
                    <a:pt x="28" y="471"/>
                  </a:lnTo>
                  <a:lnTo>
                    <a:pt x="21" y="529"/>
                  </a:lnTo>
                  <a:lnTo>
                    <a:pt x="14" y="591"/>
                  </a:lnTo>
                  <a:lnTo>
                    <a:pt x="9" y="654"/>
                  </a:lnTo>
                  <a:lnTo>
                    <a:pt x="5" y="720"/>
                  </a:lnTo>
                  <a:lnTo>
                    <a:pt x="2" y="788"/>
                  </a:lnTo>
                  <a:lnTo>
                    <a:pt x="0" y="857"/>
                  </a:lnTo>
                  <a:lnTo>
                    <a:pt x="0" y="929"/>
                  </a:lnTo>
                  <a:lnTo>
                    <a:pt x="2" y="1002"/>
                  </a:lnTo>
                  <a:lnTo>
                    <a:pt x="5" y="1076"/>
                  </a:lnTo>
                  <a:lnTo>
                    <a:pt x="10" y="1152"/>
                  </a:lnTo>
                  <a:lnTo>
                    <a:pt x="17" y="1230"/>
                  </a:lnTo>
                  <a:lnTo>
                    <a:pt x="26" y="1308"/>
                  </a:lnTo>
                  <a:lnTo>
                    <a:pt x="37" y="1386"/>
                  </a:lnTo>
                  <a:lnTo>
                    <a:pt x="51" y="1467"/>
                  </a:lnTo>
                  <a:lnTo>
                    <a:pt x="67" y="1547"/>
                  </a:lnTo>
                  <a:lnTo>
                    <a:pt x="86" y="1629"/>
                  </a:lnTo>
                  <a:lnTo>
                    <a:pt x="107" y="1711"/>
                  </a:lnTo>
                  <a:lnTo>
                    <a:pt x="132" y="1793"/>
                  </a:lnTo>
                  <a:lnTo>
                    <a:pt x="159" y="1875"/>
                  </a:lnTo>
                  <a:lnTo>
                    <a:pt x="190" y="1958"/>
                  </a:lnTo>
                  <a:lnTo>
                    <a:pt x="223" y="2040"/>
                  </a:lnTo>
                  <a:lnTo>
                    <a:pt x="261" y="2123"/>
                  </a:lnTo>
                  <a:lnTo>
                    <a:pt x="301" y="2204"/>
                  </a:lnTo>
                  <a:lnTo>
                    <a:pt x="345" y="2285"/>
                  </a:lnTo>
                  <a:lnTo>
                    <a:pt x="392" y="2367"/>
                  </a:lnTo>
                  <a:lnTo>
                    <a:pt x="444" y="2447"/>
                  </a:lnTo>
                  <a:lnTo>
                    <a:pt x="500" y="2527"/>
                  </a:lnTo>
                  <a:lnTo>
                    <a:pt x="560" y="2605"/>
                  </a:lnTo>
                  <a:lnTo>
                    <a:pt x="624" y="2682"/>
                  </a:lnTo>
                  <a:lnTo>
                    <a:pt x="691" y="2758"/>
                  </a:lnTo>
                  <a:lnTo>
                    <a:pt x="764" y="2832"/>
                  </a:lnTo>
                  <a:lnTo>
                    <a:pt x="841" y="2906"/>
                  </a:lnTo>
                  <a:lnTo>
                    <a:pt x="924" y="2978"/>
                  </a:lnTo>
                  <a:lnTo>
                    <a:pt x="1011" y="3047"/>
                  </a:lnTo>
                  <a:lnTo>
                    <a:pt x="1102" y="3115"/>
                  </a:lnTo>
                  <a:lnTo>
                    <a:pt x="1199" y="3181"/>
                  </a:lnTo>
                  <a:lnTo>
                    <a:pt x="1302" y="3245"/>
                  </a:lnTo>
                  <a:lnTo>
                    <a:pt x="1409" y="330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0033">
                    <a:shade val="30000"/>
                    <a:satMod val="115000"/>
                    <a:alpha val="0"/>
                  </a:srgbClr>
                </a:gs>
                <a:gs pos="50000">
                  <a:srgbClr val="D90033">
                    <a:shade val="67500"/>
                    <a:satMod val="115000"/>
                    <a:alpha val="30000"/>
                  </a:srgbClr>
                </a:gs>
                <a:gs pos="100000">
                  <a:srgbClr val="D90033">
                    <a:shade val="100000"/>
                    <a:satMod val="115000"/>
                    <a:alpha val="30000"/>
                  </a:srgbClr>
                </a:gs>
              </a:gsLst>
              <a:lin ang="2700000" scaled="1"/>
              <a:tileRect/>
            </a:gra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391" y="3732"/>
              <a:ext cx="66" cy="425"/>
            </a:xfrm>
            <a:custGeom>
              <a:avLst/>
              <a:gdLst>
                <a:gd name="T0" fmla="*/ 129 w 329"/>
                <a:gd name="T1" fmla="*/ 1989 h 2128"/>
                <a:gd name="T2" fmla="*/ 126 w 329"/>
                <a:gd name="T3" fmla="*/ 1779 h 2128"/>
                <a:gd name="T4" fmla="*/ 121 w 329"/>
                <a:gd name="T5" fmla="*/ 1596 h 2128"/>
                <a:gd name="T6" fmla="*/ 115 w 329"/>
                <a:gd name="T7" fmla="*/ 1438 h 2128"/>
                <a:gd name="T8" fmla="*/ 108 w 329"/>
                <a:gd name="T9" fmla="*/ 1304 h 2128"/>
                <a:gd name="T10" fmla="*/ 100 w 329"/>
                <a:gd name="T11" fmla="*/ 1190 h 2128"/>
                <a:gd name="T12" fmla="*/ 92 w 329"/>
                <a:gd name="T13" fmla="*/ 1095 h 2128"/>
                <a:gd name="T14" fmla="*/ 82 w 329"/>
                <a:gd name="T15" fmla="*/ 1019 h 2128"/>
                <a:gd name="T16" fmla="*/ 72 w 329"/>
                <a:gd name="T17" fmla="*/ 957 h 2128"/>
                <a:gd name="T18" fmla="*/ 62 w 329"/>
                <a:gd name="T19" fmla="*/ 908 h 2128"/>
                <a:gd name="T20" fmla="*/ 51 w 329"/>
                <a:gd name="T21" fmla="*/ 871 h 2128"/>
                <a:gd name="T22" fmla="*/ 40 w 329"/>
                <a:gd name="T23" fmla="*/ 845 h 2128"/>
                <a:gd name="T24" fmla="*/ 28 w 329"/>
                <a:gd name="T25" fmla="*/ 825 h 2128"/>
                <a:gd name="T26" fmla="*/ 17 w 329"/>
                <a:gd name="T27" fmla="*/ 812 h 2128"/>
                <a:gd name="T28" fmla="*/ 5 w 329"/>
                <a:gd name="T29" fmla="*/ 803 h 2128"/>
                <a:gd name="T30" fmla="*/ 30 w 329"/>
                <a:gd name="T31" fmla="*/ 727 h 2128"/>
                <a:gd name="T32" fmla="*/ 77 w 329"/>
                <a:gd name="T33" fmla="*/ 0 h 2128"/>
                <a:gd name="T34" fmla="*/ 215 w 329"/>
                <a:gd name="T35" fmla="*/ 255 h 2128"/>
                <a:gd name="T36" fmla="*/ 229 w 329"/>
                <a:gd name="T37" fmla="*/ 232 h 2128"/>
                <a:gd name="T38" fmla="*/ 251 w 329"/>
                <a:gd name="T39" fmla="*/ 203 h 2128"/>
                <a:gd name="T40" fmla="*/ 279 w 329"/>
                <a:gd name="T41" fmla="*/ 177 h 2128"/>
                <a:gd name="T42" fmla="*/ 310 w 329"/>
                <a:gd name="T43" fmla="*/ 162 h 2128"/>
                <a:gd name="T44" fmla="*/ 318 w 329"/>
                <a:gd name="T45" fmla="*/ 302 h 2128"/>
                <a:gd name="T46" fmla="*/ 297 w 329"/>
                <a:gd name="T47" fmla="*/ 324 h 2128"/>
                <a:gd name="T48" fmla="*/ 278 w 329"/>
                <a:gd name="T49" fmla="*/ 351 h 2128"/>
                <a:gd name="T50" fmla="*/ 261 w 329"/>
                <a:gd name="T51" fmla="*/ 384 h 2128"/>
                <a:gd name="T52" fmla="*/ 246 w 329"/>
                <a:gd name="T53" fmla="*/ 427 h 2128"/>
                <a:gd name="T54" fmla="*/ 233 w 329"/>
                <a:gd name="T55" fmla="*/ 479 h 2128"/>
                <a:gd name="T56" fmla="*/ 222 w 329"/>
                <a:gd name="T57" fmla="*/ 542 h 2128"/>
                <a:gd name="T58" fmla="*/ 213 w 329"/>
                <a:gd name="T59" fmla="*/ 621 h 2128"/>
                <a:gd name="T60" fmla="*/ 205 w 329"/>
                <a:gd name="T61" fmla="*/ 714 h 2128"/>
                <a:gd name="T62" fmla="*/ 199 w 329"/>
                <a:gd name="T63" fmla="*/ 825 h 2128"/>
                <a:gd name="T64" fmla="*/ 195 w 329"/>
                <a:gd name="T65" fmla="*/ 956 h 2128"/>
                <a:gd name="T66" fmla="*/ 192 w 329"/>
                <a:gd name="T67" fmla="*/ 1107 h 2128"/>
                <a:gd name="T68" fmla="*/ 190 w 329"/>
                <a:gd name="T69" fmla="*/ 1282 h 2128"/>
                <a:gd name="T70" fmla="*/ 189 w 329"/>
                <a:gd name="T71" fmla="*/ 1482 h 2128"/>
                <a:gd name="T72" fmla="*/ 189 w 329"/>
                <a:gd name="T73" fmla="*/ 1709 h 2128"/>
                <a:gd name="T74" fmla="*/ 191 w 329"/>
                <a:gd name="T75" fmla="*/ 1965 h 2128"/>
                <a:gd name="T76" fmla="*/ 188 w 329"/>
                <a:gd name="T77" fmla="*/ 2115 h 2128"/>
                <a:gd name="T78" fmla="*/ 172 w 329"/>
                <a:gd name="T79" fmla="*/ 2126 h 2128"/>
                <a:gd name="T80" fmla="*/ 153 w 329"/>
                <a:gd name="T81" fmla="*/ 2126 h 2128"/>
                <a:gd name="T82" fmla="*/ 136 w 329"/>
                <a:gd name="T83" fmla="*/ 2115 h 2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9" h="2128">
                  <a:moveTo>
                    <a:pt x="130" y="2104"/>
                  </a:moveTo>
                  <a:lnTo>
                    <a:pt x="129" y="1989"/>
                  </a:lnTo>
                  <a:lnTo>
                    <a:pt x="127" y="1880"/>
                  </a:lnTo>
                  <a:lnTo>
                    <a:pt x="126" y="1779"/>
                  </a:lnTo>
                  <a:lnTo>
                    <a:pt x="124" y="1685"/>
                  </a:lnTo>
                  <a:lnTo>
                    <a:pt x="121" y="1596"/>
                  </a:lnTo>
                  <a:lnTo>
                    <a:pt x="118" y="1515"/>
                  </a:lnTo>
                  <a:lnTo>
                    <a:pt x="115" y="1438"/>
                  </a:lnTo>
                  <a:lnTo>
                    <a:pt x="111" y="1368"/>
                  </a:lnTo>
                  <a:lnTo>
                    <a:pt x="108" y="1304"/>
                  </a:lnTo>
                  <a:lnTo>
                    <a:pt x="104" y="1245"/>
                  </a:lnTo>
                  <a:lnTo>
                    <a:pt x="100" y="1190"/>
                  </a:lnTo>
                  <a:lnTo>
                    <a:pt x="96" y="1141"/>
                  </a:lnTo>
                  <a:lnTo>
                    <a:pt x="92" y="1095"/>
                  </a:lnTo>
                  <a:lnTo>
                    <a:pt x="87" y="1054"/>
                  </a:lnTo>
                  <a:lnTo>
                    <a:pt x="82" y="1019"/>
                  </a:lnTo>
                  <a:lnTo>
                    <a:pt x="77" y="985"/>
                  </a:lnTo>
                  <a:lnTo>
                    <a:pt x="72" y="957"/>
                  </a:lnTo>
                  <a:lnTo>
                    <a:pt x="67" y="931"/>
                  </a:lnTo>
                  <a:lnTo>
                    <a:pt x="62" y="908"/>
                  </a:lnTo>
                  <a:lnTo>
                    <a:pt x="57" y="888"/>
                  </a:lnTo>
                  <a:lnTo>
                    <a:pt x="51" y="871"/>
                  </a:lnTo>
                  <a:lnTo>
                    <a:pt x="46" y="857"/>
                  </a:lnTo>
                  <a:lnTo>
                    <a:pt x="40" y="845"/>
                  </a:lnTo>
                  <a:lnTo>
                    <a:pt x="34" y="834"/>
                  </a:lnTo>
                  <a:lnTo>
                    <a:pt x="28" y="825"/>
                  </a:lnTo>
                  <a:lnTo>
                    <a:pt x="22" y="818"/>
                  </a:lnTo>
                  <a:lnTo>
                    <a:pt x="17" y="812"/>
                  </a:lnTo>
                  <a:lnTo>
                    <a:pt x="11" y="807"/>
                  </a:lnTo>
                  <a:lnTo>
                    <a:pt x="5" y="803"/>
                  </a:lnTo>
                  <a:lnTo>
                    <a:pt x="0" y="799"/>
                  </a:lnTo>
                  <a:lnTo>
                    <a:pt x="30" y="727"/>
                  </a:lnTo>
                  <a:lnTo>
                    <a:pt x="78" y="760"/>
                  </a:lnTo>
                  <a:lnTo>
                    <a:pt x="77" y="0"/>
                  </a:lnTo>
                  <a:lnTo>
                    <a:pt x="215" y="82"/>
                  </a:lnTo>
                  <a:lnTo>
                    <a:pt x="215" y="255"/>
                  </a:lnTo>
                  <a:lnTo>
                    <a:pt x="221" y="245"/>
                  </a:lnTo>
                  <a:lnTo>
                    <a:pt x="229" y="232"/>
                  </a:lnTo>
                  <a:lnTo>
                    <a:pt x="239" y="217"/>
                  </a:lnTo>
                  <a:lnTo>
                    <a:pt x="251" y="203"/>
                  </a:lnTo>
                  <a:lnTo>
                    <a:pt x="265" y="189"/>
                  </a:lnTo>
                  <a:lnTo>
                    <a:pt x="279" y="177"/>
                  </a:lnTo>
                  <a:lnTo>
                    <a:pt x="294" y="167"/>
                  </a:lnTo>
                  <a:lnTo>
                    <a:pt x="310" y="162"/>
                  </a:lnTo>
                  <a:lnTo>
                    <a:pt x="329" y="292"/>
                  </a:lnTo>
                  <a:lnTo>
                    <a:pt x="318" y="302"/>
                  </a:lnTo>
                  <a:lnTo>
                    <a:pt x="307" y="312"/>
                  </a:lnTo>
                  <a:lnTo>
                    <a:pt x="297" y="324"/>
                  </a:lnTo>
                  <a:lnTo>
                    <a:pt x="287" y="336"/>
                  </a:lnTo>
                  <a:lnTo>
                    <a:pt x="278" y="351"/>
                  </a:lnTo>
                  <a:lnTo>
                    <a:pt x="269" y="367"/>
                  </a:lnTo>
                  <a:lnTo>
                    <a:pt x="261" y="384"/>
                  </a:lnTo>
                  <a:lnTo>
                    <a:pt x="253" y="405"/>
                  </a:lnTo>
                  <a:lnTo>
                    <a:pt x="246" y="427"/>
                  </a:lnTo>
                  <a:lnTo>
                    <a:pt x="239" y="452"/>
                  </a:lnTo>
                  <a:lnTo>
                    <a:pt x="233" y="479"/>
                  </a:lnTo>
                  <a:lnTo>
                    <a:pt x="227" y="509"/>
                  </a:lnTo>
                  <a:lnTo>
                    <a:pt x="222" y="542"/>
                  </a:lnTo>
                  <a:lnTo>
                    <a:pt x="217" y="580"/>
                  </a:lnTo>
                  <a:lnTo>
                    <a:pt x="213" y="621"/>
                  </a:lnTo>
                  <a:lnTo>
                    <a:pt x="209" y="665"/>
                  </a:lnTo>
                  <a:lnTo>
                    <a:pt x="205" y="714"/>
                  </a:lnTo>
                  <a:lnTo>
                    <a:pt x="202" y="767"/>
                  </a:lnTo>
                  <a:lnTo>
                    <a:pt x="199" y="825"/>
                  </a:lnTo>
                  <a:lnTo>
                    <a:pt x="197" y="887"/>
                  </a:lnTo>
                  <a:lnTo>
                    <a:pt x="195" y="956"/>
                  </a:lnTo>
                  <a:lnTo>
                    <a:pt x="193" y="1029"/>
                  </a:lnTo>
                  <a:lnTo>
                    <a:pt x="192" y="1107"/>
                  </a:lnTo>
                  <a:lnTo>
                    <a:pt x="191" y="1192"/>
                  </a:lnTo>
                  <a:lnTo>
                    <a:pt x="190" y="1282"/>
                  </a:lnTo>
                  <a:lnTo>
                    <a:pt x="189" y="1379"/>
                  </a:lnTo>
                  <a:lnTo>
                    <a:pt x="189" y="1482"/>
                  </a:lnTo>
                  <a:lnTo>
                    <a:pt x="189" y="1593"/>
                  </a:lnTo>
                  <a:lnTo>
                    <a:pt x="189" y="1709"/>
                  </a:lnTo>
                  <a:lnTo>
                    <a:pt x="190" y="1833"/>
                  </a:lnTo>
                  <a:lnTo>
                    <a:pt x="191" y="1965"/>
                  </a:lnTo>
                  <a:lnTo>
                    <a:pt x="192" y="2104"/>
                  </a:lnTo>
                  <a:lnTo>
                    <a:pt x="188" y="2115"/>
                  </a:lnTo>
                  <a:lnTo>
                    <a:pt x="180" y="2122"/>
                  </a:lnTo>
                  <a:lnTo>
                    <a:pt x="172" y="2126"/>
                  </a:lnTo>
                  <a:lnTo>
                    <a:pt x="162" y="2128"/>
                  </a:lnTo>
                  <a:lnTo>
                    <a:pt x="153" y="2126"/>
                  </a:lnTo>
                  <a:lnTo>
                    <a:pt x="143" y="2122"/>
                  </a:lnTo>
                  <a:lnTo>
                    <a:pt x="136" y="2115"/>
                  </a:lnTo>
                  <a:lnTo>
                    <a:pt x="130" y="2104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116" y="3993"/>
              <a:ext cx="139" cy="167"/>
            </a:xfrm>
            <a:custGeom>
              <a:avLst/>
              <a:gdLst>
                <a:gd name="T0" fmla="*/ 531 w 696"/>
                <a:gd name="T1" fmla="*/ 301 h 835"/>
                <a:gd name="T2" fmla="*/ 696 w 696"/>
                <a:gd name="T3" fmla="*/ 301 h 835"/>
                <a:gd name="T4" fmla="*/ 696 w 696"/>
                <a:gd name="T5" fmla="*/ 835 h 835"/>
                <a:gd name="T6" fmla="*/ 164 w 696"/>
                <a:gd name="T7" fmla="*/ 835 h 835"/>
                <a:gd name="T8" fmla="*/ 164 w 696"/>
                <a:gd name="T9" fmla="*/ 533 h 835"/>
                <a:gd name="T10" fmla="*/ 0 w 696"/>
                <a:gd name="T11" fmla="*/ 533 h 835"/>
                <a:gd name="T12" fmla="*/ 0 w 696"/>
                <a:gd name="T13" fmla="*/ 0 h 835"/>
                <a:gd name="T14" fmla="*/ 531 w 696"/>
                <a:gd name="T15" fmla="*/ 0 h 835"/>
                <a:gd name="T16" fmla="*/ 531 w 696"/>
                <a:gd name="T17" fmla="*/ 301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6" h="835">
                  <a:moveTo>
                    <a:pt x="531" y="301"/>
                  </a:moveTo>
                  <a:lnTo>
                    <a:pt x="696" y="301"/>
                  </a:lnTo>
                  <a:lnTo>
                    <a:pt x="696" y="835"/>
                  </a:lnTo>
                  <a:lnTo>
                    <a:pt x="164" y="835"/>
                  </a:lnTo>
                  <a:lnTo>
                    <a:pt x="164" y="533"/>
                  </a:lnTo>
                  <a:lnTo>
                    <a:pt x="0" y="533"/>
                  </a:lnTo>
                  <a:lnTo>
                    <a:pt x="0" y="0"/>
                  </a:lnTo>
                  <a:lnTo>
                    <a:pt x="531" y="0"/>
                  </a:lnTo>
                  <a:lnTo>
                    <a:pt x="531" y="30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48" y="3677"/>
              <a:ext cx="203" cy="246"/>
            </a:xfrm>
            <a:custGeom>
              <a:avLst/>
              <a:gdLst>
                <a:gd name="T0" fmla="*/ 595 w 1013"/>
                <a:gd name="T1" fmla="*/ 210 h 1232"/>
                <a:gd name="T2" fmla="*/ 584 w 1013"/>
                <a:gd name="T3" fmla="*/ 270 h 1232"/>
                <a:gd name="T4" fmla="*/ 564 w 1013"/>
                <a:gd name="T5" fmla="*/ 369 h 1232"/>
                <a:gd name="T6" fmla="*/ 659 w 1013"/>
                <a:gd name="T7" fmla="*/ 368 h 1232"/>
                <a:gd name="T8" fmla="*/ 549 w 1013"/>
                <a:gd name="T9" fmla="*/ 502 h 1232"/>
                <a:gd name="T10" fmla="*/ 680 w 1013"/>
                <a:gd name="T11" fmla="*/ 486 h 1232"/>
                <a:gd name="T12" fmla="*/ 528 w 1013"/>
                <a:gd name="T13" fmla="*/ 696 h 1232"/>
                <a:gd name="T14" fmla="*/ 654 w 1013"/>
                <a:gd name="T15" fmla="*/ 686 h 1232"/>
                <a:gd name="T16" fmla="*/ 575 w 1013"/>
                <a:gd name="T17" fmla="*/ 789 h 1232"/>
                <a:gd name="T18" fmla="*/ 648 w 1013"/>
                <a:gd name="T19" fmla="*/ 842 h 1232"/>
                <a:gd name="T20" fmla="*/ 581 w 1013"/>
                <a:gd name="T21" fmla="*/ 915 h 1232"/>
                <a:gd name="T22" fmla="*/ 569 w 1013"/>
                <a:gd name="T23" fmla="*/ 986 h 1232"/>
                <a:gd name="T24" fmla="*/ 570 w 1013"/>
                <a:gd name="T25" fmla="*/ 1032 h 1232"/>
                <a:gd name="T26" fmla="*/ 649 w 1013"/>
                <a:gd name="T27" fmla="*/ 1058 h 1232"/>
                <a:gd name="T28" fmla="*/ 706 w 1013"/>
                <a:gd name="T29" fmla="*/ 967 h 1232"/>
                <a:gd name="T30" fmla="*/ 753 w 1013"/>
                <a:gd name="T31" fmla="*/ 896 h 1232"/>
                <a:gd name="T32" fmla="*/ 805 w 1013"/>
                <a:gd name="T33" fmla="*/ 943 h 1232"/>
                <a:gd name="T34" fmla="*/ 854 w 1013"/>
                <a:gd name="T35" fmla="*/ 748 h 1232"/>
                <a:gd name="T36" fmla="*/ 936 w 1013"/>
                <a:gd name="T37" fmla="*/ 769 h 1232"/>
                <a:gd name="T38" fmla="*/ 997 w 1013"/>
                <a:gd name="T39" fmla="*/ 700 h 1232"/>
                <a:gd name="T40" fmla="*/ 987 w 1013"/>
                <a:gd name="T41" fmla="*/ 782 h 1232"/>
                <a:gd name="T42" fmla="*/ 1006 w 1013"/>
                <a:gd name="T43" fmla="*/ 910 h 1232"/>
                <a:gd name="T44" fmla="*/ 853 w 1013"/>
                <a:gd name="T45" fmla="*/ 942 h 1232"/>
                <a:gd name="T46" fmla="*/ 864 w 1013"/>
                <a:gd name="T47" fmla="*/ 1045 h 1232"/>
                <a:gd name="T48" fmla="*/ 738 w 1013"/>
                <a:gd name="T49" fmla="*/ 1085 h 1232"/>
                <a:gd name="T50" fmla="*/ 669 w 1013"/>
                <a:gd name="T51" fmla="*/ 1112 h 1232"/>
                <a:gd name="T52" fmla="*/ 599 w 1013"/>
                <a:gd name="T53" fmla="*/ 1165 h 1232"/>
                <a:gd name="T54" fmla="*/ 466 w 1013"/>
                <a:gd name="T55" fmla="*/ 1204 h 1232"/>
                <a:gd name="T56" fmla="*/ 402 w 1013"/>
                <a:gd name="T57" fmla="*/ 1163 h 1232"/>
                <a:gd name="T58" fmla="*/ 360 w 1013"/>
                <a:gd name="T59" fmla="*/ 1099 h 1232"/>
                <a:gd name="T60" fmla="*/ 202 w 1013"/>
                <a:gd name="T61" fmla="*/ 1136 h 1232"/>
                <a:gd name="T62" fmla="*/ 222 w 1013"/>
                <a:gd name="T63" fmla="*/ 1033 h 1232"/>
                <a:gd name="T64" fmla="*/ 146 w 1013"/>
                <a:gd name="T65" fmla="*/ 995 h 1232"/>
                <a:gd name="T66" fmla="*/ 66 w 1013"/>
                <a:gd name="T67" fmla="*/ 935 h 1232"/>
                <a:gd name="T68" fmla="*/ 94 w 1013"/>
                <a:gd name="T69" fmla="*/ 865 h 1232"/>
                <a:gd name="T70" fmla="*/ 9 w 1013"/>
                <a:gd name="T71" fmla="*/ 763 h 1232"/>
                <a:gd name="T72" fmla="*/ 64 w 1013"/>
                <a:gd name="T73" fmla="*/ 736 h 1232"/>
                <a:gd name="T74" fmla="*/ 116 w 1013"/>
                <a:gd name="T75" fmla="*/ 816 h 1232"/>
                <a:gd name="T76" fmla="*/ 168 w 1013"/>
                <a:gd name="T77" fmla="*/ 844 h 1232"/>
                <a:gd name="T78" fmla="*/ 208 w 1013"/>
                <a:gd name="T79" fmla="*/ 858 h 1232"/>
                <a:gd name="T80" fmla="*/ 276 w 1013"/>
                <a:gd name="T81" fmla="*/ 1008 h 1232"/>
                <a:gd name="T82" fmla="*/ 336 w 1013"/>
                <a:gd name="T83" fmla="*/ 954 h 1232"/>
                <a:gd name="T84" fmla="*/ 399 w 1013"/>
                <a:gd name="T85" fmla="*/ 1029 h 1232"/>
                <a:gd name="T86" fmla="*/ 456 w 1013"/>
                <a:gd name="T87" fmla="*/ 1082 h 1232"/>
                <a:gd name="T88" fmla="*/ 386 w 1013"/>
                <a:gd name="T89" fmla="*/ 956 h 1232"/>
                <a:gd name="T90" fmla="*/ 468 w 1013"/>
                <a:gd name="T91" fmla="*/ 900 h 1232"/>
                <a:gd name="T92" fmla="*/ 281 w 1013"/>
                <a:gd name="T93" fmla="*/ 735 h 1232"/>
                <a:gd name="T94" fmla="*/ 389 w 1013"/>
                <a:gd name="T95" fmla="*/ 742 h 1232"/>
                <a:gd name="T96" fmla="*/ 468 w 1013"/>
                <a:gd name="T97" fmla="*/ 646 h 1232"/>
                <a:gd name="T98" fmla="*/ 354 w 1013"/>
                <a:gd name="T99" fmla="*/ 502 h 1232"/>
                <a:gd name="T100" fmla="*/ 371 w 1013"/>
                <a:gd name="T101" fmla="*/ 464 h 1232"/>
                <a:gd name="T102" fmla="*/ 468 w 1013"/>
                <a:gd name="T103" fmla="*/ 442 h 1232"/>
                <a:gd name="T104" fmla="*/ 355 w 1013"/>
                <a:gd name="T105" fmla="*/ 278 h 1232"/>
                <a:gd name="T106" fmla="*/ 427 w 1013"/>
                <a:gd name="T107" fmla="*/ 234 h 1232"/>
                <a:gd name="T108" fmla="*/ 434 w 1013"/>
                <a:gd name="T109" fmla="*/ 168 h 1232"/>
                <a:gd name="T110" fmla="*/ 447 w 1013"/>
                <a:gd name="T111" fmla="*/ 69 h 1232"/>
                <a:gd name="T112" fmla="*/ 524 w 1013"/>
                <a:gd name="T113" fmla="*/ 8 h 1232"/>
                <a:gd name="T114" fmla="*/ 543 w 1013"/>
                <a:gd name="T115" fmla="*/ 120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13" h="1232">
                  <a:moveTo>
                    <a:pt x="526" y="151"/>
                  </a:moveTo>
                  <a:lnTo>
                    <a:pt x="527" y="191"/>
                  </a:lnTo>
                  <a:lnTo>
                    <a:pt x="548" y="176"/>
                  </a:lnTo>
                  <a:lnTo>
                    <a:pt x="572" y="163"/>
                  </a:lnTo>
                  <a:lnTo>
                    <a:pt x="598" y="153"/>
                  </a:lnTo>
                  <a:lnTo>
                    <a:pt x="621" y="147"/>
                  </a:lnTo>
                  <a:lnTo>
                    <a:pt x="614" y="173"/>
                  </a:lnTo>
                  <a:lnTo>
                    <a:pt x="605" y="193"/>
                  </a:lnTo>
                  <a:lnTo>
                    <a:pt x="595" y="210"/>
                  </a:lnTo>
                  <a:lnTo>
                    <a:pt x="583" y="224"/>
                  </a:lnTo>
                  <a:lnTo>
                    <a:pt x="570" y="233"/>
                  </a:lnTo>
                  <a:lnTo>
                    <a:pt x="556" y="240"/>
                  </a:lnTo>
                  <a:lnTo>
                    <a:pt x="542" y="245"/>
                  </a:lnTo>
                  <a:lnTo>
                    <a:pt x="527" y="248"/>
                  </a:lnTo>
                  <a:lnTo>
                    <a:pt x="526" y="312"/>
                  </a:lnTo>
                  <a:lnTo>
                    <a:pt x="543" y="298"/>
                  </a:lnTo>
                  <a:lnTo>
                    <a:pt x="563" y="284"/>
                  </a:lnTo>
                  <a:lnTo>
                    <a:pt x="584" y="270"/>
                  </a:lnTo>
                  <a:lnTo>
                    <a:pt x="605" y="258"/>
                  </a:lnTo>
                  <a:lnTo>
                    <a:pt x="626" y="248"/>
                  </a:lnTo>
                  <a:lnTo>
                    <a:pt x="645" y="242"/>
                  </a:lnTo>
                  <a:lnTo>
                    <a:pt x="636" y="275"/>
                  </a:lnTo>
                  <a:lnTo>
                    <a:pt x="625" y="303"/>
                  </a:lnTo>
                  <a:lnTo>
                    <a:pt x="612" y="326"/>
                  </a:lnTo>
                  <a:lnTo>
                    <a:pt x="598" y="345"/>
                  </a:lnTo>
                  <a:lnTo>
                    <a:pt x="581" y="359"/>
                  </a:lnTo>
                  <a:lnTo>
                    <a:pt x="564" y="369"/>
                  </a:lnTo>
                  <a:lnTo>
                    <a:pt x="546" y="376"/>
                  </a:lnTo>
                  <a:lnTo>
                    <a:pt x="527" y="380"/>
                  </a:lnTo>
                  <a:lnTo>
                    <a:pt x="527" y="443"/>
                  </a:lnTo>
                  <a:lnTo>
                    <a:pt x="546" y="431"/>
                  </a:lnTo>
                  <a:lnTo>
                    <a:pt x="567" y="417"/>
                  </a:lnTo>
                  <a:lnTo>
                    <a:pt x="590" y="403"/>
                  </a:lnTo>
                  <a:lnTo>
                    <a:pt x="613" y="390"/>
                  </a:lnTo>
                  <a:lnTo>
                    <a:pt x="636" y="377"/>
                  </a:lnTo>
                  <a:lnTo>
                    <a:pt x="659" y="368"/>
                  </a:lnTo>
                  <a:lnTo>
                    <a:pt x="680" y="362"/>
                  </a:lnTo>
                  <a:lnTo>
                    <a:pt x="670" y="393"/>
                  </a:lnTo>
                  <a:lnTo>
                    <a:pt x="657" y="419"/>
                  </a:lnTo>
                  <a:lnTo>
                    <a:pt x="642" y="441"/>
                  </a:lnTo>
                  <a:lnTo>
                    <a:pt x="626" y="460"/>
                  </a:lnTo>
                  <a:lnTo>
                    <a:pt x="609" y="475"/>
                  </a:lnTo>
                  <a:lnTo>
                    <a:pt x="590" y="487"/>
                  </a:lnTo>
                  <a:lnTo>
                    <a:pt x="569" y="495"/>
                  </a:lnTo>
                  <a:lnTo>
                    <a:pt x="549" y="502"/>
                  </a:lnTo>
                  <a:lnTo>
                    <a:pt x="528" y="505"/>
                  </a:lnTo>
                  <a:lnTo>
                    <a:pt x="528" y="563"/>
                  </a:lnTo>
                  <a:lnTo>
                    <a:pt x="546" y="550"/>
                  </a:lnTo>
                  <a:lnTo>
                    <a:pt x="567" y="537"/>
                  </a:lnTo>
                  <a:lnTo>
                    <a:pt x="590" y="524"/>
                  </a:lnTo>
                  <a:lnTo>
                    <a:pt x="613" y="512"/>
                  </a:lnTo>
                  <a:lnTo>
                    <a:pt x="636" y="500"/>
                  </a:lnTo>
                  <a:lnTo>
                    <a:pt x="659" y="491"/>
                  </a:lnTo>
                  <a:lnTo>
                    <a:pt x="680" y="486"/>
                  </a:lnTo>
                  <a:lnTo>
                    <a:pt x="668" y="520"/>
                  </a:lnTo>
                  <a:lnTo>
                    <a:pt x="653" y="550"/>
                  </a:lnTo>
                  <a:lnTo>
                    <a:pt x="636" y="576"/>
                  </a:lnTo>
                  <a:lnTo>
                    <a:pt x="617" y="598"/>
                  </a:lnTo>
                  <a:lnTo>
                    <a:pt x="597" y="617"/>
                  </a:lnTo>
                  <a:lnTo>
                    <a:pt x="574" y="631"/>
                  </a:lnTo>
                  <a:lnTo>
                    <a:pt x="551" y="641"/>
                  </a:lnTo>
                  <a:lnTo>
                    <a:pt x="528" y="647"/>
                  </a:lnTo>
                  <a:lnTo>
                    <a:pt x="528" y="696"/>
                  </a:lnTo>
                  <a:lnTo>
                    <a:pt x="546" y="684"/>
                  </a:lnTo>
                  <a:lnTo>
                    <a:pt x="567" y="671"/>
                  </a:lnTo>
                  <a:lnTo>
                    <a:pt x="590" y="657"/>
                  </a:lnTo>
                  <a:lnTo>
                    <a:pt x="613" y="644"/>
                  </a:lnTo>
                  <a:lnTo>
                    <a:pt x="636" y="634"/>
                  </a:lnTo>
                  <a:lnTo>
                    <a:pt x="659" y="625"/>
                  </a:lnTo>
                  <a:lnTo>
                    <a:pt x="680" y="620"/>
                  </a:lnTo>
                  <a:lnTo>
                    <a:pt x="669" y="655"/>
                  </a:lnTo>
                  <a:lnTo>
                    <a:pt x="654" y="686"/>
                  </a:lnTo>
                  <a:lnTo>
                    <a:pt x="637" y="711"/>
                  </a:lnTo>
                  <a:lnTo>
                    <a:pt x="619" y="734"/>
                  </a:lnTo>
                  <a:lnTo>
                    <a:pt x="598" y="751"/>
                  </a:lnTo>
                  <a:lnTo>
                    <a:pt x="575" y="764"/>
                  </a:lnTo>
                  <a:lnTo>
                    <a:pt x="551" y="773"/>
                  </a:lnTo>
                  <a:lnTo>
                    <a:pt x="527" y="777"/>
                  </a:lnTo>
                  <a:lnTo>
                    <a:pt x="527" y="817"/>
                  </a:lnTo>
                  <a:lnTo>
                    <a:pt x="550" y="804"/>
                  </a:lnTo>
                  <a:lnTo>
                    <a:pt x="575" y="789"/>
                  </a:lnTo>
                  <a:lnTo>
                    <a:pt x="603" y="773"/>
                  </a:lnTo>
                  <a:lnTo>
                    <a:pt x="632" y="758"/>
                  </a:lnTo>
                  <a:lnTo>
                    <a:pt x="661" y="745"/>
                  </a:lnTo>
                  <a:lnTo>
                    <a:pt x="688" y="735"/>
                  </a:lnTo>
                  <a:lnTo>
                    <a:pt x="713" y="729"/>
                  </a:lnTo>
                  <a:lnTo>
                    <a:pt x="701" y="762"/>
                  </a:lnTo>
                  <a:lnTo>
                    <a:pt x="686" y="793"/>
                  </a:lnTo>
                  <a:lnTo>
                    <a:pt x="668" y="819"/>
                  </a:lnTo>
                  <a:lnTo>
                    <a:pt x="648" y="842"/>
                  </a:lnTo>
                  <a:lnTo>
                    <a:pt x="626" y="861"/>
                  </a:lnTo>
                  <a:lnTo>
                    <a:pt x="603" y="876"/>
                  </a:lnTo>
                  <a:lnTo>
                    <a:pt x="578" y="887"/>
                  </a:lnTo>
                  <a:lnTo>
                    <a:pt x="553" y="896"/>
                  </a:lnTo>
                  <a:lnTo>
                    <a:pt x="527" y="900"/>
                  </a:lnTo>
                  <a:lnTo>
                    <a:pt x="527" y="945"/>
                  </a:lnTo>
                  <a:lnTo>
                    <a:pt x="542" y="935"/>
                  </a:lnTo>
                  <a:lnTo>
                    <a:pt x="561" y="924"/>
                  </a:lnTo>
                  <a:lnTo>
                    <a:pt x="581" y="915"/>
                  </a:lnTo>
                  <a:lnTo>
                    <a:pt x="603" y="907"/>
                  </a:lnTo>
                  <a:lnTo>
                    <a:pt x="622" y="900"/>
                  </a:lnTo>
                  <a:lnTo>
                    <a:pt x="639" y="896"/>
                  </a:lnTo>
                  <a:lnTo>
                    <a:pt x="632" y="918"/>
                  </a:lnTo>
                  <a:lnTo>
                    <a:pt x="623" y="937"/>
                  </a:lnTo>
                  <a:lnTo>
                    <a:pt x="611" y="953"/>
                  </a:lnTo>
                  <a:lnTo>
                    <a:pt x="598" y="967"/>
                  </a:lnTo>
                  <a:lnTo>
                    <a:pt x="584" y="977"/>
                  </a:lnTo>
                  <a:lnTo>
                    <a:pt x="569" y="986"/>
                  </a:lnTo>
                  <a:lnTo>
                    <a:pt x="554" y="993"/>
                  </a:lnTo>
                  <a:lnTo>
                    <a:pt x="540" y="998"/>
                  </a:lnTo>
                  <a:lnTo>
                    <a:pt x="527" y="1001"/>
                  </a:lnTo>
                  <a:lnTo>
                    <a:pt x="527" y="1087"/>
                  </a:lnTo>
                  <a:lnTo>
                    <a:pt x="540" y="1086"/>
                  </a:lnTo>
                  <a:lnTo>
                    <a:pt x="553" y="1084"/>
                  </a:lnTo>
                  <a:lnTo>
                    <a:pt x="554" y="1067"/>
                  </a:lnTo>
                  <a:lnTo>
                    <a:pt x="560" y="1049"/>
                  </a:lnTo>
                  <a:lnTo>
                    <a:pt x="570" y="1032"/>
                  </a:lnTo>
                  <a:lnTo>
                    <a:pt x="587" y="1015"/>
                  </a:lnTo>
                  <a:lnTo>
                    <a:pt x="607" y="999"/>
                  </a:lnTo>
                  <a:lnTo>
                    <a:pt x="606" y="1015"/>
                  </a:lnTo>
                  <a:lnTo>
                    <a:pt x="603" y="1031"/>
                  </a:lnTo>
                  <a:lnTo>
                    <a:pt x="599" y="1047"/>
                  </a:lnTo>
                  <a:lnTo>
                    <a:pt x="593" y="1064"/>
                  </a:lnTo>
                  <a:lnTo>
                    <a:pt x="589" y="1078"/>
                  </a:lnTo>
                  <a:lnTo>
                    <a:pt x="619" y="1070"/>
                  </a:lnTo>
                  <a:lnTo>
                    <a:pt x="649" y="1058"/>
                  </a:lnTo>
                  <a:lnTo>
                    <a:pt x="646" y="1036"/>
                  </a:lnTo>
                  <a:lnTo>
                    <a:pt x="647" y="1011"/>
                  </a:lnTo>
                  <a:lnTo>
                    <a:pt x="653" y="985"/>
                  </a:lnTo>
                  <a:lnTo>
                    <a:pt x="665" y="959"/>
                  </a:lnTo>
                  <a:lnTo>
                    <a:pt x="681" y="931"/>
                  </a:lnTo>
                  <a:lnTo>
                    <a:pt x="702" y="906"/>
                  </a:lnTo>
                  <a:lnTo>
                    <a:pt x="706" y="924"/>
                  </a:lnTo>
                  <a:lnTo>
                    <a:pt x="706" y="945"/>
                  </a:lnTo>
                  <a:lnTo>
                    <a:pt x="706" y="967"/>
                  </a:lnTo>
                  <a:lnTo>
                    <a:pt x="704" y="989"/>
                  </a:lnTo>
                  <a:lnTo>
                    <a:pt x="701" y="1011"/>
                  </a:lnTo>
                  <a:lnTo>
                    <a:pt x="699" y="1030"/>
                  </a:lnTo>
                  <a:lnTo>
                    <a:pt x="732" y="1009"/>
                  </a:lnTo>
                  <a:lnTo>
                    <a:pt x="763" y="984"/>
                  </a:lnTo>
                  <a:lnTo>
                    <a:pt x="755" y="965"/>
                  </a:lnTo>
                  <a:lnTo>
                    <a:pt x="751" y="943"/>
                  </a:lnTo>
                  <a:lnTo>
                    <a:pt x="750" y="920"/>
                  </a:lnTo>
                  <a:lnTo>
                    <a:pt x="753" y="896"/>
                  </a:lnTo>
                  <a:lnTo>
                    <a:pt x="761" y="869"/>
                  </a:lnTo>
                  <a:lnTo>
                    <a:pt x="773" y="843"/>
                  </a:lnTo>
                  <a:lnTo>
                    <a:pt x="790" y="815"/>
                  </a:lnTo>
                  <a:lnTo>
                    <a:pt x="796" y="832"/>
                  </a:lnTo>
                  <a:lnTo>
                    <a:pt x="800" y="854"/>
                  </a:lnTo>
                  <a:lnTo>
                    <a:pt x="803" y="877"/>
                  </a:lnTo>
                  <a:lnTo>
                    <a:pt x="804" y="901"/>
                  </a:lnTo>
                  <a:lnTo>
                    <a:pt x="805" y="924"/>
                  </a:lnTo>
                  <a:lnTo>
                    <a:pt x="805" y="943"/>
                  </a:lnTo>
                  <a:lnTo>
                    <a:pt x="834" y="912"/>
                  </a:lnTo>
                  <a:lnTo>
                    <a:pt x="862" y="877"/>
                  </a:lnTo>
                  <a:lnTo>
                    <a:pt x="851" y="862"/>
                  </a:lnTo>
                  <a:lnTo>
                    <a:pt x="843" y="847"/>
                  </a:lnTo>
                  <a:lnTo>
                    <a:pt x="839" y="830"/>
                  </a:lnTo>
                  <a:lnTo>
                    <a:pt x="838" y="813"/>
                  </a:lnTo>
                  <a:lnTo>
                    <a:pt x="840" y="794"/>
                  </a:lnTo>
                  <a:lnTo>
                    <a:pt x="845" y="772"/>
                  </a:lnTo>
                  <a:lnTo>
                    <a:pt x="854" y="748"/>
                  </a:lnTo>
                  <a:lnTo>
                    <a:pt x="867" y="720"/>
                  </a:lnTo>
                  <a:lnTo>
                    <a:pt x="875" y="742"/>
                  </a:lnTo>
                  <a:lnTo>
                    <a:pt x="882" y="764"/>
                  </a:lnTo>
                  <a:lnTo>
                    <a:pt x="888" y="789"/>
                  </a:lnTo>
                  <a:lnTo>
                    <a:pt x="892" y="813"/>
                  </a:lnTo>
                  <a:lnTo>
                    <a:pt x="894" y="835"/>
                  </a:lnTo>
                  <a:lnTo>
                    <a:pt x="909" y="815"/>
                  </a:lnTo>
                  <a:lnTo>
                    <a:pt x="923" y="794"/>
                  </a:lnTo>
                  <a:lnTo>
                    <a:pt x="936" y="769"/>
                  </a:lnTo>
                  <a:lnTo>
                    <a:pt x="932" y="756"/>
                  </a:lnTo>
                  <a:lnTo>
                    <a:pt x="932" y="743"/>
                  </a:lnTo>
                  <a:lnTo>
                    <a:pt x="935" y="732"/>
                  </a:lnTo>
                  <a:lnTo>
                    <a:pt x="942" y="721"/>
                  </a:lnTo>
                  <a:lnTo>
                    <a:pt x="952" y="711"/>
                  </a:lnTo>
                  <a:lnTo>
                    <a:pt x="963" y="703"/>
                  </a:lnTo>
                  <a:lnTo>
                    <a:pt x="974" y="697"/>
                  </a:lnTo>
                  <a:lnTo>
                    <a:pt x="986" y="696"/>
                  </a:lnTo>
                  <a:lnTo>
                    <a:pt x="997" y="700"/>
                  </a:lnTo>
                  <a:lnTo>
                    <a:pt x="1006" y="706"/>
                  </a:lnTo>
                  <a:lnTo>
                    <a:pt x="1011" y="714"/>
                  </a:lnTo>
                  <a:lnTo>
                    <a:pt x="1013" y="723"/>
                  </a:lnTo>
                  <a:lnTo>
                    <a:pt x="1012" y="733"/>
                  </a:lnTo>
                  <a:lnTo>
                    <a:pt x="1009" y="744"/>
                  </a:lnTo>
                  <a:lnTo>
                    <a:pt x="1005" y="754"/>
                  </a:lnTo>
                  <a:lnTo>
                    <a:pt x="1001" y="763"/>
                  </a:lnTo>
                  <a:lnTo>
                    <a:pt x="995" y="773"/>
                  </a:lnTo>
                  <a:lnTo>
                    <a:pt x="987" y="782"/>
                  </a:lnTo>
                  <a:lnTo>
                    <a:pt x="977" y="787"/>
                  </a:lnTo>
                  <a:lnTo>
                    <a:pt x="963" y="789"/>
                  </a:lnTo>
                  <a:lnTo>
                    <a:pt x="947" y="814"/>
                  </a:lnTo>
                  <a:lnTo>
                    <a:pt x="930" y="839"/>
                  </a:lnTo>
                  <a:lnTo>
                    <a:pt x="913" y="862"/>
                  </a:lnTo>
                  <a:lnTo>
                    <a:pt x="940" y="871"/>
                  </a:lnTo>
                  <a:lnTo>
                    <a:pt x="965" y="880"/>
                  </a:lnTo>
                  <a:lnTo>
                    <a:pt x="986" y="894"/>
                  </a:lnTo>
                  <a:lnTo>
                    <a:pt x="1006" y="910"/>
                  </a:lnTo>
                  <a:lnTo>
                    <a:pt x="983" y="919"/>
                  </a:lnTo>
                  <a:lnTo>
                    <a:pt x="962" y="924"/>
                  </a:lnTo>
                  <a:lnTo>
                    <a:pt x="943" y="925"/>
                  </a:lnTo>
                  <a:lnTo>
                    <a:pt x="927" y="924"/>
                  </a:lnTo>
                  <a:lnTo>
                    <a:pt x="912" y="920"/>
                  </a:lnTo>
                  <a:lnTo>
                    <a:pt x="898" y="914"/>
                  </a:lnTo>
                  <a:lnTo>
                    <a:pt x="886" y="905"/>
                  </a:lnTo>
                  <a:lnTo>
                    <a:pt x="870" y="923"/>
                  </a:lnTo>
                  <a:lnTo>
                    <a:pt x="853" y="942"/>
                  </a:lnTo>
                  <a:lnTo>
                    <a:pt x="836" y="961"/>
                  </a:lnTo>
                  <a:lnTo>
                    <a:pt x="820" y="977"/>
                  </a:lnTo>
                  <a:lnTo>
                    <a:pt x="841" y="984"/>
                  </a:lnTo>
                  <a:lnTo>
                    <a:pt x="860" y="991"/>
                  </a:lnTo>
                  <a:lnTo>
                    <a:pt x="879" y="1001"/>
                  </a:lnTo>
                  <a:lnTo>
                    <a:pt x="896" y="1014"/>
                  </a:lnTo>
                  <a:lnTo>
                    <a:pt x="914" y="1031"/>
                  </a:lnTo>
                  <a:lnTo>
                    <a:pt x="888" y="1040"/>
                  </a:lnTo>
                  <a:lnTo>
                    <a:pt x="864" y="1045"/>
                  </a:lnTo>
                  <a:lnTo>
                    <a:pt x="842" y="1046"/>
                  </a:lnTo>
                  <a:lnTo>
                    <a:pt x="823" y="1044"/>
                  </a:lnTo>
                  <a:lnTo>
                    <a:pt x="805" y="1039"/>
                  </a:lnTo>
                  <a:lnTo>
                    <a:pt x="789" y="1030"/>
                  </a:lnTo>
                  <a:lnTo>
                    <a:pt x="776" y="1019"/>
                  </a:lnTo>
                  <a:lnTo>
                    <a:pt x="755" y="1038"/>
                  </a:lnTo>
                  <a:lnTo>
                    <a:pt x="734" y="1055"/>
                  </a:lnTo>
                  <a:lnTo>
                    <a:pt x="711" y="1071"/>
                  </a:lnTo>
                  <a:lnTo>
                    <a:pt x="738" y="1085"/>
                  </a:lnTo>
                  <a:lnTo>
                    <a:pt x="760" y="1101"/>
                  </a:lnTo>
                  <a:lnTo>
                    <a:pt x="780" y="1120"/>
                  </a:lnTo>
                  <a:lnTo>
                    <a:pt x="797" y="1141"/>
                  </a:lnTo>
                  <a:lnTo>
                    <a:pt x="769" y="1146"/>
                  </a:lnTo>
                  <a:lnTo>
                    <a:pt x="743" y="1146"/>
                  </a:lnTo>
                  <a:lnTo>
                    <a:pt x="719" y="1143"/>
                  </a:lnTo>
                  <a:lnTo>
                    <a:pt x="699" y="1136"/>
                  </a:lnTo>
                  <a:lnTo>
                    <a:pt x="683" y="1126"/>
                  </a:lnTo>
                  <a:lnTo>
                    <a:pt x="669" y="1112"/>
                  </a:lnTo>
                  <a:lnTo>
                    <a:pt x="659" y="1096"/>
                  </a:lnTo>
                  <a:lnTo>
                    <a:pt x="627" y="1108"/>
                  </a:lnTo>
                  <a:lnTo>
                    <a:pt x="596" y="1116"/>
                  </a:lnTo>
                  <a:lnTo>
                    <a:pt x="610" y="1129"/>
                  </a:lnTo>
                  <a:lnTo>
                    <a:pt x="622" y="1142"/>
                  </a:lnTo>
                  <a:lnTo>
                    <a:pt x="632" y="1155"/>
                  </a:lnTo>
                  <a:lnTo>
                    <a:pt x="640" y="1170"/>
                  </a:lnTo>
                  <a:lnTo>
                    <a:pt x="618" y="1169"/>
                  </a:lnTo>
                  <a:lnTo>
                    <a:pt x="599" y="1165"/>
                  </a:lnTo>
                  <a:lnTo>
                    <a:pt x="583" y="1160"/>
                  </a:lnTo>
                  <a:lnTo>
                    <a:pt x="570" y="1152"/>
                  </a:lnTo>
                  <a:lnTo>
                    <a:pt x="561" y="1141"/>
                  </a:lnTo>
                  <a:lnTo>
                    <a:pt x="556" y="1128"/>
                  </a:lnTo>
                  <a:lnTo>
                    <a:pt x="546" y="1130"/>
                  </a:lnTo>
                  <a:lnTo>
                    <a:pt x="537" y="1134"/>
                  </a:lnTo>
                  <a:lnTo>
                    <a:pt x="527" y="1135"/>
                  </a:lnTo>
                  <a:lnTo>
                    <a:pt x="527" y="1232"/>
                  </a:lnTo>
                  <a:lnTo>
                    <a:pt x="466" y="1204"/>
                  </a:lnTo>
                  <a:lnTo>
                    <a:pt x="466" y="1134"/>
                  </a:lnTo>
                  <a:lnTo>
                    <a:pt x="461" y="1133"/>
                  </a:lnTo>
                  <a:lnTo>
                    <a:pt x="453" y="1131"/>
                  </a:lnTo>
                  <a:lnTo>
                    <a:pt x="446" y="1129"/>
                  </a:lnTo>
                  <a:lnTo>
                    <a:pt x="440" y="1128"/>
                  </a:lnTo>
                  <a:lnTo>
                    <a:pt x="434" y="1140"/>
                  </a:lnTo>
                  <a:lnTo>
                    <a:pt x="426" y="1150"/>
                  </a:lnTo>
                  <a:lnTo>
                    <a:pt x="416" y="1158"/>
                  </a:lnTo>
                  <a:lnTo>
                    <a:pt x="402" y="1163"/>
                  </a:lnTo>
                  <a:lnTo>
                    <a:pt x="384" y="1166"/>
                  </a:lnTo>
                  <a:lnTo>
                    <a:pt x="363" y="1168"/>
                  </a:lnTo>
                  <a:lnTo>
                    <a:pt x="369" y="1155"/>
                  </a:lnTo>
                  <a:lnTo>
                    <a:pt x="375" y="1143"/>
                  </a:lnTo>
                  <a:lnTo>
                    <a:pt x="381" y="1133"/>
                  </a:lnTo>
                  <a:lnTo>
                    <a:pt x="390" y="1124"/>
                  </a:lnTo>
                  <a:lnTo>
                    <a:pt x="402" y="1115"/>
                  </a:lnTo>
                  <a:lnTo>
                    <a:pt x="381" y="1108"/>
                  </a:lnTo>
                  <a:lnTo>
                    <a:pt x="360" y="1099"/>
                  </a:lnTo>
                  <a:lnTo>
                    <a:pt x="339" y="1090"/>
                  </a:lnTo>
                  <a:lnTo>
                    <a:pt x="331" y="1105"/>
                  </a:lnTo>
                  <a:lnTo>
                    <a:pt x="321" y="1119"/>
                  </a:lnTo>
                  <a:lnTo>
                    <a:pt x="308" y="1129"/>
                  </a:lnTo>
                  <a:lnTo>
                    <a:pt x="293" y="1136"/>
                  </a:lnTo>
                  <a:lnTo>
                    <a:pt x="274" y="1141"/>
                  </a:lnTo>
                  <a:lnTo>
                    <a:pt x="253" y="1142"/>
                  </a:lnTo>
                  <a:lnTo>
                    <a:pt x="230" y="1141"/>
                  </a:lnTo>
                  <a:lnTo>
                    <a:pt x="202" y="1136"/>
                  </a:lnTo>
                  <a:lnTo>
                    <a:pt x="217" y="1118"/>
                  </a:lnTo>
                  <a:lnTo>
                    <a:pt x="233" y="1100"/>
                  </a:lnTo>
                  <a:lnTo>
                    <a:pt x="250" y="1086"/>
                  </a:lnTo>
                  <a:lnTo>
                    <a:pt x="269" y="1074"/>
                  </a:lnTo>
                  <a:lnTo>
                    <a:pt x="291" y="1064"/>
                  </a:lnTo>
                  <a:lnTo>
                    <a:pt x="271" y="1051"/>
                  </a:lnTo>
                  <a:lnTo>
                    <a:pt x="253" y="1038"/>
                  </a:lnTo>
                  <a:lnTo>
                    <a:pt x="234" y="1021"/>
                  </a:lnTo>
                  <a:lnTo>
                    <a:pt x="222" y="1033"/>
                  </a:lnTo>
                  <a:lnTo>
                    <a:pt x="206" y="1042"/>
                  </a:lnTo>
                  <a:lnTo>
                    <a:pt x="188" y="1048"/>
                  </a:lnTo>
                  <a:lnTo>
                    <a:pt x="169" y="1051"/>
                  </a:lnTo>
                  <a:lnTo>
                    <a:pt x="147" y="1050"/>
                  </a:lnTo>
                  <a:lnTo>
                    <a:pt x="122" y="1045"/>
                  </a:lnTo>
                  <a:lnTo>
                    <a:pt x="96" y="1036"/>
                  </a:lnTo>
                  <a:lnTo>
                    <a:pt x="111" y="1021"/>
                  </a:lnTo>
                  <a:lnTo>
                    <a:pt x="128" y="1007"/>
                  </a:lnTo>
                  <a:lnTo>
                    <a:pt x="146" y="995"/>
                  </a:lnTo>
                  <a:lnTo>
                    <a:pt x="166" y="986"/>
                  </a:lnTo>
                  <a:lnTo>
                    <a:pt x="188" y="980"/>
                  </a:lnTo>
                  <a:lnTo>
                    <a:pt x="169" y="959"/>
                  </a:lnTo>
                  <a:lnTo>
                    <a:pt x="150" y="935"/>
                  </a:lnTo>
                  <a:lnTo>
                    <a:pt x="130" y="911"/>
                  </a:lnTo>
                  <a:lnTo>
                    <a:pt x="117" y="921"/>
                  </a:lnTo>
                  <a:lnTo>
                    <a:pt x="102" y="928"/>
                  </a:lnTo>
                  <a:lnTo>
                    <a:pt x="86" y="933"/>
                  </a:lnTo>
                  <a:lnTo>
                    <a:pt x="66" y="935"/>
                  </a:lnTo>
                  <a:lnTo>
                    <a:pt x="46" y="933"/>
                  </a:lnTo>
                  <a:lnTo>
                    <a:pt x="24" y="928"/>
                  </a:lnTo>
                  <a:lnTo>
                    <a:pt x="0" y="920"/>
                  </a:lnTo>
                  <a:lnTo>
                    <a:pt x="13" y="907"/>
                  </a:lnTo>
                  <a:lnTo>
                    <a:pt x="27" y="894"/>
                  </a:lnTo>
                  <a:lnTo>
                    <a:pt x="42" y="882"/>
                  </a:lnTo>
                  <a:lnTo>
                    <a:pt x="58" y="873"/>
                  </a:lnTo>
                  <a:lnTo>
                    <a:pt x="76" y="867"/>
                  </a:lnTo>
                  <a:lnTo>
                    <a:pt x="94" y="865"/>
                  </a:lnTo>
                  <a:lnTo>
                    <a:pt x="77" y="839"/>
                  </a:lnTo>
                  <a:lnTo>
                    <a:pt x="59" y="810"/>
                  </a:lnTo>
                  <a:lnTo>
                    <a:pt x="51" y="810"/>
                  </a:lnTo>
                  <a:lnTo>
                    <a:pt x="42" y="808"/>
                  </a:lnTo>
                  <a:lnTo>
                    <a:pt x="33" y="803"/>
                  </a:lnTo>
                  <a:lnTo>
                    <a:pt x="24" y="794"/>
                  </a:lnTo>
                  <a:lnTo>
                    <a:pt x="18" y="786"/>
                  </a:lnTo>
                  <a:lnTo>
                    <a:pt x="13" y="774"/>
                  </a:lnTo>
                  <a:lnTo>
                    <a:pt x="9" y="763"/>
                  </a:lnTo>
                  <a:lnTo>
                    <a:pt x="8" y="752"/>
                  </a:lnTo>
                  <a:lnTo>
                    <a:pt x="8" y="741"/>
                  </a:lnTo>
                  <a:lnTo>
                    <a:pt x="12" y="732"/>
                  </a:lnTo>
                  <a:lnTo>
                    <a:pt x="20" y="726"/>
                  </a:lnTo>
                  <a:lnTo>
                    <a:pt x="27" y="721"/>
                  </a:lnTo>
                  <a:lnTo>
                    <a:pt x="36" y="721"/>
                  </a:lnTo>
                  <a:lnTo>
                    <a:pt x="45" y="724"/>
                  </a:lnTo>
                  <a:lnTo>
                    <a:pt x="55" y="729"/>
                  </a:lnTo>
                  <a:lnTo>
                    <a:pt x="64" y="736"/>
                  </a:lnTo>
                  <a:lnTo>
                    <a:pt x="73" y="743"/>
                  </a:lnTo>
                  <a:lnTo>
                    <a:pt x="79" y="751"/>
                  </a:lnTo>
                  <a:lnTo>
                    <a:pt x="84" y="764"/>
                  </a:lnTo>
                  <a:lnTo>
                    <a:pt x="85" y="774"/>
                  </a:lnTo>
                  <a:lnTo>
                    <a:pt x="84" y="785"/>
                  </a:lnTo>
                  <a:lnTo>
                    <a:pt x="82" y="794"/>
                  </a:lnTo>
                  <a:lnTo>
                    <a:pt x="100" y="821"/>
                  </a:lnTo>
                  <a:lnTo>
                    <a:pt x="118" y="847"/>
                  </a:lnTo>
                  <a:lnTo>
                    <a:pt x="116" y="816"/>
                  </a:lnTo>
                  <a:lnTo>
                    <a:pt x="118" y="788"/>
                  </a:lnTo>
                  <a:lnTo>
                    <a:pt x="123" y="762"/>
                  </a:lnTo>
                  <a:lnTo>
                    <a:pt x="130" y="739"/>
                  </a:lnTo>
                  <a:lnTo>
                    <a:pt x="138" y="718"/>
                  </a:lnTo>
                  <a:lnTo>
                    <a:pt x="156" y="746"/>
                  </a:lnTo>
                  <a:lnTo>
                    <a:pt x="167" y="773"/>
                  </a:lnTo>
                  <a:lnTo>
                    <a:pt x="172" y="798"/>
                  </a:lnTo>
                  <a:lnTo>
                    <a:pt x="172" y="822"/>
                  </a:lnTo>
                  <a:lnTo>
                    <a:pt x="168" y="844"/>
                  </a:lnTo>
                  <a:lnTo>
                    <a:pt x="161" y="864"/>
                  </a:lnTo>
                  <a:lnTo>
                    <a:pt x="151" y="882"/>
                  </a:lnTo>
                  <a:lnTo>
                    <a:pt x="170" y="905"/>
                  </a:lnTo>
                  <a:lnTo>
                    <a:pt x="188" y="925"/>
                  </a:lnTo>
                  <a:lnTo>
                    <a:pt x="206" y="945"/>
                  </a:lnTo>
                  <a:lnTo>
                    <a:pt x="204" y="925"/>
                  </a:lnTo>
                  <a:lnTo>
                    <a:pt x="204" y="903"/>
                  </a:lnTo>
                  <a:lnTo>
                    <a:pt x="205" y="880"/>
                  </a:lnTo>
                  <a:lnTo>
                    <a:pt x="208" y="858"/>
                  </a:lnTo>
                  <a:lnTo>
                    <a:pt x="213" y="838"/>
                  </a:lnTo>
                  <a:lnTo>
                    <a:pt x="220" y="820"/>
                  </a:lnTo>
                  <a:lnTo>
                    <a:pt x="238" y="851"/>
                  </a:lnTo>
                  <a:lnTo>
                    <a:pt x="251" y="881"/>
                  </a:lnTo>
                  <a:lnTo>
                    <a:pt x="258" y="910"/>
                  </a:lnTo>
                  <a:lnTo>
                    <a:pt x="260" y="937"/>
                  </a:lnTo>
                  <a:lnTo>
                    <a:pt x="257" y="963"/>
                  </a:lnTo>
                  <a:lnTo>
                    <a:pt x="249" y="985"/>
                  </a:lnTo>
                  <a:lnTo>
                    <a:pt x="276" y="1008"/>
                  </a:lnTo>
                  <a:lnTo>
                    <a:pt x="304" y="1028"/>
                  </a:lnTo>
                  <a:lnTo>
                    <a:pt x="299" y="1009"/>
                  </a:lnTo>
                  <a:lnTo>
                    <a:pt x="296" y="986"/>
                  </a:lnTo>
                  <a:lnTo>
                    <a:pt x="294" y="964"/>
                  </a:lnTo>
                  <a:lnTo>
                    <a:pt x="293" y="940"/>
                  </a:lnTo>
                  <a:lnTo>
                    <a:pt x="295" y="919"/>
                  </a:lnTo>
                  <a:lnTo>
                    <a:pt x="298" y="901"/>
                  </a:lnTo>
                  <a:lnTo>
                    <a:pt x="320" y="927"/>
                  </a:lnTo>
                  <a:lnTo>
                    <a:pt x="336" y="954"/>
                  </a:lnTo>
                  <a:lnTo>
                    <a:pt x="348" y="980"/>
                  </a:lnTo>
                  <a:lnTo>
                    <a:pt x="354" y="1006"/>
                  </a:lnTo>
                  <a:lnTo>
                    <a:pt x="355" y="1030"/>
                  </a:lnTo>
                  <a:lnTo>
                    <a:pt x="351" y="1052"/>
                  </a:lnTo>
                  <a:lnTo>
                    <a:pt x="383" y="1067"/>
                  </a:lnTo>
                  <a:lnTo>
                    <a:pt x="414" y="1076"/>
                  </a:lnTo>
                  <a:lnTo>
                    <a:pt x="409" y="1062"/>
                  </a:lnTo>
                  <a:lnTo>
                    <a:pt x="403" y="1046"/>
                  </a:lnTo>
                  <a:lnTo>
                    <a:pt x="399" y="1029"/>
                  </a:lnTo>
                  <a:lnTo>
                    <a:pt x="397" y="1012"/>
                  </a:lnTo>
                  <a:lnTo>
                    <a:pt x="397" y="997"/>
                  </a:lnTo>
                  <a:lnTo>
                    <a:pt x="416" y="1012"/>
                  </a:lnTo>
                  <a:lnTo>
                    <a:pt x="429" y="1028"/>
                  </a:lnTo>
                  <a:lnTo>
                    <a:pt x="438" y="1044"/>
                  </a:lnTo>
                  <a:lnTo>
                    <a:pt x="442" y="1060"/>
                  </a:lnTo>
                  <a:lnTo>
                    <a:pt x="442" y="1078"/>
                  </a:lnTo>
                  <a:lnTo>
                    <a:pt x="448" y="1080"/>
                  </a:lnTo>
                  <a:lnTo>
                    <a:pt x="456" y="1082"/>
                  </a:lnTo>
                  <a:lnTo>
                    <a:pt x="464" y="1085"/>
                  </a:lnTo>
                  <a:lnTo>
                    <a:pt x="469" y="1086"/>
                  </a:lnTo>
                  <a:lnTo>
                    <a:pt x="468" y="1001"/>
                  </a:lnTo>
                  <a:lnTo>
                    <a:pt x="455" y="998"/>
                  </a:lnTo>
                  <a:lnTo>
                    <a:pt x="442" y="993"/>
                  </a:lnTo>
                  <a:lnTo>
                    <a:pt x="427" y="987"/>
                  </a:lnTo>
                  <a:lnTo>
                    <a:pt x="413" y="979"/>
                  </a:lnTo>
                  <a:lnTo>
                    <a:pt x="399" y="969"/>
                  </a:lnTo>
                  <a:lnTo>
                    <a:pt x="386" y="956"/>
                  </a:lnTo>
                  <a:lnTo>
                    <a:pt x="375" y="940"/>
                  </a:lnTo>
                  <a:lnTo>
                    <a:pt x="365" y="921"/>
                  </a:lnTo>
                  <a:lnTo>
                    <a:pt x="357" y="900"/>
                  </a:lnTo>
                  <a:lnTo>
                    <a:pt x="379" y="905"/>
                  </a:lnTo>
                  <a:lnTo>
                    <a:pt x="402" y="911"/>
                  </a:lnTo>
                  <a:lnTo>
                    <a:pt x="425" y="919"/>
                  </a:lnTo>
                  <a:lnTo>
                    <a:pt x="448" y="930"/>
                  </a:lnTo>
                  <a:lnTo>
                    <a:pt x="468" y="944"/>
                  </a:lnTo>
                  <a:lnTo>
                    <a:pt x="468" y="900"/>
                  </a:lnTo>
                  <a:lnTo>
                    <a:pt x="444" y="897"/>
                  </a:lnTo>
                  <a:lnTo>
                    <a:pt x="418" y="888"/>
                  </a:lnTo>
                  <a:lnTo>
                    <a:pt x="395" y="878"/>
                  </a:lnTo>
                  <a:lnTo>
                    <a:pt x="372" y="863"/>
                  </a:lnTo>
                  <a:lnTo>
                    <a:pt x="350" y="846"/>
                  </a:lnTo>
                  <a:lnTo>
                    <a:pt x="330" y="823"/>
                  </a:lnTo>
                  <a:lnTo>
                    <a:pt x="311" y="798"/>
                  </a:lnTo>
                  <a:lnTo>
                    <a:pt x="295" y="768"/>
                  </a:lnTo>
                  <a:lnTo>
                    <a:pt x="281" y="735"/>
                  </a:lnTo>
                  <a:lnTo>
                    <a:pt x="320" y="744"/>
                  </a:lnTo>
                  <a:lnTo>
                    <a:pt x="357" y="757"/>
                  </a:lnTo>
                  <a:lnTo>
                    <a:pt x="395" y="773"/>
                  </a:lnTo>
                  <a:lnTo>
                    <a:pt x="431" y="794"/>
                  </a:lnTo>
                  <a:lnTo>
                    <a:pt x="468" y="816"/>
                  </a:lnTo>
                  <a:lnTo>
                    <a:pt x="468" y="776"/>
                  </a:lnTo>
                  <a:lnTo>
                    <a:pt x="441" y="771"/>
                  </a:lnTo>
                  <a:lnTo>
                    <a:pt x="414" y="760"/>
                  </a:lnTo>
                  <a:lnTo>
                    <a:pt x="389" y="742"/>
                  </a:lnTo>
                  <a:lnTo>
                    <a:pt x="366" y="719"/>
                  </a:lnTo>
                  <a:lnTo>
                    <a:pt x="345" y="692"/>
                  </a:lnTo>
                  <a:lnTo>
                    <a:pt x="328" y="660"/>
                  </a:lnTo>
                  <a:lnTo>
                    <a:pt x="314" y="625"/>
                  </a:lnTo>
                  <a:lnTo>
                    <a:pt x="354" y="635"/>
                  </a:lnTo>
                  <a:lnTo>
                    <a:pt x="393" y="651"/>
                  </a:lnTo>
                  <a:lnTo>
                    <a:pt x="430" y="671"/>
                  </a:lnTo>
                  <a:lnTo>
                    <a:pt x="468" y="696"/>
                  </a:lnTo>
                  <a:lnTo>
                    <a:pt x="468" y="646"/>
                  </a:lnTo>
                  <a:lnTo>
                    <a:pt x="446" y="642"/>
                  </a:lnTo>
                  <a:lnTo>
                    <a:pt x="422" y="633"/>
                  </a:lnTo>
                  <a:lnTo>
                    <a:pt x="400" y="620"/>
                  </a:lnTo>
                  <a:lnTo>
                    <a:pt x="380" y="602"/>
                  </a:lnTo>
                  <a:lnTo>
                    <a:pt x="360" y="581"/>
                  </a:lnTo>
                  <a:lnTo>
                    <a:pt x="342" y="555"/>
                  </a:lnTo>
                  <a:lnTo>
                    <a:pt x="327" y="526"/>
                  </a:lnTo>
                  <a:lnTo>
                    <a:pt x="314" y="491"/>
                  </a:lnTo>
                  <a:lnTo>
                    <a:pt x="354" y="502"/>
                  </a:lnTo>
                  <a:lnTo>
                    <a:pt x="393" y="517"/>
                  </a:lnTo>
                  <a:lnTo>
                    <a:pt x="430" y="536"/>
                  </a:lnTo>
                  <a:lnTo>
                    <a:pt x="468" y="561"/>
                  </a:lnTo>
                  <a:lnTo>
                    <a:pt x="468" y="506"/>
                  </a:lnTo>
                  <a:lnTo>
                    <a:pt x="448" y="504"/>
                  </a:lnTo>
                  <a:lnTo>
                    <a:pt x="427" y="497"/>
                  </a:lnTo>
                  <a:lnTo>
                    <a:pt x="407" y="490"/>
                  </a:lnTo>
                  <a:lnTo>
                    <a:pt x="388" y="479"/>
                  </a:lnTo>
                  <a:lnTo>
                    <a:pt x="371" y="464"/>
                  </a:lnTo>
                  <a:lnTo>
                    <a:pt x="354" y="447"/>
                  </a:lnTo>
                  <a:lnTo>
                    <a:pt x="339" y="424"/>
                  </a:lnTo>
                  <a:lnTo>
                    <a:pt x="326" y="398"/>
                  </a:lnTo>
                  <a:lnTo>
                    <a:pt x="314" y="368"/>
                  </a:lnTo>
                  <a:lnTo>
                    <a:pt x="346" y="376"/>
                  </a:lnTo>
                  <a:lnTo>
                    <a:pt x="378" y="387"/>
                  </a:lnTo>
                  <a:lnTo>
                    <a:pt x="408" y="404"/>
                  </a:lnTo>
                  <a:lnTo>
                    <a:pt x="439" y="421"/>
                  </a:lnTo>
                  <a:lnTo>
                    <a:pt x="468" y="442"/>
                  </a:lnTo>
                  <a:lnTo>
                    <a:pt x="468" y="380"/>
                  </a:lnTo>
                  <a:lnTo>
                    <a:pt x="452" y="377"/>
                  </a:lnTo>
                  <a:lnTo>
                    <a:pt x="436" y="372"/>
                  </a:lnTo>
                  <a:lnTo>
                    <a:pt x="420" y="365"/>
                  </a:lnTo>
                  <a:lnTo>
                    <a:pt x="405" y="355"/>
                  </a:lnTo>
                  <a:lnTo>
                    <a:pt x="391" y="341"/>
                  </a:lnTo>
                  <a:lnTo>
                    <a:pt x="379" y="323"/>
                  </a:lnTo>
                  <a:lnTo>
                    <a:pt x="367" y="302"/>
                  </a:lnTo>
                  <a:lnTo>
                    <a:pt x="355" y="278"/>
                  </a:lnTo>
                  <a:lnTo>
                    <a:pt x="347" y="247"/>
                  </a:lnTo>
                  <a:lnTo>
                    <a:pt x="379" y="256"/>
                  </a:lnTo>
                  <a:lnTo>
                    <a:pt x="409" y="270"/>
                  </a:lnTo>
                  <a:lnTo>
                    <a:pt x="439" y="288"/>
                  </a:lnTo>
                  <a:lnTo>
                    <a:pt x="468" y="312"/>
                  </a:lnTo>
                  <a:lnTo>
                    <a:pt x="468" y="248"/>
                  </a:lnTo>
                  <a:lnTo>
                    <a:pt x="454" y="245"/>
                  </a:lnTo>
                  <a:lnTo>
                    <a:pt x="441" y="241"/>
                  </a:lnTo>
                  <a:lnTo>
                    <a:pt x="427" y="234"/>
                  </a:lnTo>
                  <a:lnTo>
                    <a:pt x="414" y="225"/>
                  </a:lnTo>
                  <a:lnTo>
                    <a:pt x="403" y="212"/>
                  </a:lnTo>
                  <a:lnTo>
                    <a:pt x="393" y="197"/>
                  </a:lnTo>
                  <a:lnTo>
                    <a:pt x="384" y="177"/>
                  </a:lnTo>
                  <a:lnTo>
                    <a:pt x="376" y="151"/>
                  </a:lnTo>
                  <a:lnTo>
                    <a:pt x="389" y="153"/>
                  </a:lnTo>
                  <a:lnTo>
                    <a:pt x="403" y="156"/>
                  </a:lnTo>
                  <a:lnTo>
                    <a:pt x="418" y="160"/>
                  </a:lnTo>
                  <a:lnTo>
                    <a:pt x="434" y="168"/>
                  </a:lnTo>
                  <a:lnTo>
                    <a:pt x="451" y="177"/>
                  </a:lnTo>
                  <a:lnTo>
                    <a:pt x="468" y="190"/>
                  </a:lnTo>
                  <a:lnTo>
                    <a:pt x="468" y="151"/>
                  </a:lnTo>
                  <a:lnTo>
                    <a:pt x="458" y="134"/>
                  </a:lnTo>
                  <a:lnTo>
                    <a:pt x="451" y="120"/>
                  </a:lnTo>
                  <a:lnTo>
                    <a:pt x="447" y="106"/>
                  </a:lnTo>
                  <a:lnTo>
                    <a:pt x="446" y="94"/>
                  </a:lnTo>
                  <a:lnTo>
                    <a:pt x="446" y="82"/>
                  </a:lnTo>
                  <a:lnTo>
                    <a:pt x="447" y="69"/>
                  </a:lnTo>
                  <a:lnTo>
                    <a:pt x="449" y="56"/>
                  </a:lnTo>
                  <a:lnTo>
                    <a:pt x="451" y="40"/>
                  </a:lnTo>
                  <a:lnTo>
                    <a:pt x="455" y="27"/>
                  </a:lnTo>
                  <a:lnTo>
                    <a:pt x="462" y="16"/>
                  </a:lnTo>
                  <a:lnTo>
                    <a:pt x="470" y="8"/>
                  </a:lnTo>
                  <a:lnTo>
                    <a:pt x="482" y="2"/>
                  </a:lnTo>
                  <a:lnTo>
                    <a:pt x="496" y="0"/>
                  </a:lnTo>
                  <a:lnTo>
                    <a:pt x="512" y="2"/>
                  </a:lnTo>
                  <a:lnTo>
                    <a:pt x="524" y="8"/>
                  </a:lnTo>
                  <a:lnTo>
                    <a:pt x="532" y="16"/>
                  </a:lnTo>
                  <a:lnTo>
                    <a:pt x="539" y="27"/>
                  </a:lnTo>
                  <a:lnTo>
                    <a:pt x="543" y="40"/>
                  </a:lnTo>
                  <a:lnTo>
                    <a:pt x="545" y="56"/>
                  </a:lnTo>
                  <a:lnTo>
                    <a:pt x="547" y="69"/>
                  </a:lnTo>
                  <a:lnTo>
                    <a:pt x="548" y="82"/>
                  </a:lnTo>
                  <a:lnTo>
                    <a:pt x="548" y="94"/>
                  </a:lnTo>
                  <a:lnTo>
                    <a:pt x="547" y="106"/>
                  </a:lnTo>
                  <a:lnTo>
                    <a:pt x="543" y="120"/>
                  </a:lnTo>
                  <a:lnTo>
                    <a:pt x="536" y="134"/>
                  </a:lnTo>
                  <a:lnTo>
                    <a:pt x="526" y="15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334" y="3735"/>
              <a:ext cx="147" cy="249"/>
            </a:xfrm>
            <a:custGeom>
              <a:avLst/>
              <a:gdLst>
                <a:gd name="T0" fmla="*/ 556 w 735"/>
                <a:gd name="T1" fmla="*/ 1109 h 1245"/>
                <a:gd name="T2" fmla="*/ 622 w 735"/>
                <a:gd name="T3" fmla="*/ 1045 h 1245"/>
                <a:gd name="T4" fmla="*/ 638 w 735"/>
                <a:gd name="T5" fmla="*/ 979 h 1245"/>
                <a:gd name="T6" fmla="*/ 613 w 735"/>
                <a:gd name="T7" fmla="*/ 910 h 1245"/>
                <a:gd name="T8" fmla="*/ 559 w 735"/>
                <a:gd name="T9" fmla="*/ 837 h 1245"/>
                <a:gd name="T10" fmla="*/ 484 w 735"/>
                <a:gd name="T11" fmla="*/ 762 h 1245"/>
                <a:gd name="T12" fmla="*/ 398 w 735"/>
                <a:gd name="T13" fmla="*/ 685 h 1245"/>
                <a:gd name="T14" fmla="*/ 313 w 735"/>
                <a:gd name="T15" fmla="*/ 607 h 1245"/>
                <a:gd name="T16" fmla="*/ 266 w 735"/>
                <a:gd name="T17" fmla="*/ 558 h 1245"/>
                <a:gd name="T18" fmla="*/ 219 w 735"/>
                <a:gd name="T19" fmla="*/ 509 h 1245"/>
                <a:gd name="T20" fmla="*/ 167 w 735"/>
                <a:gd name="T21" fmla="*/ 453 h 1245"/>
                <a:gd name="T22" fmla="*/ 122 w 735"/>
                <a:gd name="T23" fmla="*/ 404 h 1245"/>
                <a:gd name="T24" fmla="*/ 97 w 735"/>
                <a:gd name="T25" fmla="*/ 375 h 1245"/>
                <a:gd name="T26" fmla="*/ 44 w 735"/>
                <a:gd name="T27" fmla="*/ 292 h 1245"/>
                <a:gd name="T28" fmla="*/ 8 w 735"/>
                <a:gd name="T29" fmla="*/ 206 h 1245"/>
                <a:gd name="T30" fmla="*/ 0 w 735"/>
                <a:gd name="T31" fmla="*/ 140 h 1245"/>
                <a:gd name="T32" fmla="*/ 12 w 735"/>
                <a:gd name="T33" fmla="*/ 78 h 1245"/>
                <a:gd name="T34" fmla="*/ 47 w 735"/>
                <a:gd name="T35" fmla="*/ 29 h 1245"/>
                <a:gd name="T36" fmla="*/ 107 w 735"/>
                <a:gd name="T37" fmla="*/ 3 h 1245"/>
                <a:gd name="T38" fmla="*/ 194 w 735"/>
                <a:gd name="T39" fmla="*/ 5 h 1245"/>
                <a:gd name="T40" fmla="*/ 226 w 735"/>
                <a:gd name="T41" fmla="*/ 10 h 1245"/>
                <a:gd name="T42" fmla="*/ 255 w 735"/>
                <a:gd name="T43" fmla="*/ 4 h 1245"/>
                <a:gd name="T44" fmla="*/ 290 w 735"/>
                <a:gd name="T45" fmla="*/ 11 h 1245"/>
                <a:gd name="T46" fmla="*/ 319 w 735"/>
                <a:gd name="T47" fmla="*/ 32 h 1245"/>
                <a:gd name="T48" fmla="*/ 346 w 735"/>
                <a:gd name="T49" fmla="*/ 58 h 1245"/>
                <a:gd name="T50" fmla="*/ 372 w 735"/>
                <a:gd name="T51" fmla="*/ 87 h 1245"/>
                <a:gd name="T52" fmla="*/ 390 w 735"/>
                <a:gd name="T53" fmla="*/ 118 h 1245"/>
                <a:gd name="T54" fmla="*/ 394 w 735"/>
                <a:gd name="T55" fmla="*/ 142 h 1245"/>
                <a:gd name="T56" fmla="*/ 374 w 735"/>
                <a:gd name="T57" fmla="*/ 157 h 1245"/>
                <a:gd name="T58" fmla="*/ 324 w 735"/>
                <a:gd name="T59" fmla="*/ 153 h 1245"/>
                <a:gd name="T60" fmla="*/ 237 w 735"/>
                <a:gd name="T61" fmla="*/ 130 h 1245"/>
                <a:gd name="T62" fmla="*/ 202 w 735"/>
                <a:gd name="T63" fmla="*/ 109 h 1245"/>
                <a:gd name="T64" fmla="*/ 194 w 735"/>
                <a:gd name="T65" fmla="*/ 87 h 1245"/>
                <a:gd name="T66" fmla="*/ 184 w 735"/>
                <a:gd name="T67" fmla="*/ 71 h 1245"/>
                <a:gd name="T68" fmla="*/ 161 w 735"/>
                <a:gd name="T69" fmla="*/ 67 h 1245"/>
                <a:gd name="T70" fmla="*/ 134 w 735"/>
                <a:gd name="T71" fmla="*/ 70 h 1245"/>
                <a:gd name="T72" fmla="*/ 105 w 735"/>
                <a:gd name="T73" fmla="*/ 83 h 1245"/>
                <a:gd name="T74" fmla="*/ 83 w 735"/>
                <a:gd name="T75" fmla="*/ 106 h 1245"/>
                <a:gd name="T76" fmla="*/ 73 w 735"/>
                <a:gd name="T77" fmla="*/ 142 h 1245"/>
                <a:gd name="T78" fmla="*/ 82 w 735"/>
                <a:gd name="T79" fmla="*/ 193 h 1245"/>
                <a:gd name="T80" fmla="*/ 118 w 735"/>
                <a:gd name="T81" fmla="*/ 262 h 1245"/>
                <a:gd name="T82" fmla="*/ 187 w 735"/>
                <a:gd name="T83" fmla="*/ 349 h 1245"/>
                <a:gd name="T84" fmla="*/ 296 w 735"/>
                <a:gd name="T85" fmla="*/ 458 h 1245"/>
                <a:gd name="T86" fmla="*/ 460 w 735"/>
                <a:gd name="T87" fmla="*/ 612 h 1245"/>
                <a:gd name="T88" fmla="*/ 586 w 735"/>
                <a:gd name="T89" fmla="*/ 740 h 1245"/>
                <a:gd name="T90" fmla="*/ 673 w 735"/>
                <a:gd name="T91" fmla="*/ 846 h 1245"/>
                <a:gd name="T92" fmla="*/ 723 w 735"/>
                <a:gd name="T93" fmla="*/ 934 h 1245"/>
                <a:gd name="T94" fmla="*/ 735 w 735"/>
                <a:gd name="T95" fmla="*/ 1011 h 1245"/>
                <a:gd name="T96" fmla="*/ 712 w 735"/>
                <a:gd name="T97" fmla="*/ 1078 h 1245"/>
                <a:gd name="T98" fmla="*/ 653 w 735"/>
                <a:gd name="T99" fmla="*/ 1140 h 1245"/>
                <a:gd name="T100" fmla="*/ 560 w 735"/>
                <a:gd name="T101" fmla="*/ 1202 h 1245"/>
                <a:gd name="T102" fmla="*/ 479 w 735"/>
                <a:gd name="T103" fmla="*/ 1149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35" h="1245">
                  <a:moveTo>
                    <a:pt x="479" y="1149"/>
                  </a:moveTo>
                  <a:lnTo>
                    <a:pt x="520" y="1129"/>
                  </a:lnTo>
                  <a:lnTo>
                    <a:pt x="556" y="1109"/>
                  </a:lnTo>
                  <a:lnTo>
                    <a:pt x="583" y="1088"/>
                  </a:lnTo>
                  <a:lnTo>
                    <a:pt x="605" y="1067"/>
                  </a:lnTo>
                  <a:lnTo>
                    <a:pt x="622" y="1045"/>
                  </a:lnTo>
                  <a:lnTo>
                    <a:pt x="632" y="1024"/>
                  </a:lnTo>
                  <a:lnTo>
                    <a:pt x="637" y="1002"/>
                  </a:lnTo>
                  <a:lnTo>
                    <a:pt x="638" y="979"/>
                  </a:lnTo>
                  <a:lnTo>
                    <a:pt x="634" y="956"/>
                  </a:lnTo>
                  <a:lnTo>
                    <a:pt x="625" y="933"/>
                  </a:lnTo>
                  <a:lnTo>
                    <a:pt x="613" y="910"/>
                  </a:lnTo>
                  <a:lnTo>
                    <a:pt x="598" y="886"/>
                  </a:lnTo>
                  <a:lnTo>
                    <a:pt x="580" y="861"/>
                  </a:lnTo>
                  <a:lnTo>
                    <a:pt x="559" y="837"/>
                  </a:lnTo>
                  <a:lnTo>
                    <a:pt x="535" y="812"/>
                  </a:lnTo>
                  <a:lnTo>
                    <a:pt x="510" y="788"/>
                  </a:lnTo>
                  <a:lnTo>
                    <a:pt x="484" y="762"/>
                  </a:lnTo>
                  <a:lnTo>
                    <a:pt x="456" y="737"/>
                  </a:lnTo>
                  <a:lnTo>
                    <a:pt x="428" y="711"/>
                  </a:lnTo>
                  <a:lnTo>
                    <a:pt x="398" y="685"/>
                  </a:lnTo>
                  <a:lnTo>
                    <a:pt x="370" y="659"/>
                  </a:lnTo>
                  <a:lnTo>
                    <a:pt x="342" y="633"/>
                  </a:lnTo>
                  <a:lnTo>
                    <a:pt x="313" y="607"/>
                  </a:lnTo>
                  <a:lnTo>
                    <a:pt x="287" y="579"/>
                  </a:lnTo>
                  <a:lnTo>
                    <a:pt x="278" y="570"/>
                  </a:lnTo>
                  <a:lnTo>
                    <a:pt x="266" y="558"/>
                  </a:lnTo>
                  <a:lnTo>
                    <a:pt x="251" y="543"/>
                  </a:lnTo>
                  <a:lnTo>
                    <a:pt x="236" y="527"/>
                  </a:lnTo>
                  <a:lnTo>
                    <a:pt x="219" y="509"/>
                  </a:lnTo>
                  <a:lnTo>
                    <a:pt x="202" y="491"/>
                  </a:lnTo>
                  <a:lnTo>
                    <a:pt x="185" y="471"/>
                  </a:lnTo>
                  <a:lnTo>
                    <a:pt x="167" y="453"/>
                  </a:lnTo>
                  <a:lnTo>
                    <a:pt x="150" y="435"/>
                  </a:lnTo>
                  <a:lnTo>
                    <a:pt x="135" y="418"/>
                  </a:lnTo>
                  <a:lnTo>
                    <a:pt x="122" y="404"/>
                  </a:lnTo>
                  <a:lnTo>
                    <a:pt x="111" y="391"/>
                  </a:lnTo>
                  <a:lnTo>
                    <a:pt x="102" y="382"/>
                  </a:lnTo>
                  <a:lnTo>
                    <a:pt x="97" y="375"/>
                  </a:lnTo>
                  <a:lnTo>
                    <a:pt x="80" y="351"/>
                  </a:lnTo>
                  <a:lnTo>
                    <a:pt x="62" y="323"/>
                  </a:lnTo>
                  <a:lnTo>
                    <a:pt x="44" y="292"/>
                  </a:lnTo>
                  <a:lnTo>
                    <a:pt x="27" y="260"/>
                  </a:lnTo>
                  <a:lnTo>
                    <a:pt x="14" y="228"/>
                  </a:lnTo>
                  <a:lnTo>
                    <a:pt x="8" y="206"/>
                  </a:lnTo>
                  <a:lnTo>
                    <a:pt x="3" y="184"/>
                  </a:lnTo>
                  <a:lnTo>
                    <a:pt x="0" y="162"/>
                  </a:lnTo>
                  <a:lnTo>
                    <a:pt x="0" y="140"/>
                  </a:lnTo>
                  <a:lnTo>
                    <a:pt x="2" y="119"/>
                  </a:lnTo>
                  <a:lnTo>
                    <a:pt x="6" y="97"/>
                  </a:lnTo>
                  <a:lnTo>
                    <a:pt x="12" y="78"/>
                  </a:lnTo>
                  <a:lnTo>
                    <a:pt x="21" y="60"/>
                  </a:lnTo>
                  <a:lnTo>
                    <a:pt x="32" y="44"/>
                  </a:lnTo>
                  <a:lnTo>
                    <a:pt x="47" y="29"/>
                  </a:lnTo>
                  <a:lnTo>
                    <a:pt x="64" y="18"/>
                  </a:lnTo>
                  <a:lnTo>
                    <a:pt x="83" y="9"/>
                  </a:lnTo>
                  <a:lnTo>
                    <a:pt x="107" y="3"/>
                  </a:lnTo>
                  <a:lnTo>
                    <a:pt x="132" y="0"/>
                  </a:lnTo>
                  <a:lnTo>
                    <a:pt x="161" y="1"/>
                  </a:lnTo>
                  <a:lnTo>
                    <a:pt x="194" y="5"/>
                  </a:lnTo>
                  <a:lnTo>
                    <a:pt x="206" y="10"/>
                  </a:lnTo>
                  <a:lnTo>
                    <a:pt x="217" y="11"/>
                  </a:lnTo>
                  <a:lnTo>
                    <a:pt x="226" y="10"/>
                  </a:lnTo>
                  <a:lnTo>
                    <a:pt x="236" y="8"/>
                  </a:lnTo>
                  <a:lnTo>
                    <a:pt x="245" y="6"/>
                  </a:lnTo>
                  <a:lnTo>
                    <a:pt x="255" y="4"/>
                  </a:lnTo>
                  <a:lnTo>
                    <a:pt x="266" y="4"/>
                  </a:lnTo>
                  <a:lnTo>
                    <a:pt x="277" y="6"/>
                  </a:lnTo>
                  <a:lnTo>
                    <a:pt x="290" y="11"/>
                  </a:lnTo>
                  <a:lnTo>
                    <a:pt x="305" y="21"/>
                  </a:lnTo>
                  <a:lnTo>
                    <a:pt x="312" y="26"/>
                  </a:lnTo>
                  <a:lnTo>
                    <a:pt x="319" y="32"/>
                  </a:lnTo>
                  <a:lnTo>
                    <a:pt x="328" y="39"/>
                  </a:lnTo>
                  <a:lnTo>
                    <a:pt x="337" y="48"/>
                  </a:lnTo>
                  <a:lnTo>
                    <a:pt x="346" y="58"/>
                  </a:lnTo>
                  <a:lnTo>
                    <a:pt x="355" y="67"/>
                  </a:lnTo>
                  <a:lnTo>
                    <a:pt x="364" y="77"/>
                  </a:lnTo>
                  <a:lnTo>
                    <a:pt x="372" y="87"/>
                  </a:lnTo>
                  <a:lnTo>
                    <a:pt x="379" y="97"/>
                  </a:lnTo>
                  <a:lnTo>
                    <a:pt x="385" y="108"/>
                  </a:lnTo>
                  <a:lnTo>
                    <a:pt x="390" y="118"/>
                  </a:lnTo>
                  <a:lnTo>
                    <a:pt x="393" y="127"/>
                  </a:lnTo>
                  <a:lnTo>
                    <a:pt x="395" y="135"/>
                  </a:lnTo>
                  <a:lnTo>
                    <a:pt x="394" y="142"/>
                  </a:lnTo>
                  <a:lnTo>
                    <a:pt x="390" y="148"/>
                  </a:lnTo>
                  <a:lnTo>
                    <a:pt x="384" y="153"/>
                  </a:lnTo>
                  <a:lnTo>
                    <a:pt x="374" y="157"/>
                  </a:lnTo>
                  <a:lnTo>
                    <a:pt x="362" y="158"/>
                  </a:lnTo>
                  <a:lnTo>
                    <a:pt x="345" y="157"/>
                  </a:lnTo>
                  <a:lnTo>
                    <a:pt x="324" y="153"/>
                  </a:lnTo>
                  <a:lnTo>
                    <a:pt x="300" y="148"/>
                  </a:lnTo>
                  <a:lnTo>
                    <a:pt x="271" y="140"/>
                  </a:lnTo>
                  <a:lnTo>
                    <a:pt x="237" y="130"/>
                  </a:lnTo>
                  <a:lnTo>
                    <a:pt x="221" y="124"/>
                  </a:lnTo>
                  <a:lnTo>
                    <a:pt x="210" y="116"/>
                  </a:lnTo>
                  <a:lnTo>
                    <a:pt x="202" y="109"/>
                  </a:lnTo>
                  <a:lnTo>
                    <a:pt x="198" y="102"/>
                  </a:lnTo>
                  <a:lnTo>
                    <a:pt x="195" y="94"/>
                  </a:lnTo>
                  <a:lnTo>
                    <a:pt x="194" y="87"/>
                  </a:lnTo>
                  <a:lnTo>
                    <a:pt x="192" y="81"/>
                  </a:lnTo>
                  <a:lnTo>
                    <a:pt x="189" y="75"/>
                  </a:lnTo>
                  <a:lnTo>
                    <a:pt x="184" y="71"/>
                  </a:lnTo>
                  <a:lnTo>
                    <a:pt x="175" y="68"/>
                  </a:lnTo>
                  <a:lnTo>
                    <a:pt x="168" y="67"/>
                  </a:lnTo>
                  <a:lnTo>
                    <a:pt x="161" y="67"/>
                  </a:lnTo>
                  <a:lnTo>
                    <a:pt x="153" y="67"/>
                  </a:lnTo>
                  <a:lnTo>
                    <a:pt x="144" y="68"/>
                  </a:lnTo>
                  <a:lnTo>
                    <a:pt x="134" y="70"/>
                  </a:lnTo>
                  <a:lnTo>
                    <a:pt x="125" y="73"/>
                  </a:lnTo>
                  <a:lnTo>
                    <a:pt x="115" y="77"/>
                  </a:lnTo>
                  <a:lnTo>
                    <a:pt x="105" y="83"/>
                  </a:lnTo>
                  <a:lnTo>
                    <a:pt x="97" y="89"/>
                  </a:lnTo>
                  <a:lnTo>
                    <a:pt x="89" y="97"/>
                  </a:lnTo>
                  <a:lnTo>
                    <a:pt x="83" y="106"/>
                  </a:lnTo>
                  <a:lnTo>
                    <a:pt x="78" y="117"/>
                  </a:lnTo>
                  <a:lnTo>
                    <a:pt x="74" y="129"/>
                  </a:lnTo>
                  <a:lnTo>
                    <a:pt x="73" y="142"/>
                  </a:lnTo>
                  <a:lnTo>
                    <a:pt x="73" y="158"/>
                  </a:lnTo>
                  <a:lnTo>
                    <a:pt x="76" y="175"/>
                  </a:lnTo>
                  <a:lnTo>
                    <a:pt x="82" y="193"/>
                  </a:lnTo>
                  <a:lnTo>
                    <a:pt x="90" y="215"/>
                  </a:lnTo>
                  <a:lnTo>
                    <a:pt x="102" y="237"/>
                  </a:lnTo>
                  <a:lnTo>
                    <a:pt x="118" y="262"/>
                  </a:lnTo>
                  <a:lnTo>
                    <a:pt x="137" y="289"/>
                  </a:lnTo>
                  <a:lnTo>
                    <a:pt x="159" y="318"/>
                  </a:lnTo>
                  <a:lnTo>
                    <a:pt x="187" y="349"/>
                  </a:lnTo>
                  <a:lnTo>
                    <a:pt x="218" y="384"/>
                  </a:lnTo>
                  <a:lnTo>
                    <a:pt x="255" y="419"/>
                  </a:lnTo>
                  <a:lnTo>
                    <a:pt x="296" y="458"/>
                  </a:lnTo>
                  <a:lnTo>
                    <a:pt x="355" y="513"/>
                  </a:lnTo>
                  <a:lnTo>
                    <a:pt x="410" y="564"/>
                  </a:lnTo>
                  <a:lnTo>
                    <a:pt x="460" y="612"/>
                  </a:lnTo>
                  <a:lnTo>
                    <a:pt x="507" y="657"/>
                  </a:lnTo>
                  <a:lnTo>
                    <a:pt x="549" y="699"/>
                  </a:lnTo>
                  <a:lnTo>
                    <a:pt x="586" y="740"/>
                  </a:lnTo>
                  <a:lnTo>
                    <a:pt x="620" y="778"/>
                  </a:lnTo>
                  <a:lnTo>
                    <a:pt x="648" y="812"/>
                  </a:lnTo>
                  <a:lnTo>
                    <a:pt x="673" y="846"/>
                  </a:lnTo>
                  <a:lnTo>
                    <a:pt x="694" y="877"/>
                  </a:lnTo>
                  <a:lnTo>
                    <a:pt x="711" y="907"/>
                  </a:lnTo>
                  <a:lnTo>
                    <a:pt x="723" y="934"/>
                  </a:lnTo>
                  <a:lnTo>
                    <a:pt x="731" y="961"/>
                  </a:lnTo>
                  <a:lnTo>
                    <a:pt x="735" y="986"/>
                  </a:lnTo>
                  <a:lnTo>
                    <a:pt x="735" y="1011"/>
                  </a:lnTo>
                  <a:lnTo>
                    <a:pt x="731" y="1034"/>
                  </a:lnTo>
                  <a:lnTo>
                    <a:pt x="724" y="1056"/>
                  </a:lnTo>
                  <a:lnTo>
                    <a:pt x="712" y="1078"/>
                  </a:lnTo>
                  <a:lnTo>
                    <a:pt x="697" y="1098"/>
                  </a:lnTo>
                  <a:lnTo>
                    <a:pt x="676" y="1120"/>
                  </a:lnTo>
                  <a:lnTo>
                    <a:pt x="653" y="1140"/>
                  </a:lnTo>
                  <a:lnTo>
                    <a:pt x="626" y="1160"/>
                  </a:lnTo>
                  <a:lnTo>
                    <a:pt x="595" y="1181"/>
                  </a:lnTo>
                  <a:lnTo>
                    <a:pt x="560" y="1202"/>
                  </a:lnTo>
                  <a:lnTo>
                    <a:pt x="521" y="1224"/>
                  </a:lnTo>
                  <a:lnTo>
                    <a:pt x="479" y="1245"/>
                  </a:lnTo>
                  <a:lnTo>
                    <a:pt x="479" y="114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3" name="Freeform 11"/>
            <p:cNvSpPr>
              <a:spLocks/>
            </p:cNvSpPr>
            <p:nvPr userDrawn="1"/>
          </p:nvSpPr>
          <p:spPr bwMode="auto">
            <a:xfrm>
              <a:off x="334" y="3735"/>
              <a:ext cx="147" cy="249"/>
            </a:xfrm>
            <a:custGeom>
              <a:avLst/>
              <a:gdLst>
                <a:gd name="T0" fmla="*/ 556 w 735"/>
                <a:gd name="T1" fmla="*/ 1109 h 1245"/>
                <a:gd name="T2" fmla="*/ 622 w 735"/>
                <a:gd name="T3" fmla="*/ 1045 h 1245"/>
                <a:gd name="T4" fmla="*/ 638 w 735"/>
                <a:gd name="T5" fmla="*/ 979 h 1245"/>
                <a:gd name="T6" fmla="*/ 613 w 735"/>
                <a:gd name="T7" fmla="*/ 910 h 1245"/>
                <a:gd name="T8" fmla="*/ 559 w 735"/>
                <a:gd name="T9" fmla="*/ 837 h 1245"/>
                <a:gd name="T10" fmla="*/ 484 w 735"/>
                <a:gd name="T11" fmla="*/ 762 h 1245"/>
                <a:gd name="T12" fmla="*/ 398 w 735"/>
                <a:gd name="T13" fmla="*/ 685 h 1245"/>
                <a:gd name="T14" fmla="*/ 313 w 735"/>
                <a:gd name="T15" fmla="*/ 607 h 1245"/>
                <a:gd name="T16" fmla="*/ 266 w 735"/>
                <a:gd name="T17" fmla="*/ 558 h 1245"/>
                <a:gd name="T18" fmla="*/ 219 w 735"/>
                <a:gd name="T19" fmla="*/ 509 h 1245"/>
                <a:gd name="T20" fmla="*/ 167 w 735"/>
                <a:gd name="T21" fmla="*/ 453 h 1245"/>
                <a:gd name="T22" fmla="*/ 122 w 735"/>
                <a:gd name="T23" fmla="*/ 404 h 1245"/>
                <a:gd name="T24" fmla="*/ 97 w 735"/>
                <a:gd name="T25" fmla="*/ 375 h 1245"/>
                <a:gd name="T26" fmla="*/ 44 w 735"/>
                <a:gd name="T27" fmla="*/ 292 h 1245"/>
                <a:gd name="T28" fmla="*/ 8 w 735"/>
                <a:gd name="T29" fmla="*/ 206 h 1245"/>
                <a:gd name="T30" fmla="*/ 0 w 735"/>
                <a:gd name="T31" fmla="*/ 140 h 1245"/>
                <a:gd name="T32" fmla="*/ 12 w 735"/>
                <a:gd name="T33" fmla="*/ 78 h 1245"/>
                <a:gd name="T34" fmla="*/ 47 w 735"/>
                <a:gd name="T35" fmla="*/ 29 h 1245"/>
                <a:gd name="T36" fmla="*/ 107 w 735"/>
                <a:gd name="T37" fmla="*/ 3 h 1245"/>
                <a:gd name="T38" fmla="*/ 194 w 735"/>
                <a:gd name="T39" fmla="*/ 5 h 1245"/>
                <a:gd name="T40" fmla="*/ 226 w 735"/>
                <a:gd name="T41" fmla="*/ 10 h 1245"/>
                <a:gd name="T42" fmla="*/ 255 w 735"/>
                <a:gd name="T43" fmla="*/ 4 h 1245"/>
                <a:gd name="T44" fmla="*/ 290 w 735"/>
                <a:gd name="T45" fmla="*/ 11 h 1245"/>
                <a:gd name="T46" fmla="*/ 319 w 735"/>
                <a:gd name="T47" fmla="*/ 32 h 1245"/>
                <a:gd name="T48" fmla="*/ 346 w 735"/>
                <a:gd name="T49" fmla="*/ 58 h 1245"/>
                <a:gd name="T50" fmla="*/ 372 w 735"/>
                <a:gd name="T51" fmla="*/ 87 h 1245"/>
                <a:gd name="T52" fmla="*/ 390 w 735"/>
                <a:gd name="T53" fmla="*/ 118 h 1245"/>
                <a:gd name="T54" fmla="*/ 394 w 735"/>
                <a:gd name="T55" fmla="*/ 142 h 1245"/>
                <a:gd name="T56" fmla="*/ 374 w 735"/>
                <a:gd name="T57" fmla="*/ 157 h 1245"/>
                <a:gd name="T58" fmla="*/ 324 w 735"/>
                <a:gd name="T59" fmla="*/ 153 h 1245"/>
                <a:gd name="T60" fmla="*/ 237 w 735"/>
                <a:gd name="T61" fmla="*/ 130 h 1245"/>
                <a:gd name="T62" fmla="*/ 202 w 735"/>
                <a:gd name="T63" fmla="*/ 109 h 1245"/>
                <a:gd name="T64" fmla="*/ 194 w 735"/>
                <a:gd name="T65" fmla="*/ 87 h 1245"/>
                <a:gd name="T66" fmla="*/ 184 w 735"/>
                <a:gd name="T67" fmla="*/ 71 h 1245"/>
                <a:gd name="T68" fmla="*/ 161 w 735"/>
                <a:gd name="T69" fmla="*/ 67 h 1245"/>
                <a:gd name="T70" fmla="*/ 134 w 735"/>
                <a:gd name="T71" fmla="*/ 70 h 1245"/>
                <a:gd name="T72" fmla="*/ 105 w 735"/>
                <a:gd name="T73" fmla="*/ 83 h 1245"/>
                <a:gd name="T74" fmla="*/ 83 w 735"/>
                <a:gd name="T75" fmla="*/ 106 h 1245"/>
                <a:gd name="T76" fmla="*/ 73 w 735"/>
                <a:gd name="T77" fmla="*/ 142 h 1245"/>
                <a:gd name="T78" fmla="*/ 82 w 735"/>
                <a:gd name="T79" fmla="*/ 193 h 1245"/>
                <a:gd name="T80" fmla="*/ 118 w 735"/>
                <a:gd name="T81" fmla="*/ 262 h 1245"/>
                <a:gd name="T82" fmla="*/ 187 w 735"/>
                <a:gd name="T83" fmla="*/ 349 h 1245"/>
                <a:gd name="T84" fmla="*/ 296 w 735"/>
                <a:gd name="T85" fmla="*/ 458 h 1245"/>
                <a:gd name="T86" fmla="*/ 460 w 735"/>
                <a:gd name="T87" fmla="*/ 612 h 1245"/>
                <a:gd name="T88" fmla="*/ 586 w 735"/>
                <a:gd name="T89" fmla="*/ 740 h 1245"/>
                <a:gd name="T90" fmla="*/ 673 w 735"/>
                <a:gd name="T91" fmla="*/ 846 h 1245"/>
                <a:gd name="T92" fmla="*/ 723 w 735"/>
                <a:gd name="T93" fmla="*/ 934 h 1245"/>
                <a:gd name="T94" fmla="*/ 735 w 735"/>
                <a:gd name="T95" fmla="*/ 1011 h 1245"/>
                <a:gd name="T96" fmla="*/ 712 w 735"/>
                <a:gd name="T97" fmla="*/ 1078 h 1245"/>
                <a:gd name="T98" fmla="*/ 653 w 735"/>
                <a:gd name="T99" fmla="*/ 1140 h 1245"/>
                <a:gd name="T100" fmla="*/ 560 w 735"/>
                <a:gd name="T101" fmla="*/ 1202 h 1245"/>
                <a:gd name="T102" fmla="*/ 479 w 735"/>
                <a:gd name="T103" fmla="*/ 1149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35" h="1245">
                  <a:moveTo>
                    <a:pt x="479" y="1149"/>
                  </a:moveTo>
                  <a:lnTo>
                    <a:pt x="520" y="1129"/>
                  </a:lnTo>
                  <a:lnTo>
                    <a:pt x="556" y="1109"/>
                  </a:lnTo>
                  <a:lnTo>
                    <a:pt x="583" y="1088"/>
                  </a:lnTo>
                  <a:lnTo>
                    <a:pt x="605" y="1067"/>
                  </a:lnTo>
                  <a:lnTo>
                    <a:pt x="622" y="1045"/>
                  </a:lnTo>
                  <a:lnTo>
                    <a:pt x="632" y="1024"/>
                  </a:lnTo>
                  <a:lnTo>
                    <a:pt x="637" y="1002"/>
                  </a:lnTo>
                  <a:lnTo>
                    <a:pt x="638" y="979"/>
                  </a:lnTo>
                  <a:lnTo>
                    <a:pt x="634" y="956"/>
                  </a:lnTo>
                  <a:lnTo>
                    <a:pt x="625" y="933"/>
                  </a:lnTo>
                  <a:lnTo>
                    <a:pt x="613" y="910"/>
                  </a:lnTo>
                  <a:lnTo>
                    <a:pt x="598" y="886"/>
                  </a:lnTo>
                  <a:lnTo>
                    <a:pt x="580" y="861"/>
                  </a:lnTo>
                  <a:lnTo>
                    <a:pt x="559" y="837"/>
                  </a:lnTo>
                  <a:lnTo>
                    <a:pt x="535" y="812"/>
                  </a:lnTo>
                  <a:lnTo>
                    <a:pt x="510" y="788"/>
                  </a:lnTo>
                  <a:lnTo>
                    <a:pt x="484" y="762"/>
                  </a:lnTo>
                  <a:lnTo>
                    <a:pt x="456" y="737"/>
                  </a:lnTo>
                  <a:lnTo>
                    <a:pt x="428" y="711"/>
                  </a:lnTo>
                  <a:lnTo>
                    <a:pt x="398" y="685"/>
                  </a:lnTo>
                  <a:lnTo>
                    <a:pt x="370" y="659"/>
                  </a:lnTo>
                  <a:lnTo>
                    <a:pt x="342" y="633"/>
                  </a:lnTo>
                  <a:lnTo>
                    <a:pt x="313" y="607"/>
                  </a:lnTo>
                  <a:lnTo>
                    <a:pt x="287" y="579"/>
                  </a:lnTo>
                  <a:lnTo>
                    <a:pt x="278" y="570"/>
                  </a:lnTo>
                  <a:lnTo>
                    <a:pt x="266" y="558"/>
                  </a:lnTo>
                  <a:lnTo>
                    <a:pt x="251" y="543"/>
                  </a:lnTo>
                  <a:lnTo>
                    <a:pt x="236" y="527"/>
                  </a:lnTo>
                  <a:lnTo>
                    <a:pt x="219" y="509"/>
                  </a:lnTo>
                  <a:lnTo>
                    <a:pt x="202" y="491"/>
                  </a:lnTo>
                  <a:lnTo>
                    <a:pt x="185" y="471"/>
                  </a:lnTo>
                  <a:lnTo>
                    <a:pt x="167" y="453"/>
                  </a:lnTo>
                  <a:lnTo>
                    <a:pt x="150" y="435"/>
                  </a:lnTo>
                  <a:lnTo>
                    <a:pt x="135" y="418"/>
                  </a:lnTo>
                  <a:lnTo>
                    <a:pt x="122" y="404"/>
                  </a:lnTo>
                  <a:lnTo>
                    <a:pt x="111" y="391"/>
                  </a:lnTo>
                  <a:lnTo>
                    <a:pt x="102" y="382"/>
                  </a:lnTo>
                  <a:lnTo>
                    <a:pt x="97" y="375"/>
                  </a:lnTo>
                  <a:lnTo>
                    <a:pt x="80" y="351"/>
                  </a:lnTo>
                  <a:lnTo>
                    <a:pt x="62" y="323"/>
                  </a:lnTo>
                  <a:lnTo>
                    <a:pt x="44" y="292"/>
                  </a:lnTo>
                  <a:lnTo>
                    <a:pt x="27" y="260"/>
                  </a:lnTo>
                  <a:lnTo>
                    <a:pt x="14" y="228"/>
                  </a:lnTo>
                  <a:lnTo>
                    <a:pt x="8" y="206"/>
                  </a:lnTo>
                  <a:lnTo>
                    <a:pt x="3" y="184"/>
                  </a:lnTo>
                  <a:lnTo>
                    <a:pt x="0" y="162"/>
                  </a:lnTo>
                  <a:lnTo>
                    <a:pt x="0" y="140"/>
                  </a:lnTo>
                  <a:lnTo>
                    <a:pt x="2" y="119"/>
                  </a:lnTo>
                  <a:lnTo>
                    <a:pt x="6" y="97"/>
                  </a:lnTo>
                  <a:lnTo>
                    <a:pt x="12" y="78"/>
                  </a:lnTo>
                  <a:lnTo>
                    <a:pt x="21" y="60"/>
                  </a:lnTo>
                  <a:lnTo>
                    <a:pt x="32" y="44"/>
                  </a:lnTo>
                  <a:lnTo>
                    <a:pt x="47" y="29"/>
                  </a:lnTo>
                  <a:lnTo>
                    <a:pt x="64" y="18"/>
                  </a:lnTo>
                  <a:lnTo>
                    <a:pt x="83" y="9"/>
                  </a:lnTo>
                  <a:lnTo>
                    <a:pt x="107" y="3"/>
                  </a:lnTo>
                  <a:lnTo>
                    <a:pt x="132" y="0"/>
                  </a:lnTo>
                  <a:lnTo>
                    <a:pt x="161" y="1"/>
                  </a:lnTo>
                  <a:lnTo>
                    <a:pt x="194" y="5"/>
                  </a:lnTo>
                  <a:lnTo>
                    <a:pt x="206" y="10"/>
                  </a:lnTo>
                  <a:lnTo>
                    <a:pt x="217" y="11"/>
                  </a:lnTo>
                  <a:lnTo>
                    <a:pt x="226" y="10"/>
                  </a:lnTo>
                  <a:lnTo>
                    <a:pt x="236" y="8"/>
                  </a:lnTo>
                  <a:lnTo>
                    <a:pt x="245" y="6"/>
                  </a:lnTo>
                  <a:lnTo>
                    <a:pt x="255" y="4"/>
                  </a:lnTo>
                  <a:lnTo>
                    <a:pt x="266" y="4"/>
                  </a:lnTo>
                  <a:lnTo>
                    <a:pt x="277" y="6"/>
                  </a:lnTo>
                  <a:lnTo>
                    <a:pt x="290" y="11"/>
                  </a:lnTo>
                  <a:lnTo>
                    <a:pt x="305" y="21"/>
                  </a:lnTo>
                  <a:lnTo>
                    <a:pt x="312" y="26"/>
                  </a:lnTo>
                  <a:lnTo>
                    <a:pt x="319" y="32"/>
                  </a:lnTo>
                  <a:lnTo>
                    <a:pt x="328" y="39"/>
                  </a:lnTo>
                  <a:lnTo>
                    <a:pt x="337" y="48"/>
                  </a:lnTo>
                  <a:lnTo>
                    <a:pt x="346" y="58"/>
                  </a:lnTo>
                  <a:lnTo>
                    <a:pt x="355" y="67"/>
                  </a:lnTo>
                  <a:lnTo>
                    <a:pt x="364" y="77"/>
                  </a:lnTo>
                  <a:lnTo>
                    <a:pt x="372" y="87"/>
                  </a:lnTo>
                  <a:lnTo>
                    <a:pt x="379" y="97"/>
                  </a:lnTo>
                  <a:lnTo>
                    <a:pt x="385" y="108"/>
                  </a:lnTo>
                  <a:lnTo>
                    <a:pt x="390" y="118"/>
                  </a:lnTo>
                  <a:lnTo>
                    <a:pt x="393" y="127"/>
                  </a:lnTo>
                  <a:lnTo>
                    <a:pt x="395" y="135"/>
                  </a:lnTo>
                  <a:lnTo>
                    <a:pt x="394" y="142"/>
                  </a:lnTo>
                  <a:lnTo>
                    <a:pt x="390" y="148"/>
                  </a:lnTo>
                  <a:lnTo>
                    <a:pt x="384" y="153"/>
                  </a:lnTo>
                  <a:lnTo>
                    <a:pt x="374" y="157"/>
                  </a:lnTo>
                  <a:lnTo>
                    <a:pt x="362" y="158"/>
                  </a:lnTo>
                  <a:lnTo>
                    <a:pt x="345" y="157"/>
                  </a:lnTo>
                  <a:lnTo>
                    <a:pt x="324" y="153"/>
                  </a:lnTo>
                  <a:lnTo>
                    <a:pt x="300" y="148"/>
                  </a:lnTo>
                  <a:lnTo>
                    <a:pt x="271" y="140"/>
                  </a:lnTo>
                  <a:lnTo>
                    <a:pt x="237" y="130"/>
                  </a:lnTo>
                  <a:lnTo>
                    <a:pt x="221" y="124"/>
                  </a:lnTo>
                  <a:lnTo>
                    <a:pt x="210" y="116"/>
                  </a:lnTo>
                  <a:lnTo>
                    <a:pt x="202" y="109"/>
                  </a:lnTo>
                  <a:lnTo>
                    <a:pt x="198" y="102"/>
                  </a:lnTo>
                  <a:lnTo>
                    <a:pt x="195" y="94"/>
                  </a:lnTo>
                  <a:lnTo>
                    <a:pt x="194" y="87"/>
                  </a:lnTo>
                  <a:lnTo>
                    <a:pt x="192" y="81"/>
                  </a:lnTo>
                  <a:lnTo>
                    <a:pt x="189" y="75"/>
                  </a:lnTo>
                  <a:lnTo>
                    <a:pt x="184" y="71"/>
                  </a:lnTo>
                  <a:lnTo>
                    <a:pt x="175" y="68"/>
                  </a:lnTo>
                  <a:lnTo>
                    <a:pt x="168" y="67"/>
                  </a:lnTo>
                  <a:lnTo>
                    <a:pt x="161" y="67"/>
                  </a:lnTo>
                  <a:lnTo>
                    <a:pt x="153" y="67"/>
                  </a:lnTo>
                  <a:lnTo>
                    <a:pt x="144" y="68"/>
                  </a:lnTo>
                  <a:lnTo>
                    <a:pt x="134" y="70"/>
                  </a:lnTo>
                  <a:lnTo>
                    <a:pt x="125" y="73"/>
                  </a:lnTo>
                  <a:lnTo>
                    <a:pt x="115" y="77"/>
                  </a:lnTo>
                  <a:lnTo>
                    <a:pt x="105" y="83"/>
                  </a:lnTo>
                  <a:lnTo>
                    <a:pt x="97" y="89"/>
                  </a:lnTo>
                  <a:lnTo>
                    <a:pt x="89" y="97"/>
                  </a:lnTo>
                  <a:lnTo>
                    <a:pt x="83" y="106"/>
                  </a:lnTo>
                  <a:lnTo>
                    <a:pt x="78" y="117"/>
                  </a:lnTo>
                  <a:lnTo>
                    <a:pt x="74" y="129"/>
                  </a:lnTo>
                  <a:lnTo>
                    <a:pt x="73" y="142"/>
                  </a:lnTo>
                  <a:lnTo>
                    <a:pt x="73" y="158"/>
                  </a:lnTo>
                  <a:lnTo>
                    <a:pt x="76" y="175"/>
                  </a:lnTo>
                  <a:lnTo>
                    <a:pt x="82" y="193"/>
                  </a:lnTo>
                  <a:lnTo>
                    <a:pt x="90" y="215"/>
                  </a:lnTo>
                  <a:lnTo>
                    <a:pt x="102" y="237"/>
                  </a:lnTo>
                  <a:lnTo>
                    <a:pt x="118" y="262"/>
                  </a:lnTo>
                  <a:lnTo>
                    <a:pt x="137" y="289"/>
                  </a:lnTo>
                  <a:lnTo>
                    <a:pt x="159" y="318"/>
                  </a:lnTo>
                  <a:lnTo>
                    <a:pt x="187" y="349"/>
                  </a:lnTo>
                  <a:lnTo>
                    <a:pt x="218" y="384"/>
                  </a:lnTo>
                  <a:lnTo>
                    <a:pt x="255" y="419"/>
                  </a:lnTo>
                  <a:lnTo>
                    <a:pt x="296" y="458"/>
                  </a:lnTo>
                  <a:lnTo>
                    <a:pt x="355" y="513"/>
                  </a:lnTo>
                  <a:lnTo>
                    <a:pt x="410" y="564"/>
                  </a:lnTo>
                  <a:lnTo>
                    <a:pt x="460" y="612"/>
                  </a:lnTo>
                  <a:lnTo>
                    <a:pt x="507" y="657"/>
                  </a:lnTo>
                  <a:lnTo>
                    <a:pt x="549" y="699"/>
                  </a:lnTo>
                  <a:lnTo>
                    <a:pt x="586" y="740"/>
                  </a:lnTo>
                  <a:lnTo>
                    <a:pt x="620" y="778"/>
                  </a:lnTo>
                  <a:lnTo>
                    <a:pt x="648" y="812"/>
                  </a:lnTo>
                  <a:lnTo>
                    <a:pt x="673" y="846"/>
                  </a:lnTo>
                  <a:lnTo>
                    <a:pt x="694" y="877"/>
                  </a:lnTo>
                  <a:lnTo>
                    <a:pt x="711" y="907"/>
                  </a:lnTo>
                  <a:lnTo>
                    <a:pt x="723" y="934"/>
                  </a:lnTo>
                  <a:lnTo>
                    <a:pt x="731" y="961"/>
                  </a:lnTo>
                  <a:lnTo>
                    <a:pt x="735" y="986"/>
                  </a:lnTo>
                  <a:lnTo>
                    <a:pt x="735" y="1011"/>
                  </a:lnTo>
                  <a:lnTo>
                    <a:pt x="731" y="1034"/>
                  </a:lnTo>
                  <a:lnTo>
                    <a:pt x="724" y="1056"/>
                  </a:lnTo>
                  <a:lnTo>
                    <a:pt x="712" y="1078"/>
                  </a:lnTo>
                  <a:lnTo>
                    <a:pt x="697" y="1098"/>
                  </a:lnTo>
                  <a:lnTo>
                    <a:pt x="676" y="1120"/>
                  </a:lnTo>
                  <a:lnTo>
                    <a:pt x="653" y="1140"/>
                  </a:lnTo>
                  <a:lnTo>
                    <a:pt x="626" y="1160"/>
                  </a:lnTo>
                  <a:lnTo>
                    <a:pt x="595" y="1181"/>
                  </a:lnTo>
                  <a:lnTo>
                    <a:pt x="560" y="1202"/>
                  </a:lnTo>
                  <a:lnTo>
                    <a:pt x="521" y="1224"/>
                  </a:lnTo>
                  <a:lnTo>
                    <a:pt x="479" y="1245"/>
                  </a:lnTo>
                  <a:lnTo>
                    <a:pt x="479" y="1149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4" name="Freeform 12"/>
            <p:cNvSpPr>
              <a:spLocks/>
            </p:cNvSpPr>
            <p:nvPr userDrawn="1"/>
          </p:nvSpPr>
          <p:spPr bwMode="auto">
            <a:xfrm>
              <a:off x="400" y="4098"/>
              <a:ext cx="37" cy="49"/>
            </a:xfrm>
            <a:custGeom>
              <a:avLst/>
              <a:gdLst>
                <a:gd name="T0" fmla="*/ 148 w 185"/>
                <a:gd name="T1" fmla="*/ 249 h 249"/>
                <a:gd name="T2" fmla="*/ 163 w 185"/>
                <a:gd name="T3" fmla="*/ 241 h 249"/>
                <a:gd name="T4" fmla="*/ 174 w 185"/>
                <a:gd name="T5" fmla="*/ 230 h 249"/>
                <a:gd name="T6" fmla="*/ 181 w 185"/>
                <a:gd name="T7" fmla="*/ 218 h 249"/>
                <a:gd name="T8" fmla="*/ 185 w 185"/>
                <a:gd name="T9" fmla="*/ 204 h 249"/>
                <a:gd name="T10" fmla="*/ 185 w 185"/>
                <a:gd name="T11" fmla="*/ 190 h 249"/>
                <a:gd name="T12" fmla="*/ 181 w 185"/>
                <a:gd name="T13" fmla="*/ 174 h 249"/>
                <a:gd name="T14" fmla="*/ 174 w 185"/>
                <a:gd name="T15" fmla="*/ 160 h 249"/>
                <a:gd name="T16" fmla="*/ 164 w 185"/>
                <a:gd name="T17" fmla="*/ 146 h 249"/>
                <a:gd name="T18" fmla="*/ 151 w 185"/>
                <a:gd name="T19" fmla="*/ 135 h 249"/>
                <a:gd name="T20" fmla="*/ 134 w 185"/>
                <a:gd name="T21" fmla="*/ 125 h 249"/>
                <a:gd name="T22" fmla="*/ 132 w 185"/>
                <a:gd name="T23" fmla="*/ 124 h 249"/>
                <a:gd name="T24" fmla="*/ 126 w 185"/>
                <a:gd name="T25" fmla="*/ 121 h 249"/>
                <a:gd name="T26" fmla="*/ 118 w 185"/>
                <a:gd name="T27" fmla="*/ 117 h 249"/>
                <a:gd name="T28" fmla="*/ 108 w 185"/>
                <a:gd name="T29" fmla="*/ 110 h 249"/>
                <a:gd name="T30" fmla="*/ 99 w 185"/>
                <a:gd name="T31" fmla="*/ 103 h 249"/>
                <a:gd name="T32" fmla="*/ 90 w 185"/>
                <a:gd name="T33" fmla="*/ 93 h 249"/>
                <a:gd name="T34" fmla="*/ 85 w 185"/>
                <a:gd name="T35" fmla="*/ 82 h 249"/>
                <a:gd name="T36" fmla="*/ 82 w 185"/>
                <a:gd name="T37" fmla="*/ 69 h 249"/>
                <a:gd name="T38" fmla="*/ 82 w 185"/>
                <a:gd name="T39" fmla="*/ 0 h 249"/>
                <a:gd name="T40" fmla="*/ 78 w 185"/>
                <a:gd name="T41" fmla="*/ 1 h 249"/>
                <a:gd name="T42" fmla="*/ 71 w 185"/>
                <a:gd name="T43" fmla="*/ 4 h 249"/>
                <a:gd name="T44" fmla="*/ 60 w 185"/>
                <a:gd name="T45" fmla="*/ 8 h 249"/>
                <a:gd name="T46" fmla="*/ 50 w 185"/>
                <a:gd name="T47" fmla="*/ 14 h 249"/>
                <a:gd name="T48" fmla="*/ 39 w 185"/>
                <a:gd name="T49" fmla="*/ 22 h 249"/>
                <a:gd name="T50" fmla="*/ 28 w 185"/>
                <a:gd name="T51" fmla="*/ 31 h 249"/>
                <a:gd name="T52" fmla="*/ 18 w 185"/>
                <a:gd name="T53" fmla="*/ 40 h 249"/>
                <a:gd name="T54" fmla="*/ 10 w 185"/>
                <a:gd name="T55" fmla="*/ 51 h 249"/>
                <a:gd name="T56" fmla="*/ 3 w 185"/>
                <a:gd name="T57" fmla="*/ 62 h 249"/>
                <a:gd name="T58" fmla="*/ 0 w 185"/>
                <a:gd name="T59" fmla="*/ 75 h 249"/>
                <a:gd name="T60" fmla="*/ 1 w 185"/>
                <a:gd name="T61" fmla="*/ 90 h 249"/>
                <a:gd name="T62" fmla="*/ 6 w 185"/>
                <a:gd name="T63" fmla="*/ 104 h 249"/>
                <a:gd name="T64" fmla="*/ 16 w 185"/>
                <a:gd name="T65" fmla="*/ 119 h 249"/>
                <a:gd name="T66" fmla="*/ 32 w 185"/>
                <a:gd name="T67" fmla="*/ 136 h 249"/>
                <a:gd name="T68" fmla="*/ 55 w 185"/>
                <a:gd name="T69" fmla="*/ 153 h 249"/>
                <a:gd name="T70" fmla="*/ 65 w 185"/>
                <a:gd name="T71" fmla="*/ 158 h 249"/>
                <a:gd name="T72" fmla="*/ 77 w 185"/>
                <a:gd name="T73" fmla="*/ 162 h 249"/>
                <a:gd name="T74" fmla="*/ 88 w 185"/>
                <a:gd name="T75" fmla="*/ 165 h 249"/>
                <a:gd name="T76" fmla="*/ 100 w 185"/>
                <a:gd name="T77" fmla="*/ 167 h 249"/>
                <a:gd name="T78" fmla="*/ 110 w 185"/>
                <a:gd name="T79" fmla="*/ 170 h 249"/>
                <a:gd name="T80" fmla="*/ 120 w 185"/>
                <a:gd name="T81" fmla="*/ 173 h 249"/>
                <a:gd name="T82" fmla="*/ 129 w 185"/>
                <a:gd name="T83" fmla="*/ 178 h 249"/>
                <a:gd name="T84" fmla="*/ 136 w 185"/>
                <a:gd name="T85" fmla="*/ 185 h 249"/>
                <a:gd name="T86" fmla="*/ 143 w 185"/>
                <a:gd name="T87" fmla="*/ 195 h 249"/>
                <a:gd name="T88" fmla="*/ 147 w 185"/>
                <a:gd name="T89" fmla="*/ 207 h 249"/>
                <a:gd name="T90" fmla="*/ 148 w 185"/>
                <a:gd name="T91" fmla="*/ 222 h 249"/>
                <a:gd name="T92" fmla="*/ 148 w 185"/>
                <a:gd name="T93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5" h="249">
                  <a:moveTo>
                    <a:pt x="148" y="249"/>
                  </a:moveTo>
                  <a:lnTo>
                    <a:pt x="163" y="241"/>
                  </a:lnTo>
                  <a:lnTo>
                    <a:pt x="174" y="230"/>
                  </a:lnTo>
                  <a:lnTo>
                    <a:pt x="181" y="218"/>
                  </a:lnTo>
                  <a:lnTo>
                    <a:pt x="185" y="204"/>
                  </a:lnTo>
                  <a:lnTo>
                    <a:pt x="185" y="190"/>
                  </a:lnTo>
                  <a:lnTo>
                    <a:pt x="181" y="174"/>
                  </a:lnTo>
                  <a:lnTo>
                    <a:pt x="174" y="160"/>
                  </a:lnTo>
                  <a:lnTo>
                    <a:pt x="164" y="146"/>
                  </a:lnTo>
                  <a:lnTo>
                    <a:pt x="151" y="135"/>
                  </a:lnTo>
                  <a:lnTo>
                    <a:pt x="134" y="125"/>
                  </a:lnTo>
                  <a:lnTo>
                    <a:pt x="132" y="124"/>
                  </a:lnTo>
                  <a:lnTo>
                    <a:pt x="126" y="121"/>
                  </a:lnTo>
                  <a:lnTo>
                    <a:pt x="118" y="117"/>
                  </a:lnTo>
                  <a:lnTo>
                    <a:pt x="108" y="110"/>
                  </a:lnTo>
                  <a:lnTo>
                    <a:pt x="99" y="103"/>
                  </a:lnTo>
                  <a:lnTo>
                    <a:pt x="90" y="93"/>
                  </a:lnTo>
                  <a:lnTo>
                    <a:pt x="85" y="82"/>
                  </a:lnTo>
                  <a:lnTo>
                    <a:pt x="82" y="69"/>
                  </a:lnTo>
                  <a:lnTo>
                    <a:pt x="82" y="0"/>
                  </a:lnTo>
                  <a:lnTo>
                    <a:pt x="78" y="1"/>
                  </a:lnTo>
                  <a:lnTo>
                    <a:pt x="71" y="4"/>
                  </a:lnTo>
                  <a:lnTo>
                    <a:pt x="60" y="8"/>
                  </a:lnTo>
                  <a:lnTo>
                    <a:pt x="50" y="14"/>
                  </a:lnTo>
                  <a:lnTo>
                    <a:pt x="39" y="22"/>
                  </a:lnTo>
                  <a:lnTo>
                    <a:pt x="28" y="31"/>
                  </a:lnTo>
                  <a:lnTo>
                    <a:pt x="18" y="40"/>
                  </a:lnTo>
                  <a:lnTo>
                    <a:pt x="10" y="51"/>
                  </a:lnTo>
                  <a:lnTo>
                    <a:pt x="3" y="62"/>
                  </a:lnTo>
                  <a:lnTo>
                    <a:pt x="0" y="75"/>
                  </a:lnTo>
                  <a:lnTo>
                    <a:pt x="1" y="90"/>
                  </a:lnTo>
                  <a:lnTo>
                    <a:pt x="6" y="104"/>
                  </a:lnTo>
                  <a:lnTo>
                    <a:pt x="16" y="119"/>
                  </a:lnTo>
                  <a:lnTo>
                    <a:pt x="32" y="136"/>
                  </a:lnTo>
                  <a:lnTo>
                    <a:pt x="55" y="153"/>
                  </a:lnTo>
                  <a:lnTo>
                    <a:pt x="65" y="158"/>
                  </a:lnTo>
                  <a:lnTo>
                    <a:pt x="77" y="162"/>
                  </a:lnTo>
                  <a:lnTo>
                    <a:pt x="88" y="165"/>
                  </a:lnTo>
                  <a:lnTo>
                    <a:pt x="100" y="167"/>
                  </a:lnTo>
                  <a:lnTo>
                    <a:pt x="110" y="170"/>
                  </a:lnTo>
                  <a:lnTo>
                    <a:pt x="120" y="173"/>
                  </a:lnTo>
                  <a:lnTo>
                    <a:pt x="129" y="178"/>
                  </a:lnTo>
                  <a:lnTo>
                    <a:pt x="136" y="185"/>
                  </a:lnTo>
                  <a:lnTo>
                    <a:pt x="143" y="195"/>
                  </a:lnTo>
                  <a:lnTo>
                    <a:pt x="147" y="207"/>
                  </a:lnTo>
                  <a:lnTo>
                    <a:pt x="148" y="222"/>
                  </a:lnTo>
                  <a:lnTo>
                    <a:pt x="148" y="24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5" name="Freeform 13"/>
            <p:cNvSpPr>
              <a:spLocks/>
            </p:cNvSpPr>
            <p:nvPr userDrawn="1"/>
          </p:nvSpPr>
          <p:spPr bwMode="auto">
            <a:xfrm>
              <a:off x="400" y="4098"/>
              <a:ext cx="37" cy="49"/>
            </a:xfrm>
            <a:custGeom>
              <a:avLst/>
              <a:gdLst>
                <a:gd name="T0" fmla="*/ 148 w 185"/>
                <a:gd name="T1" fmla="*/ 249 h 249"/>
                <a:gd name="T2" fmla="*/ 163 w 185"/>
                <a:gd name="T3" fmla="*/ 241 h 249"/>
                <a:gd name="T4" fmla="*/ 174 w 185"/>
                <a:gd name="T5" fmla="*/ 230 h 249"/>
                <a:gd name="T6" fmla="*/ 181 w 185"/>
                <a:gd name="T7" fmla="*/ 218 h 249"/>
                <a:gd name="T8" fmla="*/ 185 w 185"/>
                <a:gd name="T9" fmla="*/ 204 h 249"/>
                <a:gd name="T10" fmla="*/ 185 w 185"/>
                <a:gd name="T11" fmla="*/ 190 h 249"/>
                <a:gd name="T12" fmla="*/ 181 w 185"/>
                <a:gd name="T13" fmla="*/ 174 h 249"/>
                <a:gd name="T14" fmla="*/ 174 w 185"/>
                <a:gd name="T15" fmla="*/ 160 h 249"/>
                <a:gd name="T16" fmla="*/ 164 w 185"/>
                <a:gd name="T17" fmla="*/ 146 h 249"/>
                <a:gd name="T18" fmla="*/ 151 w 185"/>
                <a:gd name="T19" fmla="*/ 135 h 249"/>
                <a:gd name="T20" fmla="*/ 134 w 185"/>
                <a:gd name="T21" fmla="*/ 125 h 249"/>
                <a:gd name="T22" fmla="*/ 132 w 185"/>
                <a:gd name="T23" fmla="*/ 124 h 249"/>
                <a:gd name="T24" fmla="*/ 126 w 185"/>
                <a:gd name="T25" fmla="*/ 121 h 249"/>
                <a:gd name="T26" fmla="*/ 118 w 185"/>
                <a:gd name="T27" fmla="*/ 117 h 249"/>
                <a:gd name="T28" fmla="*/ 108 w 185"/>
                <a:gd name="T29" fmla="*/ 110 h 249"/>
                <a:gd name="T30" fmla="*/ 99 w 185"/>
                <a:gd name="T31" fmla="*/ 103 h 249"/>
                <a:gd name="T32" fmla="*/ 90 w 185"/>
                <a:gd name="T33" fmla="*/ 93 h 249"/>
                <a:gd name="T34" fmla="*/ 85 w 185"/>
                <a:gd name="T35" fmla="*/ 82 h 249"/>
                <a:gd name="T36" fmla="*/ 82 w 185"/>
                <a:gd name="T37" fmla="*/ 69 h 249"/>
                <a:gd name="T38" fmla="*/ 82 w 185"/>
                <a:gd name="T39" fmla="*/ 0 h 249"/>
                <a:gd name="T40" fmla="*/ 78 w 185"/>
                <a:gd name="T41" fmla="*/ 1 h 249"/>
                <a:gd name="T42" fmla="*/ 71 w 185"/>
                <a:gd name="T43" fmla="*/ 4 h 249"/>
                <a:gd name="T44" fmla="*/ 60 w 185"/>
                <a:gd name="T45" fmla="*/ 8 h 249"/>
                <a:gd name="T46" fmla="*/ 50 w 185"/>
                <a:gd name="T47" fmla="*/ 14 h 249"/>
                <a:gd name="T48" fmla="*/ 39 w 185"/>
                <a:gd name="T49" fmla="*/ 22 h 249"/>
                <a:gd name="T50" fmla="*/ 28 w 185"/>
                <a:gd name="T51" fmla="*/ 31 h 249"/>
                <a:gd name="T52" fmla="*/ 18 w 185"/>
                <a:gd name="T53" fmla="*/ 40 h 249"/>
                <a:gd name="T54" fmla="*/ 10 w 185"/>
                <a:gd name="T55" fmla="*/ 51 h 249"/>
                <a:gd name="T56" fmla="*/ 3 w 185"/>
                <a:gd name="T57" fmla="*/ 62 h 249"/>
                <a:gd name="T58" fmla="*/ 0 w 185"/>
                <a:gd name="T59" fmla="*/ 75 h 249"/>
                <a:gd name="T60" fmla="*/ 1 w 185"/>
                <a:gd name="T61" fmla="*/ 90 h 249"/>
                <a:gd name="T62" fmla="*/ 6 w 185"/>
                <a:gd name="T63" fmla="*/ 104 h 249"/>
                <a:gd name="T64" fmla="*/ 16 w 185"/>
                <a:gd name="T65" fmla="*/ 119 h 249"/>
                <a:gd name="T66" fmla="*/ 32 w 185"/>
                <a:gd name="T67" fmla="*/ 136 h 249"/>
                <a:gd name="T68" fmla="*/ 55 w 185"/>
                <a:gd name="T69" fmla="*/ 153 h 249"/>
                <a:gd name="T70" fmla="*/ 65 w 185"/>
                <a:gd name="T71" fmla="*/ 158 h 249"/>
                <a:gd name="T72" fmla="*/ 77 w 185"/>
                <a:gd name="T73" fmla="*/ 162 h 249"/>
                <a:gd name="T74" fmla="*/ 88 w 185"/>
                <a:gd name="T75" fmla="*/ 165 h 249"/>
                <a:gd name="T76" fmla="*/ 100 w 185"/>
                <a:gd name="T77" fmla="*/ 167 h 249"/>
                <a:gd name="T78" fmla="*/ 110 w 185"/>
                <a:gd name="T79" fmla="*/ 170 h 249"/>
                <a:gd name="T80" fmla="*/ 120 w 185"/>
                <a:gd name="T81" fmla="*/ 173 h 249"/>
                <a:gd name="T82" fmla="*/ 129 w 185"/>
                <a:gd name="T83" fmla="*/ 178 h 249"/>
                <a:gd name="T84" fmla="*/ 136 w 185"/>
                <a:gd name="T85" fmla="*/ 185 h 249"/>
                <a:gd name="T86" fmla="*/ 143 w 185"/>
                <a:gd name="T87" fmla="*/ 195 h 249"/>
                <a:gd name="T88" fmla="*/ 147 w 185"/>
                <a:gd name="T89" fmla="*/ 207 h 249"/>
                <a:gd name="T90" fmla="*/ 148 w 185"/>
                <a:gd name="T91" fmla="*/ 222 h 249"/>
                <a:gd name="T92" fmla="*/ 148 w 185"/>
                <a:gd name="T93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5" h="249">
                  <a:moveTo>
                    <a:pt x="148" y="249"/>
                  </a:moveTo>
                  <a:lnTo>
                    <a:pt x="163" y="241"/>
                  </a:lnTo>
                  <a:lnTo>
                    <a:pt x="174" y="230"/>
                  </a:lnTo>
                  <a:lnTo>
                    <a:pt x="181" y="218"/>
                  </a:lnTo>
                  <a:lnTo>
                    <a:pt x="185" y="204"/>
                  </a:lnTo>
                  <a:lnTo>
                    <a:pt x="185" y="190"/>
                  </a:lnTo>
                  <a:lnTo>
                    <a:pt x="181" y="174"/>
                  </a:lnTo>
                  <a:lnTo>
                    <a:pt x="174" y="160"/>
                  </a:lnTo>
                  <a:lnTo>
                    <a:pt x="164" y="146"/>
                  </a:lnTo>
                  <a:lnTo>
                    <a:pt x="151" y="135"/>
                  </a:lnTo>
                  <a:lnTo>
                    <a:pt x="134" y="125"/>
                  </a:lnTo>
                  <a:lnTo>
                    <a:pt x="132" y="124"/>
                  </a:lnTo>
                  <a:lnTo>
                    <a:pt x="126" y="121"/>
                  </a:lnTo>
                  <a:lnTo>
                    <a:pt x="118" y="117"/>
                  </a:lnTo>
                  <a:lnTo>
                    <a:pt x="108" y="110"/>
                  </a:lnTo>
                  <a:lnTo>
                    <a:pt x="99" y="103"/>
                  </a:lnTo>
                  <a:lnTo>
                    <a:pt x="90" y="93"/>
                  </a:lnTo>
                  <a:lnTo>
                    <a:pt x="85" y="82"/>
                  </a:lnTo>
                  <a:lnTo>
                    <a:pt x="82" y="69"/>
                  </a:lnTo>
                  <a:lnTo>
                    <a:pt x="82" y="0"/>
                  </a:lnTo>
                  <a:lnTo>
                    <a:pt x="78" y="1"/>
                  </a:lnTo>
                  <a:lnTo>
                    <a:pt x="71" y="4"/>
                  </a:lnTo>
                  <a:lnTo>
                    <a:pt x="60" y="8"/>
                  </a:lnTo>
                  <a:lnTo>
                    <a:pt x="50" y="14"/>
                  </a:lnTo>
                  <a:lnTo>
                    <a:pt x="39" y="22"/>
                  </a:lnTo>
                  <a:lnTo>
                    <a:pt x="28" y="31"/>
                  </a:lnTo>
                  <a:lnTo>
                    <a:pt x="18" y="40"/>
                  </a:lnTo>
                  <a:lnTo>
                    <a:pt x="10" y="51"/>
                  </a:lnTo>
                  <a:lnTo>
                    <a:pt x="3" y="62"/>
                  </a:lnTo>
                  <a:lnTo>
                    <a:pt x="0" y="75"/>
                  </a:lnTo>
                  <a:lnTo>
                    <a:pt x="1" y="90"/>
                  </a:lnTo>
                  <a:lnTo>
                    <a:pt x="6" y="104"/>
                  </a:lnTo>
                  <a:lnTo>
                    <a:pt x="16" y="119"/>
                  </a:lnTo>
                  <a:lnTo>
                    <a:pt x="32" y="136"/>
                  </a:lnTo>
                  <a:lnTo>
                    <a:pt x="55" y="153"/>
                  </a:lnTo>
                  <a:lnTo>
                    <a:pt x="65" y="158"/>
                  </a:lnTo>
                  <a:lnTo>
                    <a:pt x="77" y="162"/>
                  </a:lnTo>
                  <a:lnTo>
                    <a:pt x="88" y="165"/>
                  </a:lnTo>
                  <a:lnTo>
                    <a:pt x="100" y="167"/>
                  </a:lnTo>
                  <a:lnTo>
                    <a:pt x="110" y="170"/>
                  </a:lnTo>
                  <a:lnTo>
                    <a:pt x="120" y="173"/>
                  </a:lnTo>
                  <a:lnTo>
                    <a:pt x="129" y="178"/>
                  </a:lnTo>
                  <a:lnTo>
                    <a:pt x="136" y="185"/>
                  </a:lnTo>
                  <a:lnTo>
                    <a:pt x="143" y="195"/>
                  </a:lnTo>
                  <a:lnTo>
                    <a:pt x="147" y="207"/>
                  </a:lnTo>
                  <a:lnTo>
                    <a:pt x="148" y="222"/>
                  </a:lnTo>
                  <a:lnTo>
                    <a:pt x="148" y="249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6" name="Freeform 14"/>
            <p:cNvSpPr>
              <a:spLocks/>
            </p:cNvSpPr>
            <p:nvPr userDrawn="1"/>
          </p:nvSpPr>
          <p:spPr bwMode="auto">
            <a:xfrm>
              <a:off x="370" y="3972"/>
              <a:ext cx="95" cy="135"/>
            </a:xfrm>
            <a:custGeom>
              <a:avLst/>
              <a:gdLst>
                <a:gd name="T0" fmla="*/ 321 w 475"/>
                <a:gd name="T1" fmla="*/ 670 h 675"/>
                <a:gd name="T2" fmla="*/ 366 w 475"/>
                <a:gd name="T3" fmla="*/ 655 h 675"/>
                <a:gd name="T4" fmla="*/ 408 w 475"/>
                <a:gd name="T5" fmla="*/ 632 h 675"/>
                <a:gd name="T6" fmla="*/ 442 w 475"/>
                <a:gd name="T7" fmla="*/ 605 h 675"/>
                <a:gd name="T8" fmla="*/ 465 w 475"/>
                <a:gd name="T9" fmla="*/ 573 h 675"/>
                <a:gd name="T10" fmla="*/ 475 w 475"/>
                <a:gd name="T11" fmla="*/ 539 h 675"/>
                <a:gd name="T12" fmla="*/ 470 w 475"/>
                <a:gd name="T13" fmla="*/ 502 h 675"/>
                <a:gd name="T14" fmla="*/ 446 w 475"/>
                <a:gd name="T15" fmla="*/ 465 h 675"/>
                <a:gd name="T16" fmla="*/ 399 w 475"/>
                <a:gd name="T17" fmla="*/ 429 h 675"/>
                <a:gd name="T18" fmla="*/ 328 w 475"/>
                <a:gd name="T19" fmla="*/ 393 h 675"/>
                <a:gd name="T20" fmla="*/ 242 w 475"/>
                <a:gd name="T21" fmla="*/ 356 h 675"/>
                <a:gd name="T22" fmla="*/ 175 w 475"/>
                <a:gd name="T23" fmla="*/ 325 h 675"/>
                <a:gd name="T24" fmla="*/ 126 w 475"/>
                <a:gd name="T25" fmla="*/ 295 h 675"/>
                <a:gd name="T26" fmla="*/ 97 w 475"/>
                <a:gd name="T27" fmla="*/ 266 h 675"/>
                <a:gd name="T28" fmla="*/ 88 w 475"/>
                <a:gd name="T29" fmla="*/ 235 h 675"/>
                <a:gd name="T30" fmla="*/ 99 w 475"/>
                <a:gd name="T31" fmla="*/ 203 h 675"/>
                <a:gd name="T32" fmla="*/ 130 w 475"/>
                <a:gd name="T33" fmla="*/ 164 h 675"/>
                <a:gd name="T34" fmla="*/ 182 w 475"/>
                <a:gd name="T35" fmla="*/ 120 h 675"/>
                <a:gd name="T36" fmla="*/ 208 w 475"/>
                <a:gd name="T37" fmla="*/ 0 h 675"/>
                <a:gd name="T38" fmla="*/ 169 w 475"/>
                <a:gd name="T39" fmla="*/ 16 h 675"/>
                <a:gd name="T40" fmla="*/ 129 w 475"/>
                <a:gd name="T41" fmla="*/ 42 h 675"/>
                <a:gd name="T42" fmla="*/ 90 w 475"/>
                <a:gd name="T43" fmla="*/ 73 h 675"/>
                <a:gd name="T44" fmla="*/ 55 w 475"/>
                <a:gd name="T45" fmla="*/ 111 h 675"/>
                <a:gd name="T46" fmla="*/ 27 w 475"/>
                <a:gd name="T47" fmla="*/ 152 h 675"/>
                <a:gd name="T48" fmla="*/ 8 w 475"/>
                <a:gd name="T49" fmla="*/ 195 h 675"/>
                <a:gd name="T50" fmla="*/ 0 w 475"/>
                <a:gd name="T51" fmla="*/ 239 h 675"/>
                <a:gd name="T52" fmla="*/ 7 w 475"/>
                <a:gd name="T53" fmla="*/ 283 h 675"/>
                <a:gd name="T54" fmla="*/ 30 w 475"/>
                <a:gd name="T55" fmla="*/ 325 h 675"/>
                <a:gd name="T56" fmla="*/ 72 w 475"/>
                <a:gd name="T57" fmla="*/ 362 h 675"/>
                <a:gd name="T58" fmla="*/ 136 w 475"/>
                <a:gd name="T59" fmla="*/ 396 h 675"/>
                <a:gd name="T60" fmla="*/ 195 w 475"/>
                <a:gd name="T61" fmla="*/ 418 h 675"/>
                <a:gd name="T62" fmla="*/ 252 w 475"/>
                <a:gd name="T63" fmla="*/ 442 h 675"/>
                <a:gd name="T64" fmla="*/ 305 w 475"/>
                <a:gd name="T65" fmla="*/ 466 h 675"/>
                <a:gd name="T66" fmla="*/ 348 w 475"/>
                <a:gd name="T67" fmla="*/ 490 h 675"/>
                <a:gd name="T68" fmla="*/ 380 w 475"/>
                <a:gd name="T69" fmla="*/ 513 h 675"/>
                <a:gd name="T70" fmla="*/ 397 w 475"/>
                <a:gd name="T71" fmla="*/ 537 h 675"/>
                <a:gd name="T72" fmla="*/ 397 w 475"/>
                <a:gd name="T73" fmla="*/ 559 h 675"/>
                <a:gd name="T74" fmla="*/ 376 w 475"/>
                <a:gd name="T75" fmla="*/ 581 h 675"/>
                <a:gd name="T76" fmla="*/ 330 w 475"/>
                <a:gd name="T77" fmla="*/ 603 h 675"/>
                <a:gd name="T78" fmla="*/ 297 w 475"/>
                <a:gd name="T79" fmla="*/ 67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75" h="675">
                  <a:moveTo>
                    <a:pt x="297" y="675"/>
                  </a:moveTo>
                  <a:lnTo>
                    <a:pt x="321" y="670"/>
                  </a:lnTo>
                  <a:lnTo>
                    <a:pt x="344" y="663"/>
                  </a:lnTo>
                  <a:lnTo>
                    <a:pt x="366" y="655"/>
                  </a:lnTo>
                  <a:lnTo>
                    <a:pt x="388" y="644"/>
                  </a:lnTo>
                  <a:lnTo>
                    <a:pt x="408" y="632"/>
                  </a:lnTo>
                  <a:lnTo>
                    <a:pt x="426" y="619"/>
                  </a:lnTo>
                  <a:lnTo>
                    <a:pt x="442" y="605"/>
                  </a:lnTo>
                  <a:lnTo>
                    <a:pt x="455" y="589"/>
                  </a:lnTo>
                  <a:lnTo>
                    <a:pt x="465" y="573"/>
                  </a:lnTo>
                  <a:lnTo>
                    <a:pt x="472" y="556"/>
                  </a:lnTo>
                  <a:lnTo>
                    <a:pt x="475" y="539"/>
                  </a:lnTo>
                  <a:lnTo>
                    <a:pt x="475" y="520"/>
                  </a:lnTo>
                  <a:lnTo>
                    <a:pt x="470" y="502"/>
                  </a:lnTo>
                  <a:lnTo>
                    <a:pt x="460" y="484"/>
                  </a:lnTo>
                  <a:lnTo>
                    <a:pt x="446" y="465"/>
                  </a:lnTo>
                  <a:lnTo>
                    <a:pt x="425" y="446"/>
                  </a:lnTo>
                  <a:lnTo>
                    <a:pt x="399" y="429"/>
                  </a:lnTo>
                  <a:lnTo>
                    <a:pt x="366" y="410"/>
                  </a:lnTo>
                  <a:lnTo>
                    <a:pt x="328" y="393"/>
                  </a:lnTo>
                  <a:lnTo>
                    <a:pt x="283" y="375"/>
                  </a:lnTo>
                  <a:lnTo>
                    <a:pt x="242" y="356"/>
                  </a:lnTo>
                  <a:lnTo>
                    <a:pt x="206" y="340"/>
                  </a:lnTo>
                  <a:lnTo>
                    <a:pt x="175" y="325"/>
                  </a:lnTo>
                  <a:lnTo>
                    <a:pt x="148" y="309"/>
                  </a:lnTo>
                  <a:lnTo>
                    <a:pt x="126" y="295"/>
                  </a:lnTo>
                  <a:lnTo>
                    <a:pt x="109" y="281"/>
                  </a:lnTo>
                  <a:lnTo>
                    <a:pt x="97" y="266"/>
                  </a:lnTo>
                  <a:lnTo>
                    <a:pt x="90" y="251"/>
                  </a:lnTo>
                  <a:lnTo>
                    <a:pt x="88" y="235"/>
                  </a:lnTo>
                  <a:lnTo>
                    <a:pt x="91" y="220"/>
                  </a:lnTo>
                  <a:lnTo>
                    <a:pt x="99" y="203"/>
                  </a:lnTo>
                  <a:lnTo>
                    <a:pt x="112" y="184"/>
                  </a:lnTo>
                  <a:lnTo>
                    <a:pt x="130" y="164"/>
                  </a:lnTo>
                  <a:lnTo>
                    <a:pt x="154" y="144"/>
                  </a:lnTo>
                  <a:lnTo>
                    <a:pt x="182" y="120"/>
                  </a:lnTo>
                  <a:lnTo>
                    <a:pt x="215" y="95"/>
                  </a:lnTo>
                  <a:lnTo>
                    <a:pt x="208" y="0"/>
                  </a:lnTo>
                  <a:lnTo>
                    <a:pt x="189" y="7"/>
                  </a:lnTo>
                  <a:lnTo>
                    <a:pt x="169" y="16"/>
                  </a:lnTo>
                  <a:lnTo>
                    <a:pt x="149" y="28"/>
                  </a:lnTo>
                  <a:lnTo>
                    <a:pt x="129" y="42"/>
                  </a:lnTo>
                  <a:lnTo>
                    <a:pt x="109" y="57"/>
                  </a:lnTo>
                  <a:lnTo>
                    <a:pt x="90" y="73"/>
                  </a:lnTo>
                  <a:lnTo>
                    <a:pt x="71" y="92"/>
                  </a:lnTo>
                  <a:lnTo>
                    <a:pt x="55" y="111"/>
                  </a:lnTo>
                  <a:lnTo>
                    <a:pt x="40" y="131"/>
                  </a:lnTo>
                  <a:lnTo>
                    <a:pt x="27" y="152"/>
                  </a:lnTo>
                  <a:lnTo>
                    <a:pt x="16" y="173"/>
                  </a:lnTo>
                  <a:lnTo>
                    <a:pt x="8" y="195"/>
                  </a:lnTo>
                  <a:lnTo>
                    <a:pt x="3" y="218"/>
                  </a:lnTo>
                  <a:lnTo>
                    <a:pt x="0" y="239"/>
                  </a:lnTo>
                  <a:lnTo>
                    <a:pt x="2" y="262"/>
                  </a:lnTo>
                  <a:lnTo>
                    <a:pt x="7" y="283"/>
                  </a:lnTo>
                  <a:lnTo>
                    <a:pt x="16" y="304"/>
                  </a:lnTo>
                  <a:lnTo>
                    <a:pt x="30" y="325"/>
                  </a:lnTo>
                  <a:lnTo>
                    <a:pt x="48" y="344"/>
                  </a:lnTo>
                  <a:lnTo>
                    <a:pt x="72" y="362"/>
                  </a:lnTo>
                  <a:lnTo>
                    <a:pt x="102" y="380"/>
                  </a:lnTo>
                  <a:lnTo>
                    <a:pt x="136" y="396"/>
                  </a:lnTo>
                  <a:lnTo>
                    <a:pt x="166" y="407"/>
                  </a:lnTo>
                  <a:lnTo>
                    <a:pt x="195" y="418"/>
                  </a:lnTo>
                  <a:lnTo>
                    <a:pt x="225" y="431"/>
                  </a:lnTo>
                  <a:lnTo>
                    <a:pt x="252" y="442"/>
                  </a:lnTo>
                  <a:lnTo>
                    <a:pt x="279" y="454"/>
                  </a:lnTo>
                  <a:lnTo>
                    <a:pt x="305" y="466"/>
                  </a:lnTo>
                  <a:lnTo>
                    <a:pt x="327" y="477"/>
                  </a:lnTo>
                  <a:lnTo>
                    <a:pt x="348" y="490"/>
                  </a:lnTo>
                  <a:lnTo>
                    <a:pt x="365" y="502"/>
                  </a:lnTo>
                  <a:lnTo>
                    <a:pt x="380" y="513"/>
                  </a:lnTo>
                  <a:lnTo>
                    <a:pt x="391" y="525"/>
                  </a:lnTo>
                  <a:lnTo>
                    <a:pt x="397" y="537"/>
                  </a:lnTo>
                  <a:lnTo>
                    <a:pt x="400" y="548"/>
                  </a:lnTo>
                  <a:lnTo>
                    <a:pt x="397" y="559"/>
                  </a:lnTo>
                  <a:lnTo>
                    <a:pt x="389" y="570"/>
                  </a:lnTo>
                  <a:lnTo>
                    <a:pt x="376" y="581"/>
                  </a:lnTo>
                  <a:lnTo>
                    <a:pt x="356" y="593"/>
                  </a:lnTo>
                  <a:lnTo>
                    <a:pt x="330" y="603"/>
                  </a:lnTo>
                  <a:lnTo>
                    <a:pt x="297" y="613"/>
                  </a:lnTo>
                  <a:lnTo>
                    <a:pt x="297" y="67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7" name="Freeform 15"/>
            <p:cNvSpPr>
              <a:spLocks/>
            </p:cNvSpPr>
            <p:nvPr userDrawn="1"/>
          </p:nvSpPr>
          <p:spPr bwMode="auto">
            <a:xfrm>
              <a:off x="370" y="3972"/>
              <a:ext cx="95" cy="135"/>
            </a:xfrm>
            <a:custGeom>
              <a:avLst/>
              <a:gdLst>
                <a:gd name="T0" fmla="*/ 321 w 475"/>
                <a:gd name="T1" fmla="*/ 670 h 675"/>
                <a:gd name="T2" fmla="*/ 366 w 475"/>
                <a:gd name="T3" fmla="*/ 655 h 675"/>
                <a:gd name="T4" fmla="*/ 408 w 475"/>
                <a:gd name="T5" fmla="*/ 632 h 675"/>
                <a:gd name="T6" fmla="*/ 442 w 475"/>
                <a:gd name="T7" fmla="*/ 605 h 675"/>
                <a:gd name="T8" fmla="*/ 465 w 475"/>
                <a:gd name="T9" fmla="*/ 573 h 675"/>
                <a:gd name="T10" fmla="*/ 475 w 475"/>
                <a:gd name="T11" fmla="*/ 539 h 675"/>
                <a:gd name="T12" fmla="*/ 470 w 475"/>
                <a:gd name="T13" fmla="*/ 502 h 675"/>
                <a:gd name="T14" fmla="*/ 446 w 475"/>
                <a:gd name="T15" fmla="*/ 465 h 675"/>
                <a:gd name="T16" fmla="*/ 399 w 475"/>
                <a:gd name="T17" fmla="*/ 429 h 675"/>
                <a:gd name="T18" fmla="*/ 328 w 475"/>
                <a:gd name="T19" fmla="*/ 393 h 675"/>
                <a:gd name="T20" fmla="*/ 242 w 475"/>
                <a:gd name="T21" fmla="*/ 356 h 675"/>
                <a:gd name="T22" fmla="*/ 175 w 475"/>
                <a:gd name="T23" fmla="*/ 325 h 675"/>
                <a:gd name="T24" fmla="*/ 126 w 475"/>
                <a:gd name="T25" fmla="*/ 295 h 675"/>
                <a:gd name="T26" fmla="*/ 97 w 475"/>
                <a:gd name="T27" fmla="*/ 266 h 675"/>
                <a:gd name="T28" fmla="*/ 88 w 475"/>
                <a:gd name="T29" fmla="*/ 235 h 675"/>
                <a:gd name="T30" fmla="*/ 99 w 475"/>
                <a:gd name="T31" fmla="*/ 203 h 675"/>
                <a:gd name="T32" fmla="*/ 130 w 475"/>
                <a:gd name="T33" fmla="*/ 164 h 675"/>
                <a:gd name="T34" fmla="*/ 182 w 475"/>
                <a:gd name="T35" fmla="*/ 120 h 675"/>
                <a:gd name="T36" fmla="*/ 208 w 475"/>
                <a:gd name="T37" fmla="*/ 0 h 675"/>
                <a:gd name="T38" fmla="*/ 169 w 475"/>
                <a:gd name="T39" fmla="*/ 16 h 675"/>
                <a:gd name="T40" fmla="*/ 129 w 475"/>
                <a:gd name="T41" fmla="*/ 42 h 675"/>
                <a:gd name="T42" fmla="*/ 90 w 475"/>
                <a:gd name="T43" fmla="*/ 73 h 675"/>
                <a:gd name="T44" fmla="*/ 55 w 475"/>
                <a:gd name="T45" fmla="*/ 111 h 675"/>
                <a:gd name="T46" fmla="*/ 27 w 475"/>
                <a:gd name="T47" fmla="*/ 152 h 675"/>
                <a:gd name="T48" fmla="*/ 8 w 475"/>
                <a:gd name="T49" fmla="*/ 195 h 675"/>
                <a:gd name="T50" fmla="*/ 0 w 475"/>
                <a:gd name="T51" fmla="*/ 239 h 675"/>
                <a:gd name="T52" fmla="*/ 7 w 475"/>
                <a:gd name="T53" fmla="*/ 283 h 675"/>
                <a:gd name="T54" fmla="*/ 30 w 475"/>
                <a:gd name="T55" fmla="*/ 325 h 675"/>
                <a:gd name="T56" fmla="*/ 72 w 475"/>
                <a:gd name="T57" fmla="*/ 362 h 675"/>
                <a:gd name="T58" fmla="*/ 136 w 475"/>
                <a:gd name="T59" fmla="*/ 396 h 675"/>
                <a:gd name="T60" fmla="*/ 195 w 475"/>
                <a:gd name="T61" fmla="*/ 418 h 675"/>
                <a:gd name="T62" fmla="*/ 252 w 475"/>
                <a:gd name="T63" fmla="*/ 442 h 675"/>
                <a:gd name="T64" fmla="*/ 305 w 475"/>
                <a:gd name="T65" fmla="*/ 466 h 675"/>
                <a:gd name="T66" fmla="*/ 348 w 475"/>
                <a:gd name="T67" fmla="*/ 490 h 675"/>
                <a:gd name="T68" fmla="*/ 380 w 475"/>
                <a:gd name="T69" fmla="*/ 513 h 675"/>
                <a:gd name="T70" fmla="*/ 397 w 475"/>
                <a:gd name="T71" fmla="*/ 537 h 675"/>
                <a:gd name="T72" fmla="*/ 397 w 475"/>
                <a:gd name="T73" fmla="*/ 559 h 675"/>
                <a:gd name="T74" fmla="*/ 376 w 475"/>
                <a:gd name="T75" fmla="*/ 581 h 675"/>
                <a:gd name="T76" fmla="*/ 330 w 475"/>
                <a:gd name="T77" fmla="*/ 603 h 675"/>
                <a:gd name="T78" fmla="*/ 297 w 475"/>
                <a:gd name="T79" fmla="*/ 67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75" h="675">
                  <a:moveTo>
                    <a:pt x="297" y="675"/>
                  </a:moveTo>
                  <a:lnTo>
                    <a:pt x="321" y="670"/>
                  </a:lnTo>
                  <a:lnTo>
                    <a:pt x="344" y="663"/>
                  </a:lnTo>
                  <a:lnTo>
                    <a:pt x="366" y="655"/>
                  </a:lnTo>
                  <a:lnTo>
                    <a:pt x="388" y="644"/>
                  </a:lnTo>
                  <a:lnTo>
                    <a:pt x="408" y="632"/>
                  </a:lnTo>
                  <a:lnTo>
                    <a:pt x="426" y="619"/>
                  </a:lnTo>
                  <a:lnTo>
                    <a:pt x="442" y="605"/>
                  </a:lnTo>
                  <a:lnTo>
                    <a:pt x="455" y="589"/>
                  </a:lnTo>
                  <a:lnTo>
                    <a:pt x="465" y="573"/>
                  </a:lnTo>
                  <a:lnTo>
                    <a:pt x="472" y="556"/>
                  </a:lnTo>
                  <a:lnTo>
                    <a:pt x="475" y="539"/>
                  </a:lnTo>
                  <a:lnTo>
                    <a:pt x="475" y="520"/>
                  </a:lnTo>
                  <a:lnTo>
                    <a:pt x="470" y="502"/>
                  </a:lnTo>
                  <a:lnTo>
                    <a:pt x="460" y="484"/>
                  </a:lnTo>
                  <a:lnTo>
                    <a:pt x="446" y="465"/>
                  </a:lnTo>
                  <a:lnTo>
                    <a:pt x="425" y="446"/>
                  </a:lnTo>
                  <a:lnTo>
                    <a:pt x="399" y="429"/>
                  </a:lnTo>
                  <a:lnTo>
                    <a:pt x="366" y="410"/>
                  </a:lnTo>
                  <a:lnTo>
                    <a:pt x="328" y="393"/>
                  </a:lnTo>
                  <a:lnTo>
                    <a:pt x="283" y="375"/>
                  </a:lnTo>
                  <a:lnTo>
                    <a:pt x="242" y="356"/>
                  </a:lnTo>
                  <a:lnTo>
                    <a:pt x="206" y="340"/>
                  </a:lnTo>
                  <a:lnTo>
                    <a:pt x="175" y="325"/>
                  </a:lnTo>
                  <a:lnTo>
                    <a:pt x="148" y="309"/>
                  </a:lnTo>
                  <a:lnTo>
                    <a:pt x="126" y="295"/>
                  </a:lnTo>
                  <a:lnTo>
                    <a:pt x="109" y="281"/>
                  </a:lnTo>
                  <a:lnTo>
                    <a:pt x="97" y="266"/>
                  </a:lnTo>
                  <a:lnTo>
                    <a:pt x="90" y="251"/>
                  </a:lnTo>
                  <a:lnTo>
                    <a:pt x="88" y="235"/>
                  </a:lnTo>
                  <a:lnTo>
                    <a:pt x="91" y="220"/>
                  </a:lnTo>
                  <a:lnTo>
                    <a:pt x="99" y="203"/>
                  </a:lnTo>
                  <a:lnTo>
                    <a:pt x="112" y="184"/>
                  </a:lnTo>
                  <a:lnTo>
                    <a:pt x="130" y="164"/>
                  </a:lnTo>
                  <a:lnTo>
                    <a:pt x="154" y="144"/>
                  </a:lnTo>
                  <a:lnTo>
                    <a:pt x="182" y="120"/>
                  </a:lnTo>
                  <a:lnTo>
                    <a:pt x="215" y="95"/>
                  </a:lnTo>
                  <a:lnTo>
                    <a:pt x="208" y="0"/>
                  </a:lnTo>
                  <a:lnTo>
                    <a:pt x="189" y="7"/>
                  </a:lnTo>
                  <a:lnTo>
                    <a:pt x="169" y="16"/>
                  </a:lnTo>
                  <a:lnTo>
                    <a:pt x="149" y="28"/>
                  </a:lnTo>
                  <a:lnTo>
                    <a:pt x="129" y="42"/>
                  </a:lnTo>
                  <a:lnTo>
                    <a:pt x="109" y="57"/>
                  </a:lnTo>
                  <a:lnTo>
                    <a:pt x="90" y="73"/>
                  </a:lnTo>
                  <a:lnTo>
                    <a:pt x="71" y="92"/>
                  </a:lnTo>
                  <a:lnTo>
                    <a:pt x="55" y="111"/>
                  </a:lnTo>
                  <a:lnTo>
                    <a:pt x="40" y="131"/>
                  </a:lnTo>
                  <a:lnTo>
                    <a:pt x="27" y="152"/>
                  </a:lnTo>
                  <a:lnTo>
                    <a:pt x="16" y="173"/>
                  </a:lnTo>
                  <a:lnTo>
                    <a:pt x="8" y="195"/>
                  </a:lnTo>
                  <a:lnTo>
                    <a:pt x="3" y="218"/>
                  </a:lnTo>
                  <a:lnTo>
                    <a:pt x="0" y="239"/>
                  </a:lnTo>
                  <a:lnTo>
                    <a:pt x="2" y="262"/>
                  </a:lnTo>
                  <a:lnTo>
                    <a:pt x="7" y="283"/>
                  </a:lnTo>
                  <a:lnTo>
                    <a:pt x="16" y="304"/>
                  </a:lnTo>
                  <a:lnTo>
                    <a:pt x="30" y="325"/>
                  </a:lnTo>
                  <a:lnTo>
                    <a:pt x="48" y="344"/>
                  </a:lnTo>
                  <a:lnTo>
                    <a:pt x="72" y="362"/>
                  </a:lnTo>
                  <a:lnTo>
                    <a:pt x="102" y="380"/>
                  </a:lnTo>
                  <a:lnTo>
                    <a:pt x="136" y="396"/>
                  </a:lnTo>
                  <a:lnTo>
                    <a:pt x="166" y="407"/>
                  </a:lnTo>
                  <a:lnTo>
                    <a:pt x="195" y="418"/>
                  </a:lnTo>
                  <a:lnTo>
                    <a:pt x="225" y="431"/>
                  </a:lnTo>
                  <a:lnTo>
                    <a:pt x="252" y="442"/>
                  </a:lnTo>
                  <a:lnTo>
                    <a:pt x="279" y="454"/>
                  </a:lnTo>
                  <a:lnTo>
                    <a:pt x="305" y="466"/>
                  </a:lnTo>
                  <a:lnTo>
                    <a:pt x="327" y="477"/>
                  </a:lnTo>
                  <a:lnTo>
                    <a:pt x="348" y="490"/>
                  </a:lnTo>
                  <a:lnTo>
                    <a:pt x="365" y="502"/>
                  </a:lnTo>
                  <a:lnTo>
                    <a:pt x="380" y="513"/>
                  </a:lnTo>
                  <a:lnTo>
                    <a:pt x="391" y="525"/>
                  </a:lnTo>
                  <a:lnTo>
                    <a:pt x="397" y="537"/>
                  </a:lnTo>
                  <a:lnTo>
                    <a:pt x="400" y="548"/>
                  </a:lnTo>
                  <a:lnTo>
                    <a:pt x="397" y="559"/>
                  </a:lnTo>
                  <a:lnTo>
                    <a:pt x="389" y="570"/>
                  </a:lnTo>
                  <a:lnTo>
                    <a:pt x="376" y="581"/>
                  </a:lnTo>
                  <a:lnTo>
                    <a:pt x="356" y="593"/>
                  </a:lnTo>
                  <a:lnTo>
                    <a:pt x="330" y="603"/>
                  </a:lnTo>
                  <a:lnTo>
                    <a:pt x="297" y="613"/>
                  </a:lnTo>
                  <a:lnTo>
                    <a:pt x="297" y="675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8" name="Freeform 16"/>
            <p:cNvSpPr>
              <a:spLocks/>
            </p:cNvSpPr>
            <p:nvPr userDrawn="1"/>
          </p:nvSpPr>
          <p:spPr bwMode="auto">
            <a:xfrm>
              <a:off x="404" y="4144"/>
              <a:ext cx="13" cy="11"/>
            </a:xfrm>
            <a:custGeom>
              <a:avLst/>
              <a:gdLst>
                <a:gd name="T0" fmla="*/ 67 w 67"/>
                <a:gd name="T1" fmla="*/ 39 h 56"/>
                <a:gd name="T2" fmla="*/ 66 w 67"/>
                <a:gd name="T3" fmla="*/ 0 h 56"/>
                <a:gd name="T4" fmla="*/ 50 w 67"/>
                <a:gd name="T5" fmla="*/ 7 h 56"/>
                <a:gd name="T6" fmla="*/ 37 w 67"/>
                <a:gd name="T7" fmla="*/ 15 h 56"/>
                <a:gd name="T8" fmla="*/ 28 w 67"/>
                <a:gd name="T9" fmla="*/ 21 h 56"/>
                <a:gd name="T10" fmla="*/ 19 w 67"/>
                <a:gd name="T11" fmla="*/ 29 h 56"/>
                <a:gd name="T12" fmla="*/ 10 w 67"/>
                <a:gd name="T13" fmla="*/ 38 h 56"/>
                <a:gd name="T14" fmla="*/ 3 w 67"/>
                <a:gd name="T15" fmla="*/ 47 h 56"/>
                <a:gd name="T16" fmla="*/ 0 w 67"/>
                <a:gd name="T17" fmla="*/ 53 h 56"/>
                <a:gd name="T18" fmla="*/ 1 w 67"/>
                <a:gd name="T19" fmla="*/ 56 h 56"/>
                <a:gd name="T20" fmla="*/ 5 w 67"/>
                <a:gd name="T21" fmla="*/ 56 h 56"/>
                <a:gd name="T22" fmla="*/ 12 w 67"/>
                <a:gd name="T23" fmla="*/ 55 h 56"/>
                <a:gd name="T24" fmla="*/ 21 w 67"/>
                <a:gd name="T25" fmla="*/ 52 h 56"/>
                <a:gd name="T26" fmla="*/ 32 w 67"/>
                <a:gd name="T27" fmla="*/ 48 h 56"/>
                <a:gd name="T28" fmla="*/ 46 w 67"/>
                <a:gd name="T29" fmla="*/ 43 h 56"/>
                <a:gd name="T30" fmla="*/ 56 w 67"/>
                <a:gd name="T31" fmla="*/ 40 h 56"/>
                <a:gd name="T32" fmla="*/ 62 w 67"/>
                <a:gd name="T33" fmla="*/ 39 h 56"/>
                <a:gd name="T34" fmla="*/ 66 w 67"/>
                <a:gd name="T35" fmla="*/ 39 h 56"/>
                <a:gd name="T36" fmla="*/ 67 w 67"/>
                <a:gd name="T37" fmla="*/ 3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56">
                  <a:moveTo>
                    <a:pt x="67" y="39"/>
                  </a:moveTo>
                  <a:lnTo>
                    <a:pt x="66" y="0"/>
                  </a:lnTo>
                  <a:lnTo>
                    <a:pt x="50" y="7"/>
                  </a:lnTo>
                  <a:lnTo>
                    <a:pt x="37" y="15"/>
                  </a:lnTo>
                  <a:lnTo>
                    <a:pt x="28" y="21"/>
                  </a:lnTo>
                  <a:lnTo>
                    <a:pt x="19" y="29"/>
                  </a:lnTo>
                  <a:lnTo>
                    <a:pt x="10" y="38"/>
                  </a:lnTo>
                  <a:lnTo>
                    <a:pt x="3" y="47"/>
                  </a:lnTo>
                  <a:lnTo>
                    <a:pt x="0" y="53"/>
                  </a:lnTo>
                  <a:lnTo>
                    <a:pt x="1" y="56"/>
                  </a:lnTo>
                  <a:lnTo>
                    <a:pt x="5" y="56"/>
                  </a:lnTo>
                  <a:lnTo>
                    <a:pt x="12" y="55"/>
                  </a:lnTo>
                  <a:lnTo>
                    <a:pt x="21" y="52"/>
                  </a:lnTo>
                  <a:lnTo>
                    <a:pt x="32" y="48"/>
                  </a:lnTo>
                  <a:lnTo>
                    <a:pt x="46" y="43"/>
                  </a:lnTo>
                  <a:lnTo>
                    <a:pt x="56" y="40"/>
                  </a:lnTo>
                  <a:lnTo>
                    <a:pt x="62" y="39"/>
                  </a:lnTo>
                  <a:lnTo>
                    <a:pt x="66" y="39"/>
                  </a:lnTo>
                  <a:lnTo>
                    <a:pt x="67" y="3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9" name="Freeform 17"/>
            <p:cNvSpPr>
              <a:spLocks/>
            </p:cNvSpPr>
            <p:nvPr userDrawn="1"/>
          </p:nvSpPr>
          <p:spPr bwMode="auto">
            <a:xfrm>
              <a:off x="404" y="4144"/>
              <a:ext cx="13" cy="11"/>
            </a:xfrm>
            <a:custGeom>
              <a:avLst/>
              <a:gdLst>
                <a:gd name="T0" fmla="*/ 67 w 67"/>
                <a:gd name="T1" fmla="*/ 39 h 56"/>
                <a:gd name="T2" fmla="*/ 66 w 67"/>
                <a:gd name="T3" fmla="*/ 0 h 56"/>
                <a:gd name="T4" fmla="*/ 50 w 67"/>
                <a:gd name="T5" fmla="*/ 7 h 56"/>
                <a:gd name="T6" fmla="*/ 37 w 67"/>
                <a:gd name="T7" fmla="*/ 15 h 56"/>
                <a:gd name="T8" fmla="*/ 28 w 67"/>
                <a:gd name="T9" fmla="*/ 21 h 56"/>
                <a:gd name="T10" fmla="*/ 19 w 67"/>
                <a:gd name="T11" fmla="*/ 29 h 56"/>
                <a:gd name="T12" fmla="*/ 10 w 67"/>
                <a:gd name="T13" fmla="*/ 38 h 56"/>
                <a:gd name="T14" fmla="*/ 3 w 67"/>
                <a:gd name="T15" fmla="*/ 47 h 56"/>
                <a:gd name="T16" fmla="*/ 0 w 67"/>
                <a:gd name="T17" fmla="*/ 53 h 56"/>
                <a:gd name="T18" fmla="*/ 1 w 67"/>
                <a:gd name="T19" fmla="*/ 56 h 56"/>
                <a:gd name="T20" fmla="*/ 5 w 67"/>
                <a:gd name="T21" fmla="*/ 56 h 56"/>
                <a:gd name="T22" fmla="*/ 12 w 67"/>
                <a:gd name="T23" fmla="*/ 55 h 56"/>
                <a:gd name="T24" fmla="*/ 21 w 67"/>
                <a:gd name="T25" fmla="*/ 52 h 56"/>
                <a:gd name="T26" fmla="*/ 32 w 67"/>
                <a:gd name="T27" fmla="*/ 48 h 56"/>
                <a:gd name="T28" fmla="*/ 46 w 67"/>
                <a:gd name="T29" fmla="*/ 43 h 56"/>
                <a:gd name="T30" fmla="*/ 56 w 67"/>
                <a:gd name="T31" fmla="*/ 40 h 56"/>
                <a:gd name="T32" fmla="*/ 62 w 67"/>
                <a:gd name="T33" fmla="*/ 39 h 56"/>
                <a:gd name="T34" fmla="*/ 66 w 67"/>
                <a:gd name="T35" fmla="*/ 39 h 56"/>
                <a:gd name="T36" fmla="*/ 67 w 67"/>
                <a:gd name="T37" fmla="*/ 3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56">
                  <a:moveTo>
                    <a:pt x="67" y="39"/>
                  </a:moveTo>
                  <a:lnTo>
                    <a:pt x="66" y="0"/>
                  </a:lnTo>
                  <a:lnTo>
                    <a:pt x="50" y="7"/>
                  </a:lnTo>
                  <a:lnTo>
                    <a:pt x="37" y="15"/>
                  </a:lnTo>
                  <a:lnTo>
                    <a:pt x="28" y="21"/>
                  </a:lnTo>
                  <a:lnTo>
                    <a:pt x="19" y="29"/>
                  </a:lnTo>
                  <a:lnTo>
                    <a:pt x="10" y="38"/>
                  </a:lnTo>
                  <a:lnTo>
                    <a:pt x="3" y="47"/>
                  </a:lnTo>
                  <a:lnTo>
                    <a:pt x="0" y="53"/>
                  </a:lnTo>
                  <a:lnTo>
                    <a:pt x="1" y="56"/>
                  </a:lnTo>
                  <a:lnTo>
                    <a:pt x="5" y="56"/>
                  </a:lnTo>
                  <a:lnTo>
                    <a:pt x="12" y="55"/>
                  </a:lnTo>
                  <a:lnTo>
                    <a:pt x="21" y="52"/>
                  </a:lnTo>
                  <a:lnTo>
                    <a:pt x="32" y="48"/>
                  </a:lnTo>
                  <a:lnTo>
                    <a:pt x="46" y="43"/>
                  </a:lnTo>
                  <a:lnTo>
                    <a:pt x="56" y="40"/>
                  </a:lnTo>
                  <a:lnTo>
                    <a:pt x="62" y="39"/>
                  </a:lnTo>
                  <a:lnTo>
                    <a:pt x="66" y="39"/>
                  </a:lnTo>
                  <a:lnTo>
                    <a:pt x="67" y="39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0" name="Freeform 18"/>
            <p:cNvSpPr>
              <a:spLocks/>
            </p:cNvSpPr>
            <p:nvPr userDrawn="1"/>
          </p:nvSpPr>
          <p:spPr bwMode="auto">
            <a:xfrm>
              <a:off x="411" y="3763"/>
              <a:ext cx="21" cy="17"/>
            </a:xfrm>
            <a:custGeom>
              <a:avLst/>
              <a:gdLst>
                <a:gd name="T0" fmla="*/ 105 w 105"/>
                <a:gd name="T1" fmla="*/ 36 h 83"/>
                <a:gd name="T2" fmla="*/ 41 w 105"/>
                <a:gd name="T3" fmla="*/ 19 h 83"/>
                <a:gd name="T4" fmla="*/ 6 w 105"/>
                <a:gd name="T5" fmla="*/ 0 h 83"/>
                <a:gd name="T6" fmla="*/ 0 w 105"/>
                <a:gd name="T7" fmla="*/ 8 h 83"/>
                <a:gd name="T8" fmla="*/ 36 w 105"/>
                <a:gd name="T9" fmla="*/ 26 h 83"/>
                <a:gd name="T10" fmla="*/ 71 w 105"/>
                <a:gd name="T11" fmla="*/ 83 h 83"/>
                <a:gd name="T12" fmla="*/ 69 w 105"/>
                <a:gd name="T13" fmla="*/ 43 h 83"/>
                <a:gd name="T14" fmla="*/ 105 w 105"/>
                <a:gd name="T15" fmla="*/ 3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83">
                  <a:moveTo>
                    <a:pt x="105" y="36"/>
                  </a:moveTo>
                  <a:lnTo>
                    <a:pt x="41" y="19"/>
                  </a:lnTo>
                  <a:lnTo>
                    <a:pt x="6" y="0"/>
                  </a:lnTo>
                  <a:lnTo>
                    <a:pt x="0" y="8"/>
                  </a:lnTo>
                  <a:lnTo>
                    <a:pt x="36" y="26"/>
                  </a:lnTo>
                  <a:lnTo>
                    <a:pt x="71" y="83"/>
                  </a:lnTo>
                  <a:lnTo>
                    <a:pt x="69" y="43"/>
                  </a:lnTo>
                  <a:lnTo>
                    <a:pt x="105" y="3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1" name="Freeform 19"/>
            <p:cNvSpPr>
              <a:spLocks/>
            </p:cNvSpPr>
            <p:nvPr userDrawn="1"/>
          </p:nvSpPr>
          <p:spPr bwMode="auto">
            <a:xfrm>
              <a:off x="411" y="3763"/>
              <a:ext cx="21" cy="17"/>
            </a:xfrm>
            <a:custGeom>
              <a:avLst/>
              <a:gdLst>
                <a:gd name="T0" fmla="*/ 105 w 105"/>
                <a:gd name="T1" fmla="*/ 36 h 83"/>
                <a:gd name="T2" fmla="*/ 41 w 105"/>
                <a:gd name="T3" fmla="*/ 19 h 83"/>
                <a:gd name="T4" fmla="*/ 6 w 105"/>
                <a:gd name="T5" fmla="*/ 0 h 83"/>
                <a:gd name="T6" fmla="*/ 0 w 105"/>
                <a:gd name="T7" fmla="*/ 8 h 83"/>
                <a:gd name="T8" fmla="*/ 36 w 105"/>
                <a:gd name="T9" fmla="*/ 26 h 83"/>
                <a:gd name="T10" fmla="*/ 71 w 105"/>
                <a:gd name="T11" fmla="*/ 83 h 83"/>
                <a:gd name="T12" fmla="*/ 69 w 105"/>
                <a:gd name="T13" fmla="*/ 43 h 83"/>
                <a:gd name="T14" fmla="*/ 105 w 105"/>
                <a:gd name="T15" fmla="*/ 3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83">
                  <a:moveTo>
                    <a:pt x="105" y="36"/>
                  </a:moveTo>
                  <a:lnTo>
                    <a:pt x="41" y="19"/>
                  </a:lnTo>
                  <a:lnTo>
                    <a:pt x="6" y="0"/>
                  </a:lnTo>
                  <a:lnTo>
                    <a:pt x="0" y="8"/>
                  </a:lnTo>
                  <a:lnTo>
                    <a:pt x="36" y="26"/>
                  </a:lnTo>
                  <a:lnTo>
                    <a:pt x="71" y="83"/>
                  </a:lnTo>
                  <a:lnTo>
                    <a:pt x="69" y="43"/>
                  </a:lnTo>
                  <a:lnTo>
                    <a:pt x="105" y="36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2" name="Freeform 20"/>
            <p:cNvSpPr>
              <a:spLocks/>
            </p:cNvSpPr>
            <p:nvPr userDrawn="1"/>
          </p:nvSpPr>
          <p:spPr bwMode="auto">
            <a:xfrm>
              <a:off x="380" y="3753"/>
              <a:ext cx="4" cy="4"/>
            </a:xfrm>
            <a:custGeom>
              <a:avLst/>
              <a:gdLst>
                <a:gd name="T0" fmla="*/ 8 w 22"/>
                <a:gd name="T1" fmla="*/ 17 h 19"/>
                <a:gd name="T2" fmla="*/ 11 w 22"/>
                <a:gd name="T3" fmla="*/ 18 h 19"/>
                <a:gd name="T4" fmla="*/ 14 w 22"/>
                <a:gd name="T5" fmla="*/ 19 h 19"/>
                <a:gd name="T6" fmla="*/ 18 w 22"/>
                <a:gd name="T7" fmla="*/ 19 h 19"/>
                <a:gd name="T8" fmla="*/ 20 w 22"/>
                <a:gd name="T9" fmla="*/ 18 h 19"/>
                <a:gd name="T10" fmla="*/ 22 w 22"/>
                <a:gd name="T11" fmla="*/ 16 h 19"/>
                <a:gd name="T12" fmla="*/ 22 w 22"/>
                <a:gd name="T13" fmla="*/ 13 h 19"/>
                <a:gd name="T14" fmla="*/ 22 w 22"/>
                <a:gd name="T15" fmla="*/ 10 h 19"/>
                <a:gd name="T16" fmla="*/ 21 w 22"/>
                <a:gd name="T17" fmla="*/ 8 h 19"/>
                <a:gd name="T18" fmla="*/ 18 w 22"/>
                <a:gd name="T19" fmla="*/ 4 h 19"/>
                <a:gd name="T20" fmla="*/ 15 w 22"/>
                <a:gd name="T21" fmla="*/ 2 h 19"/>
                <a:gd name="T22" fmla="*/ 12 w 22"/>
                <a:gd name="T23" fmla="*/ 1 h 19"/>
                <a:gd name="T24" fmla="*/ 8 w 22"/>
                <a:gd name="T25" fmla="*/ 0 h 19"/>
                <a:gd name="T26" fmla="*/ 5 w 22"/>
                <a:gd name="T27" fmla="*/ 0 h 19"/>
                <a:gd name="T28" fmla="*/ 3 w 22"/>
                <a:gd name="T29" fmla="*/ 1 h 19"/>
                <a:gd name="T30" fmla="*/ 1 w 22"/>
                <a:gd name="T31" fmla="*/ 3 h 19"/>
                <a:gd name="T32" fmla="*/ 0 w 22"/>
                <a:gd name="T33" fmla="*/ 7 h 19"/>
                <a:gd name="T34" fmla="*/ 1 w 22"/>
                <a:gd name="T35" fmla="*/ 10 h 19"/>
                <a:gd name="T36" fmla="*/ 2 w 22"/>
                <a:gd name="T37" fmla="*/ 12 h 19"/>
                <a:gd name="T38" fmla="*/ 4 w 22"/>
                <a:gd name="T39" fmla="*/ 15 h 19"/>
                <a:gd name="T40" fmla="*/ 8 w 22"/>
                <a:gd name="T41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19">
                  <a:moveTo>
                    <a:pt x="8" y="17"/>
                  </a:moveTo>
                  <a:lnTo>
                    <a:pt x="11" y="18"/>
                  </a:lnTo>
                  <a:lnTo>
                    <a:pt x="14" y="19"/>
                  </a:lnTo>
                  <a:lnTo>
                    <a:pt x="18" y="19"/>
                  </a:lnTo>
                  <a:lnTo>
                    <a:pt x="20" y="18"/>
                  </a:lnTo>
                  <a:lnTo>
                    <a:pt x="22" y="16"/>
                  </a:lnTo>
                  <a:lnTo>
                    <a:pt x="22" y="13"/>
                  </a:lnTo>
                  <a:lnTo>
                    <a:pt x="22" y="10"/>
                  </a:lnTo>
                  <a:lnTo>
                    <a:pt x="21" y="8"/>
                  </a:lnTo>
                  <a:lnTo>
                    <a:pt x="18" y="4"/>
                  </a:lnTo>
                  <a:lnTo>
                    <a:pt x="15" y="2"/>
                  </a:lnTo>
                  <a:lnTo>
                    <a:pt x="12" y="1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1" y="10"/>
                  </a:lnTo>
                  <a:lnTo>
                    <a:pt x="2" y="12"/>
                  </a:lnTo>
                  <a:lnTo>
                    <a:pt x="4" y="15"/>
                  </a:lnTo>
                  <a:lnTo>
                    <a:pt x="8" y="17"/>
                  </a:lnTo>
                  <a:close/>
                </a:path>
              </a:pathLst>
            </a:custGeom>
            <a:solidFill>
              <a:srgbClr val="D90033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3" name="Freeform 21"/>
            <p:cNvSpPr>
              <a:spLocks/>
            </p:cNvSpPr>
            <p:nvPr userDrawn="1"/>
          </p:nvSpPr>
          <p:spPr bwMode="auto">
            <a:xfrm>
              <a:off x="380" y="3753"/>
              <a:ext cx="4" cy="4"/>
            </a:xfrm>
            <a:custGeom>
              <a:avLst/>
              <a:gdLst>
                <a:gd name="T0" fmla="*/ 8 w 22"/>
                <a:gd name="T1" fmla="*/ 17 h 19"/>
                <a:gd name="T2" fmla="*/ 11 w 22"/>
                <a:gd name="T3" fmla="*/ 18 h 19"/>
                <a:gd name="T4" fmla="*/ 14 w 22"/>
                <a:gd name="T5" fmla="*/ 19 h 19"/>
                <a:gd name="T6" fmla="*/ 18 w 22"/>
                <a:gd name="T7" fmla="*/ 19 h 19"/>
                <a:gd name="T8" fmla="*/ 20 w 22"/>
                <a:gd name="T9" fmla="*/ 18 h 19"/>
                <a:gd name="T10" fmla="*/ 22 w 22"/>
                <a:gd name="T11" fmla="*/ 16 h 19"/>
                <a:gd name="T12" fmla="*/ 22 w 22"/>
                <a:gd name="T13" fmla="*/ 13 h 19"/>
                <a:gd name="T14" fmla="*/ 22 w 22"/>
                <a:gd name="T15" fmla="*/ 10 h 19"/>
                <a:gd name="T16" fmla="*/ 21 w 22"/>
                <a:gd name="T17" fmla="*/ 8 h 19"/>
                <a:gd name="T18" fmla="*/ 18 w 22"/>
                <a:gd name="T19" fmla="*/ 4 h 19"/>
                <a:gd name="T20" fmla="*/ 15 w 22"/>
                <a:gd name="T21" fmla="*/ 2 h 19"/>
                <a:gd name="T22" fmla="*/ 12 w 22"/>
                <a:gd name="T23" fmla="*/ 1 h 19"/>
                <a:gd name="T24" fmla="*/ 8 w 22"/>
                <a:gd name="T25" fmla="*/ 0 h 19"/>
                <a:gd name="T26" fmla="*/ 5 w 22"/>
                <a:gd name="T27" fmla="*/ 0 h 19"/>
                <a:gd name="T28" fmla="*/ 3 w 22"/>
                <a:gd name="T29" fmla="*/ 1 h 19"/>
                <a:gd name="T30" fmla="*/ 1 w 22"/>
                <a:gd name="T31" fmla="*/ 3 h 19"/>
                <a:gd name="T32" fmla="*/ 0 w 22"/>
                <a:gd name="T33" fmla="*/ 7 h 19"/>
                <a:gd name="T34" fmla="*/ 1 w 22"/>
                <a:gd name="T35" fmla="*/ 10 h 19"/>
                <a:gd name="T36" fmla="*/ 2 w 22"/>
                <a:gd name="T37" fmla="*/ 12 h 19"/>
                <a:gd name="T38" fmla="*/ 4 w 22"/>
                <a:gd name="T39" fmla="*/ 15 h 19"/>
                <a:gd name="T40" fmla="*/ 8 w 22"/>
                <a:gd name="T41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19">
                  <a:moveTo>
                    <a:pt x="8" y="17"/>
                  </a:moveTo>
                  <a:lnTo>
                    <a:pt x="11" y="18"/>
                  </a:lnTo>
                  <a:lnTo>
                    <a:pt x="14" y="19"/>
                  </a:lnTo>
                  <a:lnTo>
                    <a:pt x="18" y="19"/>
                  </a:lnTo>
                  <a:lnTo>
                    <a:pt x="20" y="18"/>
                  </a:lnTo>
                  <a:lnTo>
                    <a:pt x="22" y="16"/>
                  </a:lnTo>
                  <a:lnTo>
                    <a:pt x="22" y="13"/>
                  </a:lnTo>
                  <a:lnTo>
                    <a:pt x="22" y="10"/>
                  </a:lnTo>
                  <a:lnTo>
                    <a:pt x="21" y="8"/>
                  </a:lnTo>
                  <a:lnTo>
                    <a:pt x="18" y="4"/>
                  </a:lnTo>
                  <a:lnTo>
                    <a:pt x="15" y="2"/>
                  </a:lnTo>
                  <a:lnTo>
                    <a:pt x="12" y="1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1" y="10"/>
                  </a:lnTo>
                  <a:lnTo>
                    <a:pt x="2" y="12"/>
                  </a:lnTo>
                  <a:lnTo>
                    <a:pt x="4" y="15"/>
                  </a:lnTo>
                  <a:lnTo>
                    <a:pt x="8" y="17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4" name="Freeform 22"/>
            <p:cNvSpPr>
              <a:spLocks/>
            </p:cNvSpPr>
            <p:nvPr userDrawn="1"/>
          </p:nvSpPr>
          <p:spPr bwMode="auto">
            <a:xfrm>
              <a:off x="386" y="3740"/>
              <a:ext cx="5" cy="4"/>
            </a:xfrm>
            <a:custGeom>
              <a:avLst/>
              <a:gdLst>
                <a:gd name="T0" fmla="*/ 5 w 21"/>
                <a:gd name="T1" fmla="*/ 17 h 21"/>
                <a:gd name="T2" fmla="*/ 8 w 21"/>
                <a:gd name="T3" fmla="*/ 19 h 21"/>
                <a:gd name="T4" fmla="*/ 11 w 21"/>
                <a:gd name="T5" fmla="*/ 20 h 21"/>
                <a:gd name="T6" fmla="*/ 14 w 21"/>
                <a:gd name="T7" fmla="*/ 21 h 21"/>
                <a:gd name="T8" fmla="*/ 17 w 21"/>
                <a:gd name="T9" fmla="*/ 20 h 21"/>
                <a:gd name="T10" fmla="*/ 19 w 21"/>
                <a:gd name="T11" fmla="*/ 19 h 21"/>
                <a:gd name="T12" fmla="*/ 20 w 21"/>
                <a:gd name="T13" fmla="*/ 17 h 21"/>
                <a:gd name="T14" fmla="*/ 21 w 21"/>
                <a:gd name="T15" fmla="*/ 13 h 21"/>
                <a:gd name="T16" fmla="*/ 20 w 21"/>
                <a:gd name="T17" fmla="*/ 10 h 21"/>
                <a:gd name="T18" fmla="*/ 18 w 21"/>
                <a:gd name="T19" fmla="*/ 7 h 21"/>
                <a:gd name="T20" fmla="*/ 16 w 21"/>
                <a:gd name="T21" fmla="*/ 4 h 21"/>
                <a:gd name="T22" fmla="*/ 13 w 21"/>
                <a:gd name="T23" fmla="*/ 2 h 21"/>
                <a:gd name="T24" fmla="*/ 9 w 21"/>
                <a:gd name="T25" fmla="*/ 0 h 21"/>
                <a:gd name="T26" fmla="*/ 6 w 21"/>
                <a:gd name="T27" fmla="*/ 0 h 21"/>
                <a:gd name="T28" fmla="*/ 4 w 21"/>
                <a:gd name="T29" fmla="*/ 0 h 21"/>
                <a:gd name="T30" fmla="*/ 2 w 21"/>
                <a:gd name="T31" fmla="*/ 2 h 21"/>
                <a:gd name="T32" fmla="*/ 0 w 21"/>
                <a:gd name="T33" fmla="*/ 4 h 21"/>
                <a:gd name="T34" fmla="*/ 0 w 21"/>
                <a:gd name="T35" fmla="*/ 7 h 21"/>
                <a:gd name="T36" fmla="*/ 1 w 21"/>
                <a:gd name="T37" fmla="*/ 10 h 21"/>
                <a:gd name="T38" fmla="*/ 2 w 21"/>
                <a:gd name="T39" fmla="*/ 13 h 21"/>
                <a:gd name="T40" fmla="*/ 5 w 21"/>
                <a:gd name="T41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" h="21">
                  <a:moveTo>
                    <a:pt x="5" y="17"/>
                  </a:moveTo>
                  <a:lnTo>
                    <a:pt x="8" y="19"/>
                  </a:lnTo>
                  <a:lnTo>
                    <a:pt x="11" y="20"/>
                  </a:lnTo>
                  <a:lnTo>
                    <a:pt x="14" y="21"/>
                  </a:lnTo>
                  <a:lnTo>
                    <a:pt x="17" y="20"/>
                  </a:lnTo>
                  <a:lnTo>
                    <a:pt x="19" y="19"/>
                  </a:lnTo>
                  <a:lnTo>
                    <a:pt x="20" y="17"/>
                  </a:lnTo>
                  <a:lnTo>
                    <a:pt x="21" y="13"/>
                  </a:lnTo>
                  <a:lnTo>
                    <a:pt x="20" y="10"/>
                  </a:lnTo>
                  <a:lnTo>
                    <a:pt x="18" y="7"/>
                  </a:lnTo>
                  <a:lnTo>
                    <a:pt x="16" y="4"/>
                  </a:lnTo>
                  <a:lnTo>
                    <a:pt x="13" y="2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1" y="10"/>
                  </a:lnTo>
                  <a:lnTo>
                    <a:pt x="2" y="13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D90033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5" name="Freeform 23"/>
            <p:cNvSpPr>
              <a:spLocks/>
            </p:cNvSpPr>
            <p:nvPr userDrawn="1"/>
          </p:nvSpPr>
          <p:spPr bwMode="auto">
            <a:xfrm>
              <a:off x="386" y="3740"/>
              <a:ext cx="5" cy="4"/>
            </a:xfrm>
            <a:custGeom>
              <a:avLst/>
              <a:gdLst>
                <a:gd name="T0" fmla="*/ 5 w 21"/>
                <a:gd name="T1" fmla="*/ 17 h 21"/>
                <a:gd name="T2" fmla="*/ 8 w 21"/>
                <a:gd name="T3" fmla="*/ 19 h 21"/>
                <a:gd name="T4" fmla="*/ 11 w 21"/>
                <a:gd name="T5" fmla="*/ 20 h 21"/>
                <a:gd name="T6" fmla="*/ 14 w 21"/>
                <a:gd name="T7" fmla="*/ 21 h 21"/>
                <a:gd name="T8" fmla="*/ 17 w 21"/>
                <a:gd name="T9" fmla="*/ 20 h 21"/>
                <a:gd name="T10" fmla="*/ 19 w 21"/>
                <a:gd name="T11" fmla="*/ 19 h 21"/>
                <a:gd name="T12" fmla="*/ 20 w 21"/>
                <a:gd name="T13" fmla="*/ 17 h 21"/>
                <a:gd name="T14" fmla="*/ 21 w 21"/>
                <a:gd name="T15" fmla="*/ 13 h 21"/>
                <a:gd name="T16" fmla="*/ 20 w 21"/>
                <a:gd name="T17" fmla="*/ 10 h 21"/>
                <a:gd name="T18" fmla="*/ 18 w 21"/>
                <a:gd name="T19" fmla="*/ 7 h 21"/>
                <a:gd name="T20" fmla="*/ 16 w 21"/>
                <a:gd name="T21" fmla="*/ 4 h 21"/>
                <a:gd name="T22" fmla="*/ 13 w 21"/>
                <a:gd name="T23" fmla="*/ 2 h 21"/>
                <a:gd name="T24" fmla="*/ 9 w 21"/>
                <a:gd name="T25" fmla="*/ 0 h 21"/>
                <a:gd name="T26" fmla="*/ 6 w 21"/>
                <a:gd name="T27" fmla="*/ 0 h 21"/>
                <a:gd name="T28" fmla="*/ 4 w 21"/>
                <a:gd name="T29" fmla="*/ 0 h 21"/>
                <a:gd name="T30" fmla="*/ 2 w 21"/>
                <a:gd name="T31" fmla="*/ 2 h 21"/>
                <a:gd name="T32" fmla="*/ 0 w 21"/>
                <a:gd name="T33" fmla="*/ 4 h 21"/>
                <a:gd name="T34" fmla="*/ 0 w 21"/>
                <a:gd name="T35" fmla="*/ 7 h 21"/>
                <a:gd name="T36" fmla="*/ 1 w 21"/>
                <a:gd name="T37" fmla="*/ 10 h 21"/>
                <a:gd name="T38" fmla="*/ 2 w 21"/>
                <a:gd name="T39" fmla="*/ 13 h 21"/>
                <a:gd name="T40" fmla="*/ 5 w 21"/>
                <a:gd name="T41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" h="21">
                  <a:moveTo>
                    <a:pt x="5" y="17"/>
                  </a:moveTo>
                  <a:lnTo>
                    <a:pt x="8" y="19"/>
                  </a:lnTo>
                  <a:lnTo>
                    <a:pt x="11" y="20"/>
                  </a:lnTo>
                  <a:lnTo>
                    <a:pt x="14" y="21"/>
                  </a:lnTo>
                  <a:lnTo>
                    <a:pt x="17" y="20"/>
                  </a:lnTo>
                  <a:lnTo>
                    <a:pt x="19" y="19"/>
                  </a:lnTo>
                  <a:lnTo>
                    <a:pt x="20" y="17"/>
                  </a:lnTo>
                  <a:lnTo>
                    <a:pt x="21" y="13"/>
                  </a:lnTo>
                  <a:lnTo>
                    <a:pt x="20" y="10"/>
                  </a:lnTo>
                  <a:lnTo>
                    <a:pt x="18" y="7"/>
                  </a:lnTo>
                  <a:lnTo>
                    <a:pt x="16" y="4"/>
                  </a:lnTo>
                  <a:lnTo>
                    <a:pt x="13" y="2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1" y="10"/>
                  </a:lnTo>
                  <a:lnTo>
                    <a:pt x="2" y="13"/>
                  </a:lnTo>
                  <a:lnTo>
                    <a:pt x="5" y="17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6" name="Rectangle 24"/>
            <p:cNvSpPr>
              <a:spLocks noChangeArrowheads="1"/>
            </p:cNvSpPr>
            <p:nvPr userDrawn="1"/>
          </p:nvSpPr>
          <p:spPr bwMode="auto">
            <a:xfrm>
              <a:off x="164" y="4100"/>
              <a:ext cx="18" cy="45"/>
            </a:xfrm>
            <a:prstGeom prst="rect">
              <a:avLst/>
            </a:prstGeom>
            <a:solidFill>
              <a:srgbClr val="D90033">
                <a:alpha val="30000"/>
              </a:srgbClr>
            </a:solidFill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7" name="Rectangle 25"/>
            <p:cNvSpPr>
              <a:spLocks noChangeArrowheads="1"/>
            </p:cNvSpPr>
            <p:nvPr userDrawn="1"/>
          </p:nvSpPr>
          <p:spPr bwMode="auto">
            <a:xfrm>
              <a:off x="131" y="4042"/>
              <a:ext cx="18" cy="45"/>
            </a:xfrm>
            <a:prstGeom prst="rect">
              <a:avLst/>
            </a:prstGeom>
            <a:solidFill>
              <a:srgbClr val="D90033">
                <a:alpha val="30000"/>
              </a:srgbClr>
            </a:solidFill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8" name="Rectangle 26"/>
            <p:cNvSpPr>
              <a:spLocks noChangeArrowheads="1"/>
            </p:cNvSpPr>
            <p:nvPr userDrawn="1"/>
          </p:nvSpPr>
          <p:spPr bwMode="auto">
            <a:xfrm>
              <a:off x="191" y="4007"/>
              <a:ext cx="17" cy="45"/>
            </a:xfrm>
            <a:prstGeom prst="rect">
              <a:avLst/>
            </a:prstGeom>
            <a:solidFill>
              <a:srgbClr val="D90033">
                <a:alpha val="30000"/>
              </a:srgbClr>
            </a:solidFill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9" name="Rectangle 27"/>
            <p:cNvSpPr>
              <a:spLocks noChangeArrowheads="1"/>
            </p:cNvSpPr>
            <p:nvPr userDrawn="1"/>
          </p:nvSpPr>
          <p:spPr bwMode="auto">
            <a:xfrm>
              <a:off x="222" y="4069"/>
              <a:ext cx="18" cy="44"/>
            </a:xfrm>
            <a:prstGeom prst="rect">
              <a:avLst/>
            </a:prstGeom>
            <a:solidFill>
              <a:srgbClr val="D90033">
                <a:alpha val="30000"/>
              </a:srgbClr>
            </a:solidFill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0" name="Rectangle 28"/>
            <p:cNvSpPr>
              <a:spLocks noChangeArrowheads="1"/>
            </p:cNvSpPr>
            <p:nvPr userDrawn="1"/>
          </p:nvSpPr>
          <p:spPr bwMode="auto">
            <a:xfrm>
              <a:off x="195" y="4127"/>
              <a:ext cx="44" cy="17"/>
            </a:xfrm>
            <a:prstGeom prst="rect">
              <a:avLst/>
            </a:prstGeom>
            <a:solidFill>
              <a:srgbClr val="D90033">
                <a:alpha val="30000"/>
              </a:srgbClr>
            </a:solidFill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1" name="Rectangle 29"/>
            <p:cNvSpPr>
              <a:spLocks noChangeArrowheads="1"/>
            </p:cNvSpPr>
            <p:nvPr userDrawn="1"/>
          </p:nvSpPr>
          <p:spPr bwMode="auto">
            <a:xfrm>
              <a:off x="164" y="4069"/>
              <a:ext cx="44" cy="18"/>
            </a:xfrm>
            <a:prstGeom prst="rect">
              <a:avLst/>
            </a:prstGeom>
            <a:solidFill>
              <a:srgbClr val="D90033">
                <a:alpha val="30000"/>
              </a:srgbClr>
            </a:solidFill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2" name="Rectangle 30"/>
            <p:cNvSpPr>
              <a:spLocks noChangeArrowheads="1"/>
            </p:cNvSpPr>
            <p:nvPr userDrawn="1"/>
          </p:nvSpPr>
          <p:spPr bwMode="auto">
            <a:xfrm>
              <a:off x="132" y="4007"/>
              <a:ext cx="44" cy="18"/>
            </a:xfrm>
            <a:prstGeom prst="rect">
              <a:avLst/>
            </a:prstGeom>
            <a:solidFill>
              <a:srgbClr val="D90033">
                <a:alpha val="30000"/>
              </a:srgbClr>
            </a:solidFill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3" name="Rectangle 31"/>
            <p:cNvSpPr>
              <a:spLocks noChangeArrowheads="1"/>
            </p:cNvSpPr>
            <p:nvPr userDrawn="1"/>
          </p:nvSpPr>
          <p:spPr bwMode="auto">
            <a:xfrm>
              <a:off x="162" y="4040"/>
              <a:ext cx="14" cy="14"/>
            </a:xfrm>
            <a:prstGeom prst="rect">
              <a:avLst/>
            </a:prstGeom>
            <a:solidFill>
              <a:srgbClr val="D90033">
                <a:alpha val="30000"/>
              </a:srgbClr>
            </a:solidFill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4" name="Rectangle 32"/>
            <p:cNvSpPr>
              <a:spLocks noChangeArrowheads="1"/>
            </p:cNvSpPr>
            <p:nvPr userDrawn="1"/>
          </p:nvSpPr>
          <p:spPr bwMode="auto">
            <a:xfrm>
              <a:off x="195" y="4100"/>
              <a:ext cx="14" cy="14"/>
            </a:xfrm>
            <a:prstGeom prst="rect">
              <a:avLst/>
            </a:prstGeom>
            <a:solidFill>
              <a:srgbClr val="D90033">
                <a:alpha val="30000"/>
              </a:srgbClr>
            </a:solidFill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5" name="Line 33"/>
            <p:cNvSpPr>
              <a:spLocks noChangeShapeType="1"/>
            </p:cNvSpPr>
            <p:nvPr userDrawn="1"/>
          </p:nvSpPr>
          <p:spPr bwMode="auto">
            <a:xfrm flipV="1">
              <a:off x="293" y="3655"/>
              <a:ext cx="0" cy="661"/>
            </a:xfrm>
            <a:prstGeom prst="line">
              <a:avLst/>
            </a:pr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6" name="Line 34"/>
            <p:cNvSpPr>
              <a:spLocks noChangeShapeType="1"/>
            </p:cNvSpPr>
            <p:nvPr userDrawn="1"/>
          </p:nvSpPr>
          <p:spPr bwMode="auto">
            <a:xfrm>
              <a:off x="20" y="3941"/>
              <a:ext cx="271" cy="0"/>
            </a:xfrm>
            <a:prstGeom prst="line">
              <a:avLst/>
            </a:pr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6284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12D1458-AEC7-4AA5-92D9-E62792C0226D}" type="datetime1">
              <a:rPr lang="en-US" smtClean="0">
                <a:solidFill>
                  <a:srgbClr val="C32D2E">
                    <a:lumMod val="50000"/>
                  </a:srgbClr>
                </a:solidFill>
              </a:rPr>
              <a:pPr/>
              <a:t>11/12/15</a:t>
            </a:fld>
            <a:endParaRPr lang="en-US" dirty="0">
              <a:solidFill>
                <a:srgbClr val="C32D2E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C32D2E">
                    <a:lumMod val="50000"/>
                  </a:srgbClr>
                </a:solidFill>
              </a:rPr>
              <a:t>Footer</a:t>
            </a:r>
            <a:endParaRPr lang="en-US" dirty="0">
              <a:solidFill>
                <a:srgbClr val="C32D2E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B6A712C-932C-4237-89D7-235183607C9F}" type="slidenum">
              <a:rPr lang="en-US" smtClean="0">
                <a:solidFill>
                  <a:srgbClr val="C32D2E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C32D2E">
                  <a:lumMod val="50000"/>
                </a:srgb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6129" y="152400"/>
            <a:ext cx="847756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kumimoji="0" lang="en-US" dirty="0" smtClean="0"/>
              <a:t>Title and Image Comparison</a:t>
            </a:r>
            <a:endParaRPr kumimoji="0"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86494" y="1524000"/>
            <a:ext cx="4247359" cy="4267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09709" marR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 sz="3700"/>
            </a:lvl1pPr>
            <a:lvl2pPr eaLnBrk="1" latinLnBrk="0" hangingPunct="1">
              <a:defRPr sz="3200"/>
            </a:lvl2pPr>
            <a:lvl3pPr eaLnBrk="1" latinLnBrk="0" hangingPunct="1">
              <a:defRPr sz="2700"/>
            </a:lvl3pPr>
            <a:lvl4pPr eaLnBrk="1" latinLnBrk="0" hangingPunct="1">
              <a:defRPr sz="2400"/>
            </a:lvl4pPr>
            <a:lvl5pPr eaLnBrk="1" latinLnBrk="0" hangingPunct="1">
              <a:defRPr sz="2400"/>
            </a:lvl5pPr>
            <a:extLst/>
          </a:lstStyle>
          <a:p>
            <a:pPr marL="487595" marR="0" lvl="0" indent="-377886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n-US" dirty="0" smtClean="0"/>
              <a:t>Edit text here or click icon to insert image/object. Use at least size 24 font.</a:t>
            </a:r>
          </a:p>
          <a:p>
            <a:pPr lvl="1" eaLnBrk="1" latinLnBrk="0" hangingPunct="1"/>
            <a:r>
              <a:rPr lang="en-US" dirty="0" smtClean="0"/>
              <a:t> 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686329" y="5867400"/>
            <a:ext cx="3487058" cy="457200"/>
          </a:xfrm>
        </p:spPr>
        <p:txBody>
          <a:bodyPr anchor="ctr">
            <a:noAutofit/>
          </a:bodyPr>
          <a:lstStyle>
            <a:lvl1pPr marL="109709" indent="0">
              <a:buNone/>
              <a:defRPr sz="1800" baseline="0"/>
            </a:lvl1pPr>
          </a:lstStyle>
          <a:p>
            <a:pPr lvl="0"/>
            <a:r>
              <a:rPr lang="en-US" dirty="0" smtClean="0"/>
              <a:t>Image Caption/Citation (if applicable)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6293" y="1447800"/>
            <a:ext cx="7925873" cy="0"/>
          </a:xfrm>
          <a:prstGeom prst="line">
            <a:avLst/>
          </a:prstGeom>
          <a:ln w="254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" name="Content Placeholder 3"/>
          <p:cNvSpPr>
            <a:spLocks noGrp="1"/>
          </p:cNvSpPr>
          <p:nvPr>
            <p:ph sz="half" idx="19" hasCustomPrompt="1"/>
          </p:nvPr>
        </p:nvSpPr>
        <p:spPr>
          <a:xfrm>
            <a:off x="456128" y="1524000"/>
            <a:ext cx="4133029" cy="4267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09709" marR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 sz="3700"/>
            </a:lvl1pPr>
            <a:lvl2pPr eaLnBrk="1" latinLnBrk="0" hangingPunct="1">
              <a:defRPr sz="3200"/>
            </a:lvl2pPr>
            <a:lvl3pPr eaLnBrk="1" latinLnBrk="0" hangingPunct="1">
              <a:defRPr sz="2700"/>
            </a:lvl3pPr>
            <a:lvl4pPr eaLnBrk="1" latinLnBrk="0" hangingPunct="1">
              <a:defRPr sz="2400"/>
            </a:lvl4pPr>
            <a:lvl5pPr eaLnBrk="1" latinLnBrk="0" hangingPunct="1">
              <a:defRPr sz="2400"/>
            </a:lvl5pPr>
            <a:extLst/>
          </a:lstStyle>
          <a:p>
            <a:pPr marL="487595" marR="0" lvl="0" indent="-377886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n-US" dirty="0" smtClean="0"/>
              <a:t>Edit text here or click icon to insert image/object. Use at least size 24 font.</a:t>
            </a:r>
          </a:p>
          <a:p>
            <a:pPr lvl="1" eaLnBrk="1" latinLnBrk="0" hangingPunct="1"/>
            <a:r>
              <a:rPr lang="en-US" dirty="0" smtClean="0"/>
              <a:t> 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56128" y="5867400"/>
            <a:ext cx="4115872" cy="457200"/>
          </a:xfrm>
        </p:spPr>
        <p:txBody>
          <a:bodyPr anchor="ctr">
            <a:noAutofit/>
          </a:bodyPr>
          <a:lstStyle>
            <a:lvl1pPr marL="109709" indent="0">
              <a:buNone/>
              <a:defRPr sz="1800" baseline="0"/>
            </a:lvl1pPr>
          </a:lstStyle>
          <a:p>
            <a:pPr lvl="0"/>
            <a:r>
              <a:rPr lang="en-US" dirty="0" smtClean="0"/>
              <a:t>Image Caption/Citation (if applicable)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-1190" y="0"/>
            <a:ext cx="285824" cy="6858000"/>
          </a:xfrm>
          <a:prstGeom prst="rect">
            <a:avLst/>
          </a:prstGeom>
          <a:gradFill>
            <a:gsLst>
              <a:gs pos="0">
                <a:srgbClr val="7A0000"/>
              </a:gs>
              <a:gs pos="100000">
                <a:srgbClr val="CC0000"/>
              </a:gs>
            </a:gsLst>
            <a:lin ang="5400000" scaled="0"/>
          </a:gra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>
            <a:extLst/>
          </a:lstStyle>
          <a:p>
            <a:pPr algn="ctr" defTabSz="1218987"/>
            <a:endParaRPr lang="en-US" sz="2400">
              <a:solidFill>
                <a:prstClr val="white"/>
              </a:solidFill>
            </a:endParaRPr>
          </a:p>
        </p:txBody>
      </p:sp>
      <p:grpSp>
        <p:nvGrpSpPr>
          <p:cNvPr id="17" name="Group 4"/>
          <p:cNvGrpSpPr>
            <a:grpSpLocks noChangeAspect="1"/>
          </p:cNvGrpSpPr>
          <p:nvPr userDrawn="1"/>
        </p:nvGrpSpPr>
        <p:grpSpPr bwMode="auto">
          <a:xfrm>
            <a:off x="8227813" y="5635180"/>
            <a:ext cx="860213" cy="1146951"/>
            <a:chOff x="11" y="3648"/>
            <a:chExt cx="571" cy="672"/>
          </a:xfrm>
        </p:grpSpPr>
        <p:sp>
          <p:nvSpPr>
            <p:cNvPr id="18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11" y="3648"/>
              <a:ext cx="571" cy="672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9" name="Rectangle 5"/>
            <p:cNvSpPr>
              <a:spLocks noChangeArrowheads="1"/>
            </p:cNvSpPr>
            <p:nvPr userDrawn="1"/>
          </p:nvSpPr>
          <p:spPr bwMode="auto">
            <a:xfrm>
              <a:off x="11" y="3648"/>
              <a:ext cx="571" cy="672"/>
            </a:xfrm>
            <a:prstGeom prst="rect">
              <a:avLst/>
            </a:prstGeom>
            <a:noFill/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0" name="Freeform 6"/>
            <p:cNvSpPr>
              <a:spLocks/>
            </p:cNvSpPr>
            <p:nvPr userDrawn="1"/>
          </p:nvSpPr>
          <p:spPr bwMode="auto">
            <a:xfrm>
              <a:off x="11" y="3655"/>
              <a:ext cx="563" cy="661"/>
            </a:xfrm>
            <a:custGeom>
              <a:avLst/>
              <a:gdLst>
                <a:gd name="T0" fmla="*/ 1517 w 2817"/>
                <a:gd name="T1" fmla="*/ 3245 h 3307"/>
                <a:gd name="T2" fmla="*/ 1715 w 2817"/>
                <a:gd name="T3" fmla="*/ 3115 h 3307"/>
                <a:gd name="T4" fmla="*/ 1894 w 2817"/>
                <a:gd name="T5" fmla="*/ 2978 h 3307"/>
                <a:gd name="T6" fmla="*/ 2053 w 2817"/>
                <a:gd name="T7" fmla="*/ 2832 h 3307"/>
                <a:gd name="T8" fmla="*/ 2194 w 2817"/>
                <a:gd name="T9" fmla="*/ 2682 h 3307"/>
                <a:gd name="T10" fmla="*/ 2318 w 2817"/>
                <a:gd name="T11" fmla="*/ 2527 h 3307"/>
                <a:gd name="T12" fmla="*/ 2425 w 2817"/>
                <a:gd name="T13" fmla="*/ 2367 h 3307"/>
                <a:gd name="T14" fmla="*/ 2517 w 2817"/>
                <a:gd name="T15" fmla="*/ 2204 h 3307"/>
                <a:gd name="T16" fmla="*/ 2594 w 2817"/>
                <a:gd name="T17" fmla="*/ 2040 h 3307"/>
                <a:gd name="T18" fmla="*/ 2658 w 2817"/>
                <a:gd name="T19" fmla="*/ 1875 h 3307"/>
                <a:gd name="T20" fmla="*/ 2710 w 2817"/>
                <a:gd name="T21" fmla="*/ 1711 h 3307"/>
                <a:gd name="T22" fmla="*/ 2751 w 2817"/>
                <a:gd name="T23" fmla="*/ 1547 h 3307"/>
                <a:gd name="T24" fmla="*/ 2781 w 2817"/>
                <a:gd name="T25" fmla="*/ 1386 h 3307"/>
                <a:gd name="T26" fmla="*/ 2801 w 2817"/>
                <a:gd name="T27" fmla="*/ 1230 h 3307"/>
                <a:gd name="T28" fmla="*/ 2813 w 2817"/>
                <a:gd name="T29" fmla="*/ 1076 h 3307"/>
                <a:gd name="T30" fmla="*/ 2817 w 2817"/>
                <a:gd name="T31" fmla="*/ 929 h 3307"/>
                <a:gd name="T32" fmla="*/ 2815 w 2817"/>
                <a:gd name="T33" fmla="*/ 788 h 3307"/>
                <a:gd name="T34" fmla="*/ 2808 w 2817"/>
                <a:gd name="T35" fmla="*/ 654 h 3307"/>
                <a:gd name="T36" fmla="*/ 2797 w 2817"/>
                <a:gd name="T37" fmla="*/ 529 h 3307"/>
                <a:gd name="T38" fmla="*/ 2782 w 2817"/>
                <a:gd name="T39" fmla="*/ 414 h 3307"/>
                <a:gd name="T40" fmla="*/ 2764 w 2817"/>
                <a:gd name="T41" fmla="*/ 310 h 3307"/>
                <a:gd name="T42" fmla="*/ 2744 w 2817"/>
                <a:gd name="T43" fmla="*/ 218 h 3307"/>
                <a:gd name="T44" fmla="*/ 2725 w 2817"/>
                <a:gd name="T45" fmla="*/ 137 h 3307"/>
                <a:gd name="T46" fmla="*/ 2706 w 2817"/>
                <a:gd name="T47" fmla="*/ 71 h 3307"/>
                <a:gd name="T48" fmla="*/ 2689 w 2817"/>
                <a:gd name="T49" fmla="*/ 20 h 3307"/>
                <a:gd name="T50" fmla="*/ 137 w 2817"/>
                <a:gd name="T51" fmla="*/ 0 h 3307"/>
                <a:gd name="T52" fmla="*/ 121 w 2817"/>
                <a:gd name="T53" fmla="*/ 43 h 3307"/>
                <a:gd name="T54" fmla="*/ 102 w 2817"/>
                <a:gd name="T55" fmla="*/ 102 h 3307"/>
                <a:gd name="T56" fmla="*/ 83 w 2817"/>
                <a:gd name="T57" fmla="*/ 176 h 3307"/>
                <a:gd name="T58" fmla="*/ 63 w 2817"/>
                <a:gd name="T59" fmla="*/ 262 h 3307"/>
                <a:gd name="T60" fmla="*/ 45 w 2817"/>
                <a:gd name="T61" fmla="*/ 361 h 3307"/>
                <a:gd name="T62" fmla="*/ 28 w 2817"/>
                <a:gd name="T63" fmla="*/ 471 h 3307"/>
                <a:gd name="T64" fmla="*/ 14 w 2817"/>
                <a:gd name="T65" fmla="*/ 591 h 3307"/>
                <a:gd name="T66" fmla="*/ 5 w 2817"/>
                <a:gd name="T67" fmla="*/ 720 h 3307"/>
                <a:gd name="T68" fmla="*/ 0 w 2817"/>
                <a:gd name="T69" fmla="*/ 857 h 3307"/>
                <a:gd name="T70" fmla="*/ 2 w 2817"/>
                <a:gd name="T71" fmla="*/ 1002 h 3307"/>
                <a:gd name="T72" fmla="*/ 10 w 2817"/>
                <a:gd name="T73" fmla="*/ 1152 h 3307"/>
                <a:gd name="T74" fmla="*/ 26 w 2817"/>
                <a:gd name="T75" fmla="*/ 1308 h 3307"/>
                <a:gd name="T76" fmla="*/ 51 w 2817"/>
                <a:gd name="T77" fmla="*/ 1467 h 3307"/>
                <a:gd name="T78" fmla="*/ 86 w 2817"/>
                <a:gd name="T79" fmla="*/ 1629 h 3307"/>
                <a:gd name="T80" fmla="*/ 132 w 2817"/>
                <a:gd name="T81" fmla="*/ 1793 h 3307"/>
                <a:gd name="T82" fmla="*/ 190 w 2817"/>
                <a:gd name="T83" fmla="*/ 1958 h 3307"/>
                <a:gd name="T84" fmla="*/ 261 w 2817"/>
                <a:gd name="T85" fmla="*/ 2123 h 3307"/>
                <a:gd name="T86" fmla="*/ 345 w 2817"/>
                <a:gd name="T87" fmla="*/ 2285 h 3307"/>
                <a:gd name="T88" fmla="*/ 444 w 2817"/>
                <a:gd name="T89" fmla="*/ 2447 h 3307"/>
                <a:gd name="T90" fmla="*/ 560 w 2817"/>
                <a:gd name="T91" fmla="*/ 2605 h 3307"/>
                <a:gd name="T92" fmla="*/ 691 w 2817"/>
                <a:gd name="T93" fmla="*/ 2758 h 3307"/>
                <a:gd name="T94" fmla="*/ 841 w 2817"/>
                <a:gd name="T95" fmla="*/ 2906 h 3307"/>
                <a:gd name="T96" fmla="*/ 1011 w 2817"/>
                <a:gd name="T97" fmla="*/ 3047 h 3307"/>
                <a:gd name="T98" fmla="*/ 1199 w 2817"/>
                <a:gd name="T99" fmla="*/ 3181 h 3307"/>
                <a:gd name="T100" fmla="*/ 1409 w 2817"/>
                <a:gd name="T101" fmla="*/ 3307 h 3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17" h="3307">
                  <a:moveTo>
                    <a:pt x="1409" y="3307"/>
                  </a:moveTo>
                  <a:lnTo>
                    <a:pt x="1517" y="3245"/>
                  </a:lnTo>
                  <a:lnTo>
                    <a:pt x="1618" y="3181"/>
                  </a:lnTo>
                  <a:lnTo>
                    <a:pt x="1715" y="3115"/>
                  </a:lnTo>
                  <a:lnTo>
                    <a:pt x="1808" y="3047"/>
                  </a:lnTo>
                  <a:lnTo>
                    <a:pt x="1894" y="2978"/>
                  </a:lnTo>
                  <a:lnTo>
                    <a:pt x="1976" y="2906"/>
                  </a:lnTo>
                  <a:lnTo>
                    <a:pt x="2053" y="2832"/>
                  </a:lnTo>
                  <a:lnTo>
                    <a:pt x="2126" y="2758"/>
                  </a:lnTo>
                  <a:lnTo>
                    <a:pt x="2194" y="2682"/>
                  </a:lnTo>
                  <a:lnTo>
                    <a:pt x="2259" y="2605"/>
                  </a:lnTo>
                  <a:lnTo>
                    <a:pt x="2318" y="2527"/>
                  </a:lnTo>
                  <a:lnTo>
                    <a:pt x="2373" y="2447"/>
                  </a:lnTo>
                  <a:lnTo>
                    <a:pt x="2425" y="2367"/>
                  </a:lnTo>
                  <a:lnTo>
                    <a:pt x="2473" y="2285"/>
                  </a:lnTo>
                  <a:lnTo>
                    <a:pt x="2517" y="2204"/>
                  </a:lnTo>
                  <a:lnTo>
                    <a:pt x="2558" y="2123"/>
                  </a:lnTo>
                  <a:lnTo>
                    <a:pt x="2594" y="2040"/>
                  </a:lnTo>
                  <a:lnTo>
                    <a:pt x="2628" y="1958"/>
                  </a:lnTo>
                  <a:lnTo>
                    <a:pt x="2658" y="1875"/>
                  </a:lnTo>
                  <a:lnTo>
                    <a:pt x="2686" y="1793"/>
                  </a:lnTo>
                  <a:lnTo>
                    <a:pt x="2710" y="1711"/>
                  </a:lnTo>
                  <a:lnTo>
                    <a:pt x="2732" y="1629"/>
                  </a:lnTo>
                  <a:lnTo>
                    <a:pt x="2751" y="1547"/>
                  </a:lnTo>
                  <a:lnTo>
                    <a:pt x="2767" y="1467"/>
                  </a:lnTo>
                  <a:lnTo>
                    <a:pt x="2781" y="1386"/>
                  </a:lnTo>
                  <a:lnTo>
                    <a:pt x="2792" y="1308"/>
                  </a:lnTo>
                  <a:lnTo>
                    <a:pt x="2801" y="1230"/>
                  </a:lnTo>
                  <a:lnTo>
                    <a:pt x="2808" y="1152"/>
                  </a:lnTo>
                  <a:lnTo>
                    <a:pt x="2813" y="1076"/>
                  </a:lnTo>
                  <a:lnTo>
                    <a:pt x="2816" y="1002"/>
                  </a:lnTo>
                  <a:lnTo>
                    <a:pt x="2817" y="929"/>
                  </a:lnTo>
                  <a:lnTo>
                    <a:pt x="2817" y="857"/>
                  </a:lnTo>
                  <a:lnTo>
                    <a:pt x="2815" y="788"/>
                  </a:lnTo>
                  <a:lnTo>
                    <a:pt x="2813" y="720"/>
                  </a:lnTo>
                  <a:lnTo>
                    <a:pt x="2808" y="654"/>
                  </a:lnTo>
                  <a:lnTo>
                    <a:pt x="2803" y="591"/>
                  </a:lnTo>
                  <a:lnTo>
                    <a:pt x="2797" y="529"/>
                  </a:lnTo>
                  <a:lnTo>
                    <a:pt x="2790" y="471"/>
                  </a:lnTo>
                  <a:lnTo>
                    <a:pt x="2782" y="414"/>
                  </a:lnTo>
                  <a:lnTo>
                    <a:pt x="2773" y="361"/>
                  </a:lnTo>
                  <a:lnTo>
                    <a:pt x="2764" y="310"/>
                  </a:lnTo>
                  <a:lnTo>
                    <a:pt x="2755" y="262"/>
                  </a:lnTo>
                  <a:lnTo>
                    <a:pt x="2744" y="218"/>
                  </a:lnTo>
                  <a:lnTo>
                    <a:pt x="2735" y="176"/>
                  </a:lnTo>
                  <a:lnTo>
                    <a:pt x="2725" y="137"/>
                  </a:lnTo>
                  <a:lnTo>
                    <a:pt x="2716" y="102"/>
                  </a:lnTo>
                  <a:lnTo>
                    <a:pt x="2706" y="71"/>
                  </a:lnTo>
                  <a:lnTo>
                    <a:pt x="2697" y="43"/>
                  </a:lnTo>
                  <a:lnTo>
                    <a:pt x="2689" y="20"/>
                  </a:lnTo>
                  <a:lnTo>
                    <a:pt x="2681" y="0"/>
                  </a:lnTo>
                  <a:lnTo>
                    <a:pt x="137" y="0"/>
                  </a:lnTo>
                  <a:lnTo>
                    <a:pt x="130" y="20"/>
                  </a:lnTo>
                  <a:lnTo>
                    <a:pt x="121" y="43"/>
                  </a:lnTo>
                  <a:lnTo>
                    <a:pt x="112" y="71"/>
                  </a:lnTo>
                  <a:lnTo>
                    <a:pt x="102" y="102"/>
                  </a:lnTo>
                  <a:lnTo>
                    <a:pt x="92" y="137"/>
                  </a:lnTo>
                  <a:lnTo>
                    <a:pt x="83" y="176"/>
                  </a:lnTo>
                  <a:lnTo>
                    <a:pt x="73" y="218"/>
                  </a:lnTo>
                  <a:lnTo>
                    <a:pt x="63" y="262"/>
                  </a:lnTo>
                  <a:lnTo>
                    <a:pt x="54" y="310"/>
                  </a:lnTo>
                  <a:lnTo>
                    <a:pt x="45" y="361"/>
                  </a:lnTo>
                  <a:lnTo>
                    <a:pt x="36" y="414"/>
                  </a:lnTo>
                  <a:lnTo>
                    <a:pt x="28" y="471"/>
                  </a:lnTo>
                  <a:lnTo>
                    <a:pt x="21" y="529"/>
                  </a:lnTo>
                  <a:lnTo>
                    <a:pt x="14" y="591"/>
                  </a:lnTo>
                  <a:lnTo>
                    <a:pt x="9" y="654"/>
                  </a:lnTo>
                  <a:lnTo>
                    <a:pt x="5" y="720"/>
                  </a:lnTo>
                  <a:lnTo>
                    <a:pt x="2" y="788"/>
                  </a:lnTo>
                  <a:lnTo>
                    <a:pt x="0" y="857"/>
                  </a:lnTo>
                  <a:lnTo>
                    <a:pt x="0" y="929"/>
                  </a:lnTo>
                  <a:lnTo>
                    <a:pt x="2" y="1002"/>
                  </a:lnTo>
                  <a:lnTo>
                    <a:pt x="5" y="1076"/>
                  </a:lnTo>
                  <a:lnTo>
                    <a:pt x="10" y="1152"/>
                  </a:lnTo>
                  <a:lnTo>
                    <a:pt x="17" y="1230"/>
                  </a:lnTo>
                  <a:lnTo>
                    <a:pt x="26" y="1308"/>
                  </a:lnTo>
                  <a:lnTo>
                    <a:pt x="37" y="1386"/>
                  </a:lnTo>
                  <a:lnTo>
                    <a:pt x="51" y="1467"/>
                  </a:lnTo>
                  <a:lnTo>
                    <a:pt x="67" y="1547"/>
                  </a:lnTo>
                  <a:lnTo>
                    <a:pt x="86" y="1629"/>
                  </a:lnTo>
                  <a:lnTo>
                    <a:pt x="107" y="1711"/>
                  </a:lnTo>
                  <a:lnTo>
                    <a:pt x="132" y="1793"/>
                  </a:lnTo>
                  <a:lnTo>
                    <a:pt x="159" y="1875"/>
                  </a:lnTo>
                  <a:lnTo>
                    <a:pt x="190" y="1958"/>
                  </a:lnTo>
                  <a:lnTo>
                    <a:pt x="223" y="2040"/>
                  </a:lnTo>
                  <a:lnTo>
                    <a:pt x="261" y="2123"/>
                  </a:lnTo>
                  <a:lnTo>
                    <a:pt x="301" y="2204"/>
                  </a:lnTo>
                  <a:lnTo>
                    <a:pt x="345" y="2285"/>
                  </a:lnTo>
                  <a:lnTo>
                    <a:pt x="392" y="2367"/>
                  </a:lnTo>
                  <a:lnTo>
                    <a:pt x="444" y="2447"/>
                  </a:lnTo>
                  <a:lnTo>
                    <a:pt x="500" y="2527"/>
                  </a:lnTo>
                  <a:lnTo>
                    <a:pt x="560" y="2605"/>
                  </a:lnTo>
                  <a:lnTo>
                    <a:pt x="624" y="2682"/>
                  </a:lnTo>
                  <a:lnTo>
                    <a:pt x="691" y="2758"/>
                  </a:lnTo>
                  <a:lnTo>
                    <a:pt x="764" y="2832"/>
                  </a:lnTo>
                  <a:lnTo>
                    <a:pt x="841" y="2906"/>
                  </a:lnTo>
                  <a:lnTo>
                    <a:pt x="924" y="2978"/>
                  </a:lnTo>
                  <a:lnTo>
                    <a:pt x="1011" y="3047"/>
                  </a:lnTo>
                  <a:lnTo>
                    <a:pt x="1102" y="3115"/>
                  </a:lnTo>
                  <a:lnTo>
                    <a:pt x="1199" y="3181"/>
                  </a:lnTo>
                  <a:lnTo>
                    <a:pt x="1302" y="3245"/>
                  </a:lnTo>
                  <a:lnTo>
                    <a:pt x="1409" y="330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0033">
                    <a:shade val="30000"/>
                    <a:satMod val="115000"/>
                    <a:alpha val="0"/>
                  </a:srgbClr>
                </a:gs>
                <a:gs pos="50000">
                  <a:srgbClr val="D90033">
                    <a:shade val="67500"/>
                    <a:satMod val="115000"/>
                    <a:alpha val="30000"/>
                  </a:srgbClr>
                </a:gs>
                <a:gs pos="100000">
                  <a:srgbClr val="D90033">
                    <a:shade val="100000"/>
                    <a:satMod val="115000"/>
                    <a:alpha val="30000"/>
                  </a:srgbClr>
                </a:gs>
              </a:gsLst>
              <a:lin ang="2700000" scaled="1"/>
              <a:tileRect/>
            </a:gra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1" name="Freeform 7"/>
            <p:cNvSpPr>
              <a:spLocks/>
            </p:cNvSpPr>
            <p:nvPr userDrawn="1"/>
          </p:nvSpPr>
          <p:spPr bwMode="auto">
            <a:xfrm>
              <a:off x="391" y="3732"/>
              <a:ext cx="66" cy="425"/>
            </a:xfrm>
            <a:custGeom>
              <a:avLst/>
              <a:gdLst>
                <a:gd name="T0" fmla="*/ 129 w 329"/>
                <a:gd name="T1" fmla="*/ 1989 h 2128"/>
                <a:gd name="T2" fmla="*/ 126 w 329"/>
                <a:gd name="T3" fmla="*/ 1779 h 2128"/>
                <a:gd name="T4" fmla="*/ 121 w 329"/>
                <a:gd name="T5" fmla="*/ 1596 h 2128"/>
                <a:gd name="T6" fmla="*/ 115 w 329"/>
                <a:gd name="T7" fmla="*/ 1438 h 2128"/>
                <a:gd name="T8" fmla="*/ 108 w 329"/>
                <a:gd name="T9" fmla="*/ 1304 h 2128"/>
                <a:gd name="T10" fmla="*/ 100 w 329"/>
                <a:gd name="T11" fmla="*/ 1190 h 2128"/>
                <a:gd name="T12" fmla="*/ 92 w 329"/>
                <a:gd name="T13" fmla="*/ 1095 h 2128"/>
                <a:gd name="T14" fmla="*/ 82 w 329"/>
                <a:gd name="T15" fmla="*/ 1019 h 2128"/>
                <a:gd name="T16" fmla="*/ 72 w 329"/>
                <a:gd name="T17" fmla="*/ 957 h 2128"/>
                <a:gd name="T18" fmla="*/ 62 w 329"/>
                <a:gd name="T19" fmla="*/ 908 h 2128"/>
                <a:gd name="T20" fmla="*/ 51 w 329"/>
                <a:gd name="T21" fmla="*/ 871 h 2128"/>
                <a:gd name="T22" fmla="*/ 40 w 329"/>
                <a:gd name="T23" fmla="*/ 845 h 2128"/>
                <a:gd name="T24" fmla="*/ 28 w 329"/>
                <a:gd name="T25" fmla="*/ 825 h 2128"/>
                <a:gd name="T26" fmla="*/ 17 w 329"/>
                <a:gd name="T27" fmla="*/ 812 h 2128"/>
                <a:gd name="T28" fmla="*/ 5 w 329"/>
                <a:gd name="T29" fmla="*/ 803 h 2128"/>
                <a:gd name="T30" fmla="*/ 30 w 329"/>
                <a:gd name="T31" fmla="*/ 727 h 2128"/>
                <a:gd name="T32" fmla="*/ 77 w 329"/>
                <a:gd name="T33" fmla="*/ 0 h 2128"/>
                <a:gd name="T34" fmla="*/ 215 w 329"/>
                <a:gd name="T35" fmla="*/ 255 h 2128"/>
                <a:gd name="T36" fmla="*/ 229 w 329"/>
                <a:gd name="T37" fmla="*/ 232 h 2128"/>
                <a:gd name="T38" fmla="*/ 251 w 329"/>
                <a:gd name="T39" fmla="*/ 203 h 2128"/>
                <a:gd name="T40" fmla="*/ 279 w 329"/>
                <a:gd name="T41" fmla="*/ 177 h 2128"/>
                <a:gd name="T42" fmla="*/ 310 w 329"/>
                <a:gd name="T43" fmla="*/ 162 h 2128"/>
                <a:gd name="T44" fmla="*/ 318 w 329"/>
                <a:gd name="T45" fmla="*/ 302 h 2128"/>
                <a:gd name="T46" fmla="*/ 297 w 329"/>
                <a:gd name="T47" fmla="*/ 324 h 2128"/>
                <a:gd name="T48" fmla="*/ 278 w 329"/>
                <a:gd name="T49" fmla="*/ 351 h 2128"/>
                <a:gd name="T50" fmla="*/ 261 w 329"/>
                <a:gd name="T51" fmla="*/ 384 h 2128"/>
                <a:gd name="T52" fmla="*/ 246 w 329"/>
                <a:gd name="T53" fmla="*/ 427 h 2128"/>
                <a:gd name="T54" fmla="*/ 233 w 329"/>
                <a:gd name="T55" fmla="*/ 479 h 2128"/>
                <a:gd name="T56" fmla="*/ 222 w 329"/>
                <a:gd name="T57" fmla="*/ 542 h 2128"/>
                <a:gd name="T58" fmla="*/ 213 w 329"/>
                <a:gd name="T59" fmla="*/ 621 h 2128"/>
                <a:gd name="T60" fmla="*/ 205 w 329"/>
                <a:gd name="T61" fmla="*/ 714 h 2128"/>
                <a:gd name="T62" fmla="*/ 199 w 329"/>
                <a:gd name="T63" fmla="*/ 825 h 2128"/>
                <a:gd name="T64" fmla="*/ 195 w 329"/>
                <a:gd name="T65" fmla="*/ 956 h 2128"/>
                <a:gd name="T66" fmla="*/ 192 w 329"/>
                <a:gd name="T67" fmla="*/ 1107 h 2128"/>
                <a:gd name="T68" fmla="*/ 190 w 329"/>
                <a:gd name="T69" fmla="*/ 1282 h 2128"/>
                <a:gd name="T70" fmla="*/ 189 w 329"/>
                <a:gd name="T71" fmla="*/ 1482 h 2128"/>
                <a:gd name="T72" fmla="*/ 189 w 329"/>
                <a:gd name="T73" fmla="*/ 1709 h 2128"/>
                <a:gd name="T74" fmla="*/ 191 w 329"/>
                <a:gd name="T75" fmla="*/ 1965 h 2128"/>
                <a:gd name="T76" fmla="*/ 188 w 329"/>
                <a:gd name="T77" fmla="*/ 2115 h 2128"/>
                <a:gd name="T78" fmla="*/ 172 w 329"/>
                <a:gd name="T79" fmla="*/ 2126 h 2128"/>
                <a:gd name="T80" fmla="*/ 153 w 329"/>
                <a:gd name="T81" fmla="*/ 2126 h 2128"/>
                <a:gd name="T82" fmla="*/ 136 w 329"/>
                <a:gd name="T83" fmla="*/ 2115 h 2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9" h="2128">
                  <a:moveTo>
                    <a:pt x="130" y="2104"/>
                  </a:moveTo>
                  <a:lnTo>
                    <a:pt x="129" y="1989"/>
                  </a:lnTo>
                  <a:lnTo>
                    <a:pt x="127" y="1880"/>
                  </a:lnTo>
                  <a:lnTo>
                    <a:pt x="126" y="1779"/>
                  </a:lnTo>
                  <a:lnTo>
                    <a:pt x="124" y="1685"/>
                  </a:lnTo>
                  <a:lnTo>
                    <a:pt x="121" y="1596"/>
                  </a:lnTo>
                  <a:lnTo>
                    <a:pt x="118" y="1515"/>
                  </a:lnTo>
                  <a:lnTo>
                    <a:pt x="115" y="1438"/>
                  </a:lnTo>
                  <a:lnTo>
                    <a:pt x="111" y="1368"/>
                  </a:lnTo>
                  <a:lnTo>
                    <a:pt x="108" y="1304"/>
                  </a:lnTo>
                  <a:lnTo>
                    <a:pt x="104" y="1245"/>
                  </a:lnTo>
                  <a:lnTo>
                    <a:pt x="100" y="1190"/>
                  </a:lnTo>
                  <a:lnTo>
                    <a:pt x="96" y="1141"/>
                  </a:lnTo>
                  <a:lnTo>
                    <a:pt x="92" y="1095"/>
                  </a:lnTo>
                  <a:lnTo>
                    <a:pt x="87" y="1054"/>
                  </a:lnTo>
                  <a:lnTo>
                    <a:pt x="82" y="1019"/>
                  </a:lnTo>
                  <a:lnTo>
                    <a:pt x="77" y="985"/>
                  </a:lnTo>
                  <a:lnTo>
                    <a:pt x="72" y="957"/>
                  </a:lnTo>
                  <a:lnTo>
                    <a:pt x="67" y="931"/>
                  </a:lnTo>
                  <a:lnTo>
                    <a:pt x="62" y="908"/>
                  </a:lnTo>
                  <a:lnTo>
                    <a:pt x="57" y="888"/>
                  </a:lnTo>
                  <a:lnTo>
                    <a:pt x="51" y="871"/>
                  </a:lnTo>
                  <a:lnTo>
                    <a:pt x="46" y="857"/>
                  </a:lnTo>
                  <a:lnTo>
                    <a:pt x="40" y="845"/>
                  </a:lnTo>
                  <a:lnTo>
                    <a:pt x="34" y="834"/>
                  </a:lnTo>
                  <a:lnTo>
                    <a:pt x="28" y="825"/>
                  </a:lnTo>
                  <a:lnTo>
                    <a:pt x="22" y="818"/>
                  </a:lnTo>
                  <a:lnTo>
                    <a:pt x="17" y="812"/>
                  </a:lnTo>
                  <a:lnTo>
                    <a:pt x="11" y="807"/>
                  </a:lnTo>
                  <a:lnTo>
                    <a:pt x="5" y="803"/>
                  </a:lnTo>
                  <a:lnTo>
                    <a:pt x="0" y="799"/>
                  </a:lnTo>
                  <a:lnTo>
                    <a:pt x="30" y="727"/>
                  </a:lnTo>
                  <a:lnTo>
                    <a:pt x="78" y="760"/>
                  </a:lnTo>
                  <a:lnTo>
                    <a:pt x="77" y="0"/>
                  </a:lnTo>
                  <a:lnTo>
                    <a:pt x="215" y="82"/>
                  </a:lnTo>
                  <a:lnTo>
                    <a:pt x="215" y="255"/>
                  </a:lnTo>
                  <a:lnTo>
                    <a:pt x="221" y="245"/>
                  </a:lnTo>
                  <a:lnTo>
                    <a:pt x="229" y="232"/>
                  </a:lnTo>
                  <a:lnTo>
                    <a:pt x="239" y="217"/>
                  </a:lnTo>
                  <a:lnTo>
                    <a:pt x="251" y="203"/>
                  </a:lnTo>
                  <a:lnTo>
                    <a:pt x="265" y="189"/>
                  </a:lnTo>
                  <a:lnTo>
                    <a:pt x="279" y="177"/>
                  </a:lnTo>
                  <a:lnTo>
                    <a:pt x="294" y="167"/>
                  </a:lnTo>
                  <a:lnTo>
                    <a:pt x="310" y="162"/>
                  </a:lnTo>
                  <a:lnTo>
                    <a:pt x="329" y="292"/>
                  </a:lnTo>
                  <a:lnTo>
                    <a:pt x="318" y="302"/>
                  </a:lnTo>
                  <a:lnTo>
                    <a:pt x="307" y="312"/>
                  </a:lnTo>
                  <a:lnTo>
                    <a:pt x="297" y="324"/>
                  </a:lnTo>
                  <a:lnTo>
                    <a:pt x="287" y="336"/>
                  </a:lnTo>
                  <a:lnTo>
                    <a:pt x="278" y="351"/>
                  </a:lnTo>
                  <a:lnTo>
                    <a:pt x="269" y="367"/>
                  </a:lnTo>
                  <a:lnTo>
                    <a:pt x="261" y="384"/>
                  </a:lnTo>
                  <a:lnTo>
                    <a:pt x="253" y="405"/>
                  </a:lnTo>
                  <a:lnTo>
                    <a:pt x="246" y="427"/>
                  </a:lnTo>
                  <a:lnTo>
                    <a:pt x="239" y="452"/>
                  </a:lnTo>
                  <a:lnTo>
                    <a:pt x="233" y="479"/>
                  </a:lnTo>
                  <a:lnTo>
                    <a:pt x="227" y="509"/>
                  </a:lnTo>
                  <a:lnTo>
                    <a:pt x="222" y="542"/>
                  </a:lnTo>
                  <a:lnTo>
                    <a:pt x="217" y="580"/>
                  </a:lnTo>
                  <a:lnTo>
                    <a:pt x="213" y="621"/>
                  </a:lnTo>
                  <a:lnTo>
                    <a:pt x="209" y="665"/>
                  </a:lnTo>
                  <a:lnTo>
                    <a:pt x="205" y="714"/>
                  </a:lnTo>
                  <a:lnTo>
                    <a:pt x="202" y="767"/>
                  </a:lnTo>
                  <a:lnTo>
                    <a:pt x="199" y="825"/>
                  </a:lnTo>
                  <a:lnTo>
                    <a:pt x="197" y="887"/>
                  </a:lnTo>
                  <a:lnTo>
                    <a:pt x="195" y="956"/>
                  </a:lnTo>
                  <a:lnTo>
                    <a:pt x="193" y="1029"/>
                  </a:lnTo>
                  <a:lnTo>
                    <a:pt x="192" y="1107"/>
                  </a:lnTo>
                  <a:lnTo>
                    <a:pt x="191" y="1192"/>
                  </a:lnTo>
                  <a:lnTo>
                    <a:pt x="190" y="1282"/>
                  </a:lnTo>
                  <a:lnTo>
                    <a:pt x="189" y="1379"/>
                  </a:lnTo>
                  <a:lnTo>
                    <a:pt x="189" y="1482"/>
                  </a:lnTo>
                  <a:lnTo>
                    <a:pt x="189" y="1593"/>
                  </a:lnTo>
                  <a:lnTo>
                    <a:pt x="189" y="1709"/>
                  </a:lnTo>
                  <a:lnTo>
                    <a:pt x="190" y="1833"/>
                  </a:lnTo>
                  <a:lnTo>
                    <a:pt x="191" y="1965"/>
                  </a:lnTo>
                  <a:lnTo>
                    <a:pt x="192" y="2104"/>
                  </a:lnTo>
                  <a:lnTo>
                    <a:pt x="188" y="2115"/>
                  </a:lnTo>
                  <a:lnTo>
                    <a:pt x="180" y="2122"/>
                  </a:lnTo>
                  <a:lnTo>
                    <a:pt x="172" y="2126"/>
                  </a:lnTo>
                  <a:lnTo>
                    <a:pt x="162" y="2128"/>
                  </a:lnTo>
                  <a:lnTo>
                    <a:pt x="153" y="2126"/>
                  </a:lnTo>
                  <a:lnTo>
                    <a:pt x="143" y="2122"/>
                  </a:lnTo>
                  <a:lnTo>
                    <a:pt x="136" y="2115"/>
                  </a:lnTo>
                  <a:lnTo>
                    <a:pt x="130" y="2104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2" name="Freeform 8"/>
            <p:cNvSpPr>
              <a:spLocks/>
            </p:cNvSpPr>
            <p:nvPr userDrawn="1"/>
          </p:nvSpPr>
          <p:spPr bwMode="auto">
            <a:xfrm>
              <a:off x="116" y="3993"/>
              <a:ext cx="139" cy="167"/>
            </a:xfrm>
            <a:custGeom>
              <a:avLst/>
              <a:gdLst>
                <a:gd name="T0" fmla="*/ 531 w 696"/>
                <a:gd name="T1" fmla="*/ 301 h 835"/>
                <a:gd name="T2" fmla="*/ 696 w 696"/>
                <a:gd name="T3" fmla="*/ 301 h 835"/>
                <a:gd name="T4" fmla="*/ 696 w 696"/>
                <a:gd name="T5" fmla="*/ 835 h 835"/>
                <a:gd name="T6" fmla="*/ 164 w 696"/>
                <a:gd name="T7" fmla="*/ 835 h 835"/>
                <a:gd name="T8" fmla="*/ 164 w 696"/>
                <a:gd name="T9" fmla="*/ 533 h 835"/>
                <a:gd name="T10" fmla="*/ 0 w 696"/>
                <a:gd name="T11" fmla="*/ 533 h 835"/>
                <a:gd name="T12" fmla="*/ 0 w 696"/>
                <a:gd name="T13" fmla="*/ 0 h 835"/>
                <a:gd name="T14" fmla="*/ 531 w 696"/>
                <a:gd name="T15" fmla="*/ 0 h 835"/>
                <a:gd name="T16" fmla="*/ 531 w 696"/>
                <a:gd name="T17" fmla="*/ 301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6" h="835">
                  <a:moveTo>
                    <a:pt x="531" y="301"/>
                  </a:moveTo>
                  <a:lnTo>
                    <a:pt x="696" y="301"/>
                  </a:lnTo>
                  <a:lnTo>
                    <a:pt x="696" y="835"/>
                  </a:lnTo>
                  <a:lnTo>
                    <a:pt x="164" y="835"/>
                  </a:lnTo>
                  <a:lnTo>
                    <a:pt x="164" y="533"/>
                  </a:lnTo>
                  <a:lnTo>
                    <a:pt x="0" y="533"/>
                  </a:lnTo>
                  <a:lnTo>
                    <a:pt x="0" y="0"/>
                  </a:lnTo>
                  <a:lnTo>
                    <a:pt x="531" y="0"/>
                  </a:lnTo>
                  <a:lnTo>
                    <a:pt x="531" y="30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3" name="Freeform 9"/>
            <p:cNvSpPr>
              <a:spLocks/>
            </p:cNvSpPr>
            <p:nvPr userDrawn="1"/>
          </p:nvSpPr>
          <p:spPr bwMode="auto">
            <a:xfrm>
              <a:off x="48" y="3677"/>
              <a:ext cx="203" cy="246"/>
            </a:xfrm>
            <a:custGeom>
              <a:avLst/>
              <a:gdLst>
                <a:gd name="T0" fmla="*/ 595 w 1013"/>
                <a:gd name="T1" fmla="*/ 210 h 1232"/>
                <a:gd name="T2" fmla="*/ 584 w 1013"/>
                <a:gd name="T3" fmla="*/ 270 h 1232"/>
                <a:gd name="T4" fmla="*/ 564 w 1013"/>
                <a:gd name="T5" fmla="*/ 369 h 1232"/>
                <a:gd name="T6" fmla="*/ 659 w 1013"/>
                <a:gd name="T7" fmla="*/ 368 h 1232"/>
                <a:gd name="T8" fmla="*/ 549 w 1013"/>
                <a:gd name="T9" fmla="*/ 502 h 1232"/>
                <a:gd name="T10" fmla="*/ 680 w 1013"/>
                <a:gd name="T11" fmla="*/ 486 h 1232"/>
                <a:gd name="T12" fmla="*/ 528 w 1013"/>
                <a:gd name="T13" fmla="*/ 696 h 1232"/>
                <a:gd name="T14" fmla="*/ 654 w 1013"/>
                <a:gd name="T15" fmla="*/ 686 h 1232"/>
                <a:gd name="T16" fmla="*/ 575 w 1013"/>
                <a:gd name="T17" fmla="*/ 789 h 1232"/>
                <a:gd name="T18" fmla="*/ 648 w 1013"/>
                <a:gd name="T19" fmla="*/ 842 h 1232"/>
                <a:gd name="T20" fmla="*/ 581 w 1013"/>
                <a:gd name="T21" fmla="*/ 915 h 1232"/>
                <a:gd name="T22" fmla="*/ 569 w 1013"/>
                <a:gd name="T23" fmla="*/ 986 h 1232"/>
                <a:gd name="T24" fmla="*/ 570 w 1013"/>
                <a:gd name="T25" fmla="*/ 1032 h 1232"/>
                <a:gd name="T26" fmla="*/ 649 w 1013"/>
                <a:gd name="T27" fmla="*/ 1058 h 1232"/>
                <a:gd name="T28" fmla="*/ 706 w 1013"/>
                <a:gd name="T29" fmla="*/ 967 h 1232"/>
                <a:gd name="T30" fmla="*/ 753 w 1013"/>
                <a:gd name="T31" fmla="*/ 896 h 1232"/>
                <a:gd name="T32" fmla="*/ 805 w 1013"/>
                <a:gd name="T33" fmla="*/ 943 h 1232"/>
                <a:gd name="T34" fmla="*/ 854 w 1013"/>
                <a:gd name="T35" fmla="*/ 748 h 1232"/>
                <a:gd name="T36" fmla="*/ 936 w 1013"/>
                <a:gd name="T37" fmla="*/ 769 h 1232"/>
                <a:gd name="T38" fmla="*/ 997 w 1013"/>
                <a:gd name="T39" fmla="*/ 700 h 1232"/>
                <a:gd name="T40" fmla="*/ 987 w 1013"/>
                <a:gd name="T41" fmla="*/ 782 h 1232"/>
                <a:gd name="T42" fmla="*/ 1006 w 1013"/>
                <a:gd name="T43" fmla="*/ 910 h 1232"/>
                <a:gd name="T44" fmla="*/ 853 w 1013"/>
                <a:gd name="T45" fmla="*/ 942 h 1232"/>
                <a:gd name="T46" fmla="*/ 864 w 1013"/>
                <a:gd name="T47" fmla="*/ 1045 h 1232"/>
                <a:gd name="T48" fmla="*/ 738 w 1013"/>
                <a:gd name="T49" fmla="*/ 1085 h 1232"/>
                <a:gd name="T50" fmla="*/ 669 w 1013"/>
                <a:gd name="T51" fmla="*/ 1112 h 1232"/>
                <a:gd name="T52" fmla="*/ 599 w 1013"/>
                <a:gd name="T53" fmla="*/ 1165 h 1232"/>
                <a:gd name="T54" fmla="*/ 466 w 1013"/>
                <a:gd name="T55" fmla="*/ 1204 h 1232"/>
                <a:gd name="T56" fmla="*/ 402 w 1013"/>
                <a:gd name="T57" fmla="*/ 1163 h 1232"/>
                <a:gd name="T58" fmla="*/ 360 w 1013"/>
                <a:gd name="T59" fmla="*/ 1099 h 1232"/>
                <a:gd name="T60" fmla="*/ 202 w 1013"/>
                <a:gd name="T61" fmla="*/ 1136 h 1232"/>
                <a:gd name="T62" fmla="*/ 222 w 1013"/>
                <a:gd name="T63" fmla="*/ 1033 h 1232"/>
                <a:gd name="T64" fmla="*/ 146 w 1013"/>
                <a:gd name="T65" fmla="*/ 995 h 1232"/>
                <a:gd name="T66" fmla="*/ 66 w 1013"/>
                <a:gd name="T67" fmla="*/ 935 h 1232"/>
                <a:gd name="T68" fmla="*/ 94 w 1013"/>
                <a:gd name="T69" fmla="*/ 865 h 1232"/>
                <a:gd name="T70" fmla="*/ 9 w 1013"/>
                <a:gd name="T71" fmla="*/ 763 h 1232"/>
                <a:gd name="T72" fmla="*/ 64 w 1013"/>
                <a:gd name="T73" fmla="*/ 736 h 1232"/>
                <a:gd name="T74" fmla="*/ 116 w 1013"/>
                <a:gd name="T75" fmla="*/ 816 h 1232"/>
                <a:gd name="T76" fmla="*/ 168 w 1013"/>
                <a:gd name="T77" fmla="*/ 844 h 1232"/>
                <a:gd name="T78" fmla="*/ 208 w 1013"/>
                <a:gd name="T79" fmla="*/ 858 h 1232"/>
                <a:gd name="T80" fmla="*/ 276 w 1013"/>
                <a:gd name="T81" fmla="*/ 1008 h 1232"/>
                <a:gd name="T82" fmla="*/ 336 w 1013"/>
                <a:gd name="T83" fmla="*/ 954 h 1232"/>
                <a:gd name="T84" fmla="*/ 399 w 1013"/>
                <a:gd name="T85" fmla="*/ 1029 h 1232"/>
                <a:gd name="T86" fmla="*/ 456 w 1013"/>
                <a:gd name="T87" fmla="*/ 1082 h 1232"/>
                <a:gd name="T88" fmla="*/ 386 w 1013"/>
                <a:gd name="T89" fmla="*/ 956 h 1232"/>
                <a:gd name="T90" fmla="*/ 468 w 1013"/>
                <a:gd name="T91" fmla="*/ 900 h 1232"/>
                <a:gd name="T92" fmla="*/ 281 w 1013"/>
                <a:gd name="T93" fmla="*/ 735 h 1232"/>
                <a:gd name="T94" fmla="*/ 389 w 1013"/>
                <a:gd name="T95" fmla="*/ 742 h 1232"/>
                <a:gd name="T96" fmla="*/ 468 w 1013"/>
                <a:gd name="T97" fmla="*/ 646 h 1232"/>
                <a:gd name="T98" fmla="*/ 354 w 1013"/>
                <a:gd name="T99" fmla="*/ 502 h 1232"/>
                <a:gd name="T100" fmla="*/ 371 w 1013"/>
                <a:gd name="T101" fmla="*/ 464 h 1232"/>
                <a:gd name="T102" fmla="*/ 468 w 1013"/>
                <a:gd name="T103" fmla="*/ 442 h 1232"/>
                <a:gd name="T104" fmla="*/ 355 w 1013"/>
                <a:gd name="T105" fmla="*/ 278 h 1232"/>
                <a:gd name="T106" fmla="*/ 427 w 1013"/>
                <a:gd name="T107" fmla="*/ 234 h 1232"/>
                <a:gd name="T108" fmla="*/ 434 w 1013"/>
                <a:gd name="T109" fmla="*/ 168 h 1232"/>
                <a:gd name="T110" fmla="*/ 447 w 1013"/>
                <a:gd name="T111" fmla="*/ 69 h 1232"/>
                <a:gd name="T112" fmla="*/ 524 w 1013"/>
                <a:gd name="T113" fmla="*/ 8 h 1232"/>
                <a:gd name="T114" fmla="*/ 543 w 1013"/>
                <a:gd name="T115" fmla="*/ 120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13" h="1232">
                  <a:moveTo>
                    <a:pt x="526" y="151"/>
                  </a:moveTo>
                  <a:lnTo>
                    <a:pt x="527" y="191"/>
                  </a:lnTo>
                  <a:lnTo>
                    <a:pt x="548" y="176"/>
                  </a:lnTo>
                  <a:lnTo>
                    <a:pt x="572" y="163"/>
                  </a:lnTo>
                  <a:lnTo>
                    <a:pt x="598" y="153"/>
                  </a:lnTo>
                  <a:lnTo>
                    <a:pt x="621" y="147"/>
                  </a:lnTo>
                  <a:lnTo>
                    <a:pt x="614" y="173"/>
                  </a:lnTo>
                  <a:lnTo>
                    <a:pt x="605" y="193"/>
                  </a:lnTo>
                  <a:lnTo>
                    <a:pt x="595" y="210"/>
                  </a:lnTo>
                  <a:lnTo>
                    <a:pt x="583" y="224"/>
                  </a:lnTo>
                  <a:lnTo>
                    <a:pt x="570" y="233"/>
                  </a:lnTo>
                  <a:lnTo>
                    <a:pt x="556" y="240"/>
                  </a:lnTo>
                  <a:lnTo>
                    <a:pt x="542" y="245"/>
                  </a:lnTo>
                  <a:lnTo>
                    <a:pt x="527" y="248"/>
                  </a:lnTo>
                  <a:lnTo>
                    <a:pt x="526" y="312"/>
                  </a:lnTo>
                  <a:lnTo>
                    <a:pt x="543" y="298"/>
                  </a:lnTo>
                  <a:lnTo>
                    <a:pt x="563" y="284"/>
                  </a:lnTo>
                  <a:lnTo>
                    <a:pt x="584" y="270"/>
                  </a:lnTo>
                  <a:lnTo>
                    <a:pt x="605" y="258"/>
                  </a:lnTo>
                  <a:lnTo>
                    <a:pt x="626" y="248"/>
                  </a:lnTo>
                  <a:lnTo>
                    <a:pt x="645" y="242"/>
                  </a:lnTo>
                  <a:lnTo>
                    <a:pt x="636" y="275"/>
                  </a:lnTo>
                  <a:lnTo>
                    <a:pt x="625" y="303"/>
                  </a:lnTo>
                  <a:lnTo>
                    <a:pt x="612" y="326"/>
                  </a:lnTo>
                  <a:lnTo>
                    <a:pt x="598" y="345"/>
                  </a:lnTo>
                  <a:lnTo>
                    <a:pt x="581" y="359"/>
                  </a:lnTo>
                  <a:lnTo>
                    <a:pt x="564" y="369"/>
                  </a:lnTo>
                  <a:lnTo>
                    <a:pt x="546" y="376"/>
                  </a:lnTo>
                  <a:lnTo>
                    <a:pt x="527" y="380"/>
                  </a:lnTo>
                  <a:lnTo>
                    <a:pt x="527" y="443"/>
                  </a:lnTo>
                  <a:lnTo>
                    <a:pt x="546" y="431"/>
                  </a:lnTo>
                  <a:lnTo>
                    <a:pt x="567" y="417"/>
                  </a:lnTo>
                  <a:lnTo>
                    <a:pt x="590" y="403"/>
                  </a:lnTo>
                  <a:lnTo>
                    <a:pt x="613" y="390"/>
                  </a:lnTo>
                  <a:lnTo>
                    <a:pt x="636" y="377"/>
                  </a:lnTo>
                  <a:lnTo>
                    <a:pt x="659" y="368"/>
                  </a:lnTo>
                  <a:lnTo>
                    <a:pt x="680" y="362"/>
                  </a:lnTo>
                  <a:lnTo>
                    <a:pt x="670" y="393"/>
                  </a:lnTo>
                  <a:lnTo>
                    <a:pt x="657" y="419"/>
                  </a:lnTo>
                  <a:lnTo>
                    <a:pt x="642" y="441"/>
                  </a:lnTo>
                  <a:lnTo>
                    <a:pt x="626" y="460"/>
                  </a:lnTo>
                  <a:lnTo>
                    <a:pt x="609" y="475"/>
                  </a:lnTo>
                  <a:lnTo>
                    <a:pt x="590" y="487"/>
                  </a:lnTo>
                  <a:lnTo>
                    <a:pt x="569" y="495"/>
                  </a:lnTo>
                  <a:lnTo>
                    <a:pt x="549" y="502"/>
                  </a:lnTo>
                  <a:lnTo>
                    <a:pt x="528" y="505"/>
                  </a:lnTo>
                  <a:lnTo>
                    <a:pt x="528" y="563"/>
                  </a:lnTo>
                  <a:lnTo>
                    <a:pt x="546" y="550"/>
                  </a:lnTo>
                  <a:lnTo>
                    <a:pt x="567" y="537"/>
                  </a:lnTo>
                  <a:lnTo>
                    <a:pt x="590" y="524"/>
                  </a:lnTo>
                  <a:lnTo>
                    <a:pt x="613" y="512"/>
                  </a:lnTo>
                  <a:lnTo>
                    <a:pt x="636" y="500"/>
                  </a:lnTo>
                  <a:lnTo>
                    <a:pt x="659" y="491"/>
                  </a:lnTo>
                  <a:lnTo>
                    <a:pt x="680" y="486"/>
                  </a:lnTo>
                  <a:lnTo>
                    <a:pt x="668" y="520"/>
                  </a:lnTo>
                  <a:lnTo>
                    <a:pt x="653" y="550"/>
                  </a:lnTo>
                  <a:lnTo>
                    <a:pt x="636" y="576"/>
                  </a:lnTo>
                  <a:lnTo>
                    <a:pt x="617" y="598"/>
                  </a:lnTo>
                  <a:lnTo>
                    <a:pt x="597" y="617"/>
                  </a:lnTo>
                  <a:lnTo>
                    <a:pt x="574" y="631"/>
                  </a:lnTo>
                  <a:lnTo>
                    <a:pt x="551" y="641"/>
                  </a:lnTo>
                  <a:lnTo>
                    <a:pt x="528" y="647"/>
                  </a:lnTo>
                  <a:lnTo>
                    <a:pt x="528" y="696"/>
                  </a:lnTo>
                  <a:lnTo>
                    <a:pt x="546" y="684"/>
                  </a:lnTo>
                  <a:lnTo>
                    <a:pt x="567" y="671"/>
                  </a:lnTo>
                  <a:lnTo>
                    <a:pt x="590" y="657"/>
                  </a:lnTo>
                  <a:lnTo>
                    <a:pt x="613" y="644"/>
                  </a:lnTo>
                  <a:lnTo>
                    <a:pt x="636" y="634"/>
                  </a:lnTo>
                  <a:lnTo>
                    <a:pt x="659" y="625"/>
                  </a:lnTo>
                  <a:lnTo>
                    <a:pt x="680" y="620"/>
                  </a:lnTo>
                  <a:lnTo>
                    <a:pt x="669" y="655"/>
                  </a:lnTo>
                  <a:lnTo>
                    <a:pt x="654" y="686"/>
                  </a:lnTo>
                  <a:lnTo>
                    <a:pt x="637" y="711"/>
                  </a:lnTo>
                  <a:lnTo>
                    <a:pt x="619" y="734"/>
                  </a:lnTo>
                  <a:lnTo>
                    <a:pt x="598" y="751"/>
                  </a:lnTo>
                  <a:lnTo>
                    <a:pt x="575" y="764"/>
                  </a:lnTo>
                  <a:lnTo>
                    <a:pt x="551" y="773"/>
                  </a:lnTo>
                  <a:lnTo>
                    <a:pt x="527" y="777"/>
                  </a:lnTo>
                  <a:lnTo>
                    <a:pt x="527" y="817"/>
                  </a:lnTo>
                  <a:lnTo>
                    <a:pt x="550" y="804"/>
                  </a:lnTo>
                  <a:lnTo>
                    <a:pt x="575" y="789"/>
                  </a:lnTo>
                  <a:lnTo>
                    <a:pt x="603" y="773"/>
                  </a:lnTo>
                  <a:lnTo>
                    <a:pt x="632" y="758"/>
                  </a:lnTo>
                  <a:lnTo>
                    <a:pt x="661" y="745"/>
                  </a:lnTo>
                  <a:lnTo>
                    <a:pt x="688" y="735"/>
                  </a:lnTo>
                  <a:lnTo>
                    <a:pt x="713" y="729"/>
                  </a:lnTo>
                  <a:lnTo>
                    <a:pt x="701" y="762"/>
                  </a:lnTo>
                  <a:lnTo>
                    <a:pt x="686" y="793"/>
                  </a:lnTo>
                  <a:lnTo>
                    <a:pt x="668" y="819"/>
                  </a:lnTo>
                  <a:lnTo>
                    <a:pt x="648" y="842"/>
                  </a:lnTo>
                  <a:lnTo>
                    <a:pt x="626" y="861"/>
                  </a:lnTo>
                  <a:lnTo>
                    <a:pt x="603" y="876"/>
                  </a:lnTo>
                  <a:lnTo>
                    <a:pt x="578" y="887"/>
                  </a:lnTo>
                  <a:lnTo>
                    <a:pt x="553" y="896"/>
                  </a:lnTo>
                  <a:lnTo>
                    <a:pt x="527" y="900"/>
                  </a:lnTo>
                  <a:lnTo>
                    <a:pt x="527" y="945"/>
                  </a:lnTo>
                  <a:lnTo>
                    <a:pt x="542" y="935"/>
                  </a:lnTo>
                  <a:lnTo>
                    <a:pt x="561" y="924"/>
                  </a:lnTo>
                  <a:lnTo>
                    <a:pt x="581" y="915"/>
                  </a:lnTo>
                  <a:lnTo>
                    <a:pt x="603" y="907"/>
                  </a:lnTo>
                  <a:lnTo>
                    <a:pt x="622" y="900"/>
                  </a:lnTo>
                  <a:lnTo>
                    <a:pt x="639" y="896"/>
                  </a:lnTo>
                  <a:lnTo>
                    <a:pt x="632" y="918"/>
                  </a:lnTo>
                  <a:lnTo>
                    <a:pt x="623" y="937"/>
                  </a:lnTo>
                  <a:lnTo>
                    <a:pt x="611" y="953"/>
                  </a:lnTo>
                  <a:lnTo>
                    <a:pt x="598" y="967"/>
                  </a:lnTo>
                  <a:lnTo>
                    <a:pt x="584" y="977"/>
                  </a:lnTo>
                  <a:lnTo>
                    <a:pt x="569" y="986"/>
                  </a:lnTo>
                  <a:lnTo>
                    <a:pt x="554" y="993"/>
                  </a:lnTo>
                  <a:lnTo>
                    <a:pt x="540" y="998"/>
                  </a:lnTo>
                  <a:lnTo>
                    <a:pt x="527" y="1001"/>
                  </a:lnTo>
                  <a:lnTo>
                    <a:pt x="527" y="1087"/>
                  </a:lnTo>
                  <a:lnTo>
                    <a:pt x="540" y="1086"/>
                  </a:lnTo>
                  <a:lnTo>
                    <a:pt x="553" y="1084"/>
                  </a:lnTo>
                  <a:lnTo>
                    <a:pt x="554" y="1067"/>
                  </a:lnTo>
                  <a:lnTo>
                    <a:pt x="560" y="1049"/>
                  </a:lnTo>
                  <a:lnTo>
                    <a:pt x="570" y="1032"/>
                  </a:lnTo>
                  <a:lnTo>
                    <a:pt x="587" y="1015"/>
                  </a:lnTo>
                  <a:lnTo>
                    <a:pt x="607" y="999"/>
                  </a:lnTo>
                  <a:lnTo>
                    <a:pt x="606" y="1015"/>
                  </a:lnTo>
                  <a:lnTo>
                    <a:pt x="603" y="1031"/>
                  </a:lnTo>
                  <a:lnTo>
                    <a:pt x="599" y="1047"/>
                  </a:lnTo>
                  <a:lnTo>
                    <a:pt x="593" y="1064"/>
                  </a:lnTo>
                  <a:lnTo>
                    <a:pt x="589" y="1078"/>
                  </a:lnTo>
                  <a:lnTo>
                    <a:pt x="619" y="1070"/>
                  </a:lnTo>
                  <a:lnTo>
                    <a:pt x="649" y="1058"/>
                  </a:lnTo>
                  <a:lnTo>
                    <a:pt x="646" y="1036"/>
                  </a:lnTo>
                  <a:lnTo>
                    <a:pt x="647" y="1011"/>
                  </a:lnTo>
                  <a:lnTo>
                    <a:pt x="653" y="985"/>
                  </a:lnTo>
                  <a:lnTo>
                    <a:pt x="665" y="959"/>
                  </a:lnTo>
                  <a:lnTo>
                    <a:pt x="681" y="931"/>
                  </a:lnTo>
                  <a:lnTo>
                    <a:pt x="702" y="906"/>
                  </a:lnTo>
                  <a:lnTo>
                    <a:pt x="706" y="924"/>
                  </a:lnTo>
                  <a:lnTo>
                    <a:pt x="706" y="945"/>
                  </a:lnTo>
                  <a:lnTo>
                    <a:pt x="706" y="967"/>
                  </a:lnTo>
                  <a:lnTo>
                    <a:pt x="704" y="989"/>
                  </a:lnTo>
                  <a:lnTo>
                    <a:pt x="701" y="1011"/>
                  </a:lnTo>
                  <a:lnTo>
                    <a:pt x="699" y="1030"/>
                  </a:lnTo>
                  <a:lnTo>
                    <a:pt x="732" y="1009"/>
                  </a:lnTo>
                  <a:lnTo>
                    <a:pt x="763" y="984"/>
                  </a:lnTo>
                  <a:lnTo>
                    <a:pt x="755" y="965"/>
                  </a:lnTo>
                  <a:lnTo>
                    <a:pt x="751" y="943"/>
                  </a:lnTo>
                  <a:lnTo>
                    <a:pt x="750" y="920"/>
                  </a:lnTo>
                  <a:lnTo>
                    <a:pt x="753" y="896"/>
                  </a:lnTo>
                  <a:lnTo>
                    <a:pt x="761" y="869"/>
                  </a:lnTo>
                  <a:lnTo>
                    <a:pt x="773" y="843"/>
                  </a:lnTo>
                  <a:lnTo>
                    <a:pt x="790" y="815"/>
                  </a:lnTo>
                  <a:lnTo>
                    <a:pt x="796" y="832"/>
                  </a:lnTo>
                  <a:lnTo>
                    <a:pt x="800" y="854"/>
                  </a:lnTo>
                  <a:lnTo>
                    <a:pt x="803" y="877"/>
                  </a:lnTo>
                  <a:lnTo>
                    <a:pt x="804" y="901"/>
                  </a:lnTo>
                  <a:lnTo>
                    <a:pt x="805" y="924"/>
                  </a:lnTo>
                  <a:lnTo>
                    <a:pt x="805" y="943"/>
                  </a:lnTo>
                  <a:lnTo>
                    <a:pt x="834" y="912"/>
                  </a:lnTo>
                  <a:lnTo>
                    <a:pt x="862" y="877"/>
                  </a:lnTo>
                  <a:lnTo>
                    <a:pt x="851" y="862"/>
                  </a:lnTo>
                  <a:lnTo>
                    <a:pt x="843" y="847"/>
                  </a:lnTo>
                  <a:lnTo>
                    <a:pt x="839" y="830"/>
                  </a:lnTo>
                  <a:lnTo>
                    <a:pt x="838" y="813"/>
                  </a:lnTo>
                  <a:lnTo>
                    <a:pt x="840" y="794"/>
                  </a:lnTo>
                  <a:lnTo>
                    <a:pt x="845" y="772"/>
                  </a:lnTo>
                  <a:lnTo>
                    <a:pt x="854" y="748"/>
                  </a:lnTo>
                  <a:lnTo>
                    <a:pt x="867" y="720"/>
                  </a:lnTo>
                  <a:lnTo>
                    <a:pt x="875" y="742"/>
                  </a:lnTo>
                  <a:lnTo>
                    <a:pt x="882" y="764"/>
                  </a:lnTo>
                  <a:lnTo>
                    <a:pt x="888" y="789"/>
                  </a:lnTo>
                  <a:lnTo>
                    <a:pt x="892" y="813"/>
                  </a:lnTo>
                  <a:lnTo>
                    <a:pt x="894" y="835"/>
                  </a:lnTo>
                  <a:lnTo>
                    <a:pt x="909" y="815"/>
                  </a:lnTo>
                  <a:lnTo>
                    <a:pt x="923" y="794"/>
                  </a:lnTo>
                  <a:lnTo>
                    <a:pt x="936" y="769"/>
                  </a:lnTo>
                  <a:lnTo>
                    <a:pt x="932" y="756"/>
                  </a:lnTo>
                  <a:lnTo>
                    <a:pt x="932" y="743"/>
                  </a:lnTo>
                  <a:lnTo>
                    <a:pt x="935" y="732"/>
                  </a:lnTo>
                  <a:lnTo>
                    <a:pt x="942" y="721"/>
                  </a:lnTo>
                  <a:lnTo>
                    <a:pt x="952" y="711"/>
                  </a:lnTo>
                  <a:lnTo>
                    <a:pt x="963" y="703"/>
                  </a:lnTo>
                  <a:lnTo>
                    <a:pt x="974" y="697"/>
                  </a:lnTo>
                  <a:lnTo>
                    <a:pt x="986" y="696"/>
                  </a:lnTo>
                  <a:lnTo>
                    <a:pt x="997" y="700"/>
                  </a:lnTo>
                  <a:lnTo>
                    <a:pt x="1006" y="706"/>
                  </a:lnTo>
                  <a:lnTo>
                    <a:pt x="1011" y="714"/>
                  </a:lnTo>
                  <a:lnTo>
                    <a:pt x="1013" y="723"/>
                  </a:lnTo>
                  <a:lnTo>
                    <a:pt x="1012" y="733"/>
                  </a:lnTo>
                  <a:lnTo>
                    <a:pt x="1009" y="744"/>
                  </a:lnTo>
                  <a:lnTo>
                    <a:pt x="1005" y="754"/>
                  </a:lnTo>
                  <a:lnTo>
                    <a:pt x="1001" y="763"/>
                  </a:lnTo>
                  <a:lnTo>
                    <a:pt x="995" y="773"/>
                  </a:lnTo>
                  <a:lnTo>
                    <a:pt x="987" y="782"/>
                  </a:lnTo>
                  <a:lnTo>
                    <a:pt x="977" y="787"/>
                  </a:lnTo>
                  <a:lnTo>
                    <a:pt x="963" y="789"/>
                  </a:lnTo>
                  <a:lnTo>
                    <a:pt x="947" y="814"/>
                  </a:lnTo>
                  <a:lnTo>
                    <a:pt x="930" y="839"/>
                  </a:lnTo>
                  <a:lnTo>
                    <a:pt x="913" y="862"/>
                  </a:lnTo>
                  <a:lnTo>
                    <a:pt x="940" y="871"/>
                  </a:lnTo>
                  <a:lnTo>
                    <a:pt x="965" y="880"/>
                  </a:lnTo>
                  <a:lnTo>
                    <a:pt x="986" y="894"/>
                  </a:lnTo>
                  <a:lnTo>
                    <a:pt x="1006" y="910"/>
                  </a:lnTo>
                  <a:lnTo>
                    <a:pt x="983" y="919"/>
                  </a:lnTo>
                  <a:lnTo>
                    <a:pt x="962" y="924"/>
                  </a:lnTo>
                  <a:lnTo>
                    <a:pt x="943" y="925"/>
                  </a:lnTo>
                  <a:lnTo>
                    <a:pt x="927" y="924"/>
                  </a:lnTo>
                  <a:lnTo>
                    <a:pt x="912" y="920"/>
                  </a:lnTo>
                  <a:lnTo>
                    <a:pt x="898" y="914"/>
                  </a:lnTo>
                  <a:lnTo>
                    <a:pt x="886" y="905"/>
                  </a:lnTo>
                  <a:lnTo>
                    <a:pt x="870" y="923"/>
                  </a:lnTo>
                  <a:lnTo>
                    <a:pt x="853" y="942"/>
                  </a:lnTo>
                  <a:lnTo>
                    <a:pt x="836" y="961"/>
                  </a:lnTo>
                  <a:lnTo>
                    <a:pt x="820" y="977"/>
                  </a:lnTo>
                  <a:lnTo>
                    <a:pt x="841" y="984"/>
                  </a:lnTo>
                  <a:lnTo>
                    <a:pt x="860" y="991"/>
                  </a:lnTo>
                  <a:lnTo>
                    <a:pt x="879" y="1001"/>
                  </a:lnTo>
                  <a:lnTo>
                    <a:pt x="896" y="1014"/>
                  </a:lnTo>
                  <a:lnTo>
                    <a:pt x="914" y="1031"/>
                  </a:lnTo>
                  <a:lnTo>
                    <a:pt x="888" y="1040"/>
                  </a:lnTo>
                  <a:lnTo>
                    <a:pt x="864" y="1045"/>
                  </a:lnTo>
                  <a:lnTo>
                    <a:pt x="842" y="1046"/>
                  </a:lnTo>
                  <a:lnTo>
                    <a:pt x="823" y="1044"/>
                  </a:lnTo>
                  <a:lnTo>
                    <a:pt x="805" y="1039"/>
                  </a:lnTo>
                  <a:lnTo>
                    <a:pt x="789" y="1030"/>
                  </a:lnTo>
                  <a:lnTo>
                    <a:pt x="776" y="1019"/>
                  </a:lnTo>
                  <a:lnTo>
                    <a:pt x="755" y="1038"/>
                  </a:lnTo>
                  <a:lnTo>
                    <a:pt x="734" y="1055"/>
                  </a:lnTo>
                  <a:lnTo>
                    <a:pt x="711" y="1071"/>
                  </a:lnTo>
                  <a:lnTo>
                    <a:pt x="738" y="1085"/>
                  </a:lnTo>
                  <a:lnTo>
                    <a:pt x="760" y="1101"/>
                  </a:lnTo>
                  <a:lnTo>
                    <a:pt x="780" y="1120"/>
                  </a:lnTo>
                  <a:lnTo>
                    <a:pt x="797" y="1141"/>
                  </a:lnTo>
                  <a:lnTo>
                    <a:pt x="769" y="1146"/>
                  </a:lnTo>
                  <a:lnTo>
                    <a:pt x="743" y="1146"/>
                  </a:lnTo>
                  <a:lnTo>
                    <a:pt x="719" y="1143"/>
                  </a:lnTo>
                  <a:lnTo>
                    <a:pt x="699" y="1136"/>
                  </a:lnTo>
                  <a:lnTo>
                    <a:pt x="683" y="1126"/>
                  </a:lnTo>
                  <a:lnTo>
                    <a:pt x="669" y="1112"/>
                  </a:lnTo>
                  <a:lnTo>
                    <a:pt x="659" y="1096"/>
                  </a:lnTo>
                  <a:lnTo>
                    <a:pt x="627" y="1108"/>
                  </a:lnTo>
                  <a:lnTo>
                    <a:pt x="596" y="1116"/>
                  </a:lnTo>
                  <a:lnTo>
                    <a:pt x="610" y="1129"/>
                  </a:lnTo>
                  <a:lnTo>
                    <a:pt x="622" y="1142"/>
                  </a:lnTo>
                  <a:lnTo>
                    <a:pt x="632" y="1155"/>
                  </a:lnTo>
                  <a:lnTo>
                    <a:pt x="640" y="1170"/>
                  </a:lnTo>
                  <a:lnTo>
                    <a:pt x="618" y="1169"/>
                  </a:lnTo>
                  <a:lnTo>
                    <a:pt x="599" y="1165"/>
                  </a:lnTo>
                  <a:lnTo>
                    <a:pt x="583" y="1160"/>
                  </a:lnTo>
                  <a:lnTo>
                    <a:pt x="570" y="1152"/>
                  </a:lnTo>
                  <a:lnTo>
                    <a:pt x="561" y="1141"/>
                  </a:lnTo>
                  <a:lnTo>
                    <a:pt x="556" y="1128"/>
                  </a:lnTo>
                  <a:lnTo>
                    <a:pt x="546" y="1130"/>
                  </a:lnTo>
                  <a:lnTo>
                    <a:pt x="537" y="1134"/>
                  </a:lnTo>
                  <a:lnTo>
                    <a:pt x="527" y="1135"/>
                  </a:lnTo>
                  <a:lnTo>
                    <a:pt x="527" y="1232"/>
                  </a:lnTo>
                  <a:lnTo>
                    <a:pt x="466" y="1204"/>
                  </a:lnTo>
                  <a:lnTo>
                    <a:pt x="466" y="1134"/>
                  </a:lnTo>
                  <a:lnTo>
                    <a:pt x="461" y="1133"/>
                  </a:lnTo>
                  <a:lnTo>
                    <a:pt x="453" y="1131"/>
                  </a:lnTo>
                  <a:lnTo>
                    <a:pt x="446" y="1129"/>
                  </a:lnTo>
                  <a:lnTo>
                    <a:pt x="440" y="1128"/>
                  </a:lnTo>
                  <a:lnTo>
                    <a:pt x="434" y="1140"/>
                  </a:lnTo>
                  <a:lnTo>
                    <a:pt x="426" y="1150"/>
                  </a:lnTo>
                  <a:lnTo>
                    <a:pt x="416" y="1158"/>
                  </a:lnTo>
                  <a:lnTo>
                    <a:pt x="402" y="1163"/>
                  </a:lnTo>
                  <a:lnTo>
                    <a:pt x="384" y="1166"/>
                  </a:lnTo>
                  <a:lnTo>
                    <a:pt x="363" y="1168"/>
                  </a:lnTo>
                  <a:lnTo>
                    <a:pt x="369" y="1155"/>
                  </a:lnTo>
                  <a:lnTo>
                    <a:pt x="375" y="1143"/>
                  </a:lnTo>
                  <a:lnTo>
                    <a:pt x="381" y="1133"/>
                  </a:lnTo>
                  <a:lnTo>
                    <a:pt x="390" y="1124"/>
                  </a:lnTo>
                  <a:lnTo>
                    <a:pt x="402" y="1115"/>
                  </a:lnTo>
                  <a:lnTo>
                    <a:pt x="381" y="1108"/>
                  </a:lnTo>
                  <a:lnTo>
                    <a:pt x="360" y="1099"/>
                  </a:lnTo>
                  <a:lnTo>
                    <a:pt x="339" y="1090"/>
                  </a:lnTo>
                  <a:lnTo>
                    <a:pt x="331" y="1105"/>
                  </a:lnTo>
                  <a:lnTo>
                    <a:pt x="321" y="1119"/>
                  </a:lnTo>
                  <a:lnTo>
                    <a:pt x="308" y="1129"/>
                  </a:lnTo>
                  <a:lnTo>
                    <a:pt x="293" y="1136"/>
                  </a:lnTo>
                  <a:lnTo>
                    <a:pt x="274" y="1141"/>
                  </a:lnTo>
                  <a:lnTo>
                    <a:pt x="253" y="1142"/>
                  </a:lnTo>
                  <a:lnTo>
                    <a:pt x="230" y="1141"/>
                  </a:lnTo>
                  <a:lnTo>
                    <a:pt x="202" y="1136"/>
                  </a:lnTo>
                  <a:lnTo>
                    <a:pt x="217" y="1118"/>
                  </a:lnTo>
                  <a:lnTo>
                    <a:pt x="233" y="1100"/>
                  </a:lnTo>
                  <a:lnTo>
                    <a:pt x="250" y="1086"/>
                  </a:lnTo>
                  <a:lnTo>
                    <a:pt x="269" y="1074"/>
                  </a:lnTo>
                  <a:lnTo>
                    <a:pt x="291" y="1064"/>
                  </a:lnTo>
                  <a:lnTo>
                    <a:pt x="271" y="1051"/>
                  </a:lnTo>
                  <a:lnTo>
                    <a:pt x="253" y="1038"/>
                  </a:lnTo>
                  <a:lnTo>
                    <a:pt x="234" y="1021"/>
                  </a:lnTo>
                  <a:lnTo>
                    <a:pt x="222" y="1033"/>
                  </a:lnTo>
                  <a:lnTo>
                    <a:pt x="206" y="1042"/>
                  </a:lnTo>
                  <a:lnTo>
                    <a:pt x="188" y="1048"/>
                  </a:lnTo>
                  <a:lnTo>
                    <a:pt x="169" y="1051"/>
                  </a:lnTo>
                  <a:lnTo>
                    <a:pt x="147" y="1050"/>
                  </a:lnTo>
                  <a:lnTo>
                    <a:pt x="122" y="1045"/>
                  </a:lnTo>
                  <a:lnTo>
                    <a:pt x="96" y="1036"/>
                  </a:lnTo>
                  <a:lnTo>
                    <a:pt x="111" y="1021"/>
                  </a:lnTo>
                  <a:lnTo>
                    <a:pt x="128" y="1007"/>
                  </a:lnTo>
                  <a:lnTo>
                    <a:pt x="146" y="995"/>
                  </a:lnTo>
                  <a:lnTo>
                    <a:pt x="166" y="986"/>
                  </a:lnTo>
                  <a:lnTo>
                    <a:pt x="188" y="980"/>
                  </a:lnTo>
                  <a:lnTo>
                    <a:pt x="169" y="959"/>
                  </a:lnTo>
                  <a:lnTo>
                    <a:pt x="150" y="935"/>
                  </a:lnTo>
                  <a:lnTo>
                    <a:pt x="130" y="911"/>
                  </a:lnTo>
                  <a:lnTo>
                    <a:pt x="117" y="921"/>
                  </a:lnTo>
                  <a:lnTo>
                    <a:pt x="102" y="928"/>
                  </a:lnTo>
                  <a:lnTo>
                    <a:pt x="86" y="933"/>
                  </a:lnTo>
                  <a:lnTo>
                    <a:pt x="66" y="935"/>
                  </a:lnTo>
                  <a:lnTo>
                    <a:pt x="46" y="933"/>
                  </a:lnTo>
                  <a:lnTo>
                    <a:pt x="24" y="928"/>
                  </a:lnTo>
                  <a:lnTo>
                    <a:pt x="0" y="920"/>
                  </a:lnTo>
                  <a:lnTo>
                    <a:pt x="13" y="907"/>
                  </a:lnTo>
                  <a:lnTo>
                    <a:pt x="27" y="894"/>
                  </a:lnTo>
                  <a:lnTo>
                    <a:pt x="42" y="882"/>
                  </a:lnTo>
                  <a:lnTo>
                    <a:pt x="58" y="873"/>
                  </a:lnTo>
                  <a:lnTo>
                    <a:pt x="76" y="867"/>
                  </a:lnTo>
                  <a:lnTo>
                    <a:pt x="94" y="865"/>
                  </a:lnTo>
                  <a:lnTo>
                    <a:pt x="77" y="839"/>
                  </a:lnTo>
                  <a:lnTo>
                    <a:pt x="59" y="810"/>
                  </a:lnTo>
                  <a:lnTo>
                    <a:pt x="51" y="810"/>
                  </a:lnTo>
                  <a:lnTo>
                    <a:pt x="42" y="808"/>
                  </a:lnTo>
                  <a:lnTo>
                    <a:pt x="33" y="803"/>
                  </a:lnTo>
                  <a:lnTo>
                    <a:pt x="24" y="794"/>
                  </a:lnTo>
                  <a:lnTo>
                    <a:pt x="18" y="786"/>
                  </a:lnTo>
                  <a:lnTo>
                    <a:pt x="13" y="774"/>
                  </a:lnTo>
                  <a:lnTo>
                    <a:pt x="9" y="763"/>
                  </a:lnTo>
                  <a:lnTo>
                    <a:pt x="8" y="752"/>
                  </a:lnTo>
                  <a:lnTo>
                    <a:pt x="8" y="741"/>
                  </a:lnTo>
                  <a:lnTo>
                    <a:pt x="12" y="732"/>
                  </a:lnTo>
                  <a:lnTo>
                    <a:pt x="20" y="726"/>
                  </a:lnTo>
                  <a:lnTo>
                    <a:pt x="27" y="721"/>
                  </a:lnTo>
                  <a:lnTo>
                    <a:pt x="36" y="721"/>
                  </a:lnTo>
                  <a:lnTo>
                    <a:pt x="45" y="724"/>
                  </a:lnTo>
                  <a:lnTo>
                    <a:pt x="55" y="729"/>
                  </a:lnTo>
                  <a:lnTo>
                    <a:pt x="64" y="736"/>
                  </a:lnTo>
                  <a:lnTo>
                    <a:pt x="73" y="743"/>
                  </a:lnTo>
                  <a:lnTo>
                    <a:pt x="79" y="751"/>
                  </a:lnTo>
                  <a:lnTo>
                    <a:pt x="84" y="764"/>
                  </a:lnTo>
                  <a:lnTo>
                    <a:pt x="85" y="774"/>
                  </a:lnTo>
                  <a:lnTo>
                    <a:pt x="84" y="785"/>
                  </a:lnTo>
                  <a:lnTo>
                    <a:pt x="82" y="794"/>
                  </a:lnTo>
                  <a:lnTo>
                    <a:pt x="100" y="821"/>
                  </a:lnTo>
                  <a:lnTo>
                    <a:pt x="118" y="847"/>
                  </a:lnTo>
                  <a:lnTo>
                    <a:pt x="116" y="816"/>
                  </a:lnTo>
                  <a:lnTo>
                    <a:pt x="118" y="788"/>
                  </a:lnTo>
                  <a:lnTo>
                    <a:pt x="123" y="762"/>
                  </a:lnTo>
                  <a:lnTo>
                    <a:pt x="130" y="739"/>
                  </a:lnTo>
                  <a:lnTo>
                    <a:pt x="138" y="718"/>
                  </a:lnTo>
                  <a:lnTo>
                    <a:pt x="156" y="746"/>
                  </a:lnTo>
                  <a:lnTo>
                    <a:pt x="167" y="773"/>
                  </a:lnTo>
                  <a:lnTo>
                    <a:pt x="172" y="798"/>
                  </a:lnTo>
                  <a:lnTo>
                    <a:pt x="172" y="822"/>
                  </a:lnTo>
                  <a:lnTo>
                    <a:pt x="168" y="844"/>
                  </a:lnTo>
                  <a:lnTo>
                    <a:pt x="161" y="864"/>
                  </a:lnTo>
                  <a:lnTo>
                    <a:pt x="151" y="882"/>
                  </a:lnTo>
                  <a:lnTo>
                    <a:pt x="170" y="905"/>
                  </a:lnTo>
                  <a:lnTo>
                    <a:pt x="188" y="925"/>
                  </a:lnTo>
                  <a:lnTo>
                    <a:pt x="206" y="945"/>
                  </a:lnTo>
                  <a:lnTo>
                    <a:pt x="204" y="925"/>
                  </a:lnTo>
                  <a:lnTo>
                    <a:pt x="204" y="903"/>
                  </a:lnTo>
                  <a:lnTo>
                    <a:pt x="205" y="880"/>
                  </a:lnTo>
                  <a:lnTo>
                    <a:pt x="208" y="858"/>
                  </a:lnTo>
                  <a:lnTo>
                    <a:pt x="213" y="838"/>
                  </a:lnTo>
                  <a:lnTo>
                    <a:pt x="220" y="820"/>
                  </a:lnTo>
                  <a:lnTo>
                    <a:pt x="238" y="851"/>
                  </a:lnTo>
                  <a:lnTo>
                    <a:pt x="251" y="881"/>
                  </a:lnTo>
                  <a:lnTo>
                    <a:pt x="258" y="910"/>
                  </a:lnTo>
                  <a:lnTo>
                    <a:pt x="260" y="937"/>
                  </a:lnTo>
                  <a:lnTo>
                    <a:pt x="257" y="963"/>
                  </a:lnTo>
                  <a:lnTo>
                    <a:pt x="249" y="985"/>
                  </a:lnTo>
                  <a:lnTo>
                    <a:pt x="276" y="1008"/>
                  </a:lnTo>
                  <a:lnTo>
                    <a:pt x="304" y="1028"/>
                  </a:lnTo>
                  <a:lnTo>
                    <a:pt x="299" y="1009"/>
                  </a:lnTo>
                  <a:lnTo>
                    <a:pt x="296" y="986"/>
                  </a:lnTo>
                  <a:lnTo>
                    <a:pt x="294" y="964"/>
                  </a:lnTo>
                  <a:lnTo>
                    <a:pt x="293" y="940"/>
                  </a:lnTo>
                  <a:lnTo>
                    <a:pt x="295" y="919"/>
                  </a:lnTo>
                  <a:lnTo>
                    <a:pt x="298" y="901"/>
                  </a:lnTo>
                  <a:lnTo>
                    <a:pt x="320" y="927"/>
                  </a:lnTo>
                  <a:lnTo>
                    <a:pt x="336" y="954"/>
                  </a:lnTo>
                  <a:lnTo>
                    <a:pt x="348" y="980"/>
                  </a:lnTo>
                  <a:lnTo>
                    <a:pt x="354" y="1006"/>
                  </a:lnTo>
                  <a:lnTo>
                    <a:pt x="355" y="1030"/>
                  </a:lnTo>
                  <a:lnTo>
                    <a:pt x="351" y="1052"/>
                  </a:lnTo>
                  <a:lnTo>
                    <a:pt x="383" y="1067"/>
                  </a:lnTo>
                  <a:lnTo>
                    <a:pt x="414" y="1076"/>
                  </a:lnTo>
                  <a:lnTo>
                    <a:pt x="409" y="1062"/>
                  </a:lnTo>
                  <a:lnTo>
                    <a:pt x="403" y="1046"/>
                  </a:lnTo>
                  <a:lnTo>
                    <a:pt x="399" y="1029"/>
                  </a:lnTo>
                  <a:lnTo>
                    <a:pt x="397" y="1012"/>
                  </a:lnTo>
                  <a:lnTo>
                    <a:pt x="397" y="997"/>
                  </a:lnTo>
                  <a:lnTo>
                    <a:pt x="416" y="1012"/>
                  </a:lnTo>
                  <a:lnTo>
                    <a:pt x="429" y="1028"/>
                  </a:lnTo>
                  <a:lnTo>
                    <a:pt x="438" y="1044"/>
                  </a:lnTo>
                  <a:lnTo>
                    <a:pt x="442" y="1060"/>
                  </a:lnTo>
                  <a:lnTo>
                    <a:pt x="442" y="1078"/>
                  </a:lnTo>
                  <a:lnTo>
                    <a:pt x="448" y="1080"/>
                  </a:lnTo>
                  <a:lnTo>
                    <a:pt x="456" y="1082"/>
                  </a:lnTo>
                  <a:lnTo>
                    <a:pt x="464" y="1085"/>
                  </a:lnTo>
                  <a:lnTo>
                    <a:pt x="469" y="1086"/>
                  </a:lnTo>
                  <a:lnTo>
                    <a:pt x="468" y="1001"/>
                  </a:lnTo>
                  <a:lnTo>
                    <a:pt x="455" y="998"/>
                  </a:lnTo>
                  <a:lnTo>
                    <a:pt x="442" y="993"/>
                  </a:lnTo>
                  <a:lnTo>
                    <a:pt x="427" y="987"/>
                  </a:lnTo>
                  <a:lnTo>
                    <a:pt x="413" y="979"/>
                  </a:lnTo>
                  <a:lnTo>
                    <a:pt x="399" y="969"/>
                  </a:lnTo>
                  <a:lnTo>
                    <a:pt x="386" y="956"/>
                  </a:lnTo>
                  <a:lnTo>
                    <a:pt x="375" y="940"/>
                  </a:lnTo>
                  <a:lnTo>
                    <a:pt x="365" y="921"/>
                  </a:lnTo>
                  <a:lnTo>
                    <a:pt x="357" y="900"/>
                  </a:lnTo>
                  <a:lnTo>
                    <a:pt x="379" y="905"/>
                  </a:lnTo>
                  <a:lnTo>
                    <a:pt x="402" y="911"/>
                  </a:lnTo>
                  <a:lnTo>
                    <a:pt x="425" y="919"/>
                  </a:lnTo>
                  <a:lnTo>
                    <a:pt x="448" y="930"/>
                  </a:lnTo>
                  <a:lnTo>
                    <a:pt x="468" y="944"/>
                  </a:lnTo>
                  <a:lnTo>
                    <a:pt x="468" y="900"/>
                  </a:lnTo>
                  <a:lnTo>
                    <a:pt x="444" y="897"/>
                  </a:lnTo>
                  <a:lnTo>
                    <a:pt x="418" y="888"/>
                  </a:lnTo>
                  <a:lnTo>
                    <a:pt x="395" y="878"/>
                  </a:lnTo>
                  <a:lnTo>
                    <a:pt x="372" y="863"/>
                  </a:lnTo>
                  <a:lnTo>
                    <a:pt x="350" y="846"/>
                  </a:lnTo>
                  <a:lnTo>
                    <a:pt x="330" y="823"/>
                  </a:lnTo>
                  <a:lnTo>
                    <a:pt x="311" y="798"/>
                  </a:lnTo>
                  <a:lnTo>
                    <a:pt x="295" y="768"/>
                  </a:lnTo>
                  <a:lnTo>
                    <a:pt x="281" y="735"/>
                  </a:lnTo>
                  <a:lnTo>
                    <a:pt x="320" y="744"/>
                  </a:lnTo>
                  <a:lnTo>
                    <a:pt x="357" y="757"/>
                  </a:lnTo>
                  <a:lnTo>
                    <a:pt x="395" y="773"/>
                  </a:lnTo>
                  <a:lnTo>
                    <a:pt x="431" y="794"/>
                  </a:lnTo>
                  <a:lnTo>
                    <a:pt x="468" y="816"/>
                  </a:lnTo>
                  <a:lnTo>
                    <a:pt x="468" y="776"/>
                  </a:lnTo>
                  <a:lnTo>
                    <a:pt x="441" y="771"/>
                  </a:lnTo>
                  <a:lnTo>
                    <a:pt x="414" y="760"/>
                  </a:lnTo>
                  <a:lnTo>
                    <a:pt x="389" y="742"/>
                  </a:lnTo>
                  <a:lnTo>
                    <a:pt x="366" y="719"/>
                  </a:lnTo>
                  <a:lnTo>
                    <a:pt x="345" y="692"/>
                  </a:lnTo>
                  <a:lnTo>
                    <a:pt x="328" y="660"/>
                  </a:lnTo>
                  <a:lnTo>
                    <a:pt x="314" y="625"/>
                  </a:lnTo>
                  <a:lnTo>
                    <a:pt x="354" y="635"/>
                  </a:lnTo>
                  <a:lnTo>
                    <a:pt x="393" y="651"/>
                  </a:lnTo>
                  <a:lnTo>
                    <a:pt x="430" y="671"/>
                  </a:lnTo>
                  <a:lnTo>
                    <a:pt x="468" y="696"/>
                  </a:lnTo>
                  <a:lnTo>
                    <a:pt x="468" y="646"/>
                  </a:lnTo>
                  <a:lnTo>
                    <a:pt x="446" y="642"/>
                  </a:lnTo>
                  <a:lnTo>
                    <a:pt x="422" y="633"/>
                  </a:lnTo>
                  <a:lnTo>
                    <a:pt x="400" y="620"/>
                  </a:lnTo>
                  <a:lnTo>
                    <a:pt x="380" y="602"/>
                  </a:lnTo>
                  <a:lnTo>
                    <a:pt x="360" y="581"/>
                  </a:lnTo>
                  <a:lnTo>
                    <a:pt x="342" y="555"/>
                  </a:lnTo>
                  <a:lnTo>
                    <a:pt x="327" y="526"/>
                  </a:lnTo>
                  <a:lnTo>
                    <a:pt x="314" y="491"/>
                  </a:lnTo>
                  <a:lnTo>
                    <a:pt x="354" y="502"/>
                  </a:lnTo>
                  <a:lnTo>
                    <a:pt x="393" y="517"/>
                  </a:lnTo>
                  <a:lnTo>
                    <a:pt x="430" y="536"/>
                  </a:lnTo>
                  <a:lnTo>
                    <a:pt x="468" y="561"/>
                  </a:lnTo>
                  <a:lnTo>
                    <a:pt x="468" y="506"/>
                  </a:lnTo>
                  <a:lnTo>
                    <a:pt x="448" y="504"/>
                  </a:lnTo>
                  <a:lnTo>
                    <a:pt x="427" y="497"/>
                  </a:lnTo>
                  <a:lnTo>
                    <a:pt x="407" y="490"/>
                  </a:lnTo>
                  <a:lnTo>
                    <a:pt x="388" y="479"/>
                  </a:lnTo>
                  <a:lnTo>
                    <a:pt x="371" y="464"/>
                  </a:lnTo>
                  <a:lnTo>
                    <a:pt x="354" y="447"/>
                  </a:lnTo>
                  <a:lnTo>
                    <a:pt x="339" y="424"/>
                  </a:lnTo>
                  <a:lnTo>
                    <a:pt x="326" y="398"/>
                  </a:lnTo>
                  <a:lnTo>
                    <a:pt x="314" y="368"/>
                  </a:lnTo>
                  <a:lnTo>
                    <a:pt x="346" y="376"/>
                  </a:lnTo>
                  <a:lnTo>
                    <a:pt x="378" y="387"/>
                  </a:lnTo>
                  <a:lnTo>
                    <a:pt x="408" y="404"/>
                  </a:lnTo>
                  <a:lnTo>
                    <a:pt x="439" y="421"/>
                  </a:lnTo>
                  <a:lnTo>
                    <a:pt x="468" y="442"/>
                  </a:lnTo>
                  <a:lnTo>
                    <a:pt x="468" y="380"/>
                  </a:lnTo>
                  <a:lnTo>
                    <a:pt x="452" y="377"/>
                  </a:lnTo>
                  <a:lnTo>
                    <a:pt x="436" y="372"/>
                  </a:lnTo>
                  <a:lnTo>
                    <a:pt x="420" y="365"/>
                  </a:lnTo>
                  <a:lnTo>
                    <a:pt x="405" y="355"/>
                  </a:lnTo>
                  <a:lnTo>
                    <a:pt x="391" y="341"/>
                  </a:lnTo>
                  <a:lnTo>
                    <a:pt x="379" y="323"/>
                  </a:lnTo>
                  <a:lnTo>
                    <a:pt x="367" y="302"/>
                  </a:lnTo>
                  <a:lnTo>
                    <a:pt x="355" y="278"/>
                  </a:lnTo>
                  <a:lnTo>
                    <a:pt x="347" y="247"/>
                  </a:lnTo>
                  <a:lnTo>
                    <a:pt x="379" y="256"/>
                  </a:lnTo>
                  <a:lnTo>
                    <a:pt x="409" y="270"/>
                  </a:lnTo>
                  <a:lnTo>
                    <a:pt x="439" y="288"/>
                  </a:lnTo>
                  <a:lnTo>
                    <a:pt x="468" y="312"/>
                  </a:lnTo>
                  <a:lnTo>
                    <a:pt x="468" y="248"/>
                  </a:lnTo>
                  <a:lnTo>
                    <a:pt x="454" y="245"/>
                  </a:lnTo>
                  <a:lnTo>
                    <a:pt x="441" y="241"/>
                  </a:lnTo>
                  <a:lnTo>
                    <a:pt x="427" y="234"/>
                  </a:lnTo>
                  <a:lnTo>
                    <a:pt x="414" y="225"/>
                  </a:lnTo>
                  <a:lnTo>
                    <a:pt x="403" y="212"/>
                  </a:lnTo>
                  <a:lnTo>
                    <a:pt x="393" y="197"/>
                  </a:lnTo>
                  <a:lnTo>
                    <a:pt x="384" y="177"/>
                  </a:lnTo>
                  <a:lnTo>
                    <a:pt x="376" y="151"/>
                  </a:lnTo>
                  <a:lnTo>
                    <a:pt x="389" y="153"/>
                  </a:lnTo>
                  <a:lnTo>
                    <a:pt x="403" y="156"/>
                  </a:lnTo>
                  <a:lnTo>
                    <a:pt x="418" y="160"/>
                  </a:lnTo>
                  <a:lnTo>
                    <a:pt x="434" y="168"/>
                  </a:lnTo>
                  <a:lnTo>
                    <a:pt x="451" y="177"/>
                  </a:lnTo>
                  <a:lnTo>
                    <a:pt x="468" y="190"/>
                  </a:lnTo>
                  <a:lnTo>
                    <a:pt x="468" y="151"/>
                  </a:lnTo>
                  <a:lnTo>
                    <a:pt x="458" y="134"/>
                  </a:lnTo>
                  <a:lnTo>
                    <a:pt x="451" y="120"/>
                  </a:lnTo>
                  <a:lnTo>
                    <a:pt x="447" y="106"/>
                  </a:lnTo>
                  <a:lnTo>
                    <a:pt x="446" y="94"/>
                  </a:lnTo>
                  <a:lnTo>
                    <a:pt x="446" y="82"/>
                  </a:lnTo>
                  <a:lnTo>
                    <a:pt x="447" y="69"/>
                  </a:lnTo>
                  <a:lnTo>
                    <a:pt x="449" y="56"/>
                  </a:lnTo>
                  <a:lnTo>
                    <a:pt x="451" y="40"/>
                  </a:lnTo>
                  <a:lnTo>
                    <a:pt x="455" y="27"/>
                  </a:lnTo>
                  <a:lnTo>
                    <a:pt x="462" y="16"/>
                  </a:lnTo>
                  <a:lnTo>
                    <a:pt x="470" y="8"/>
                  </a:lnTo>
                  <a:lnTo>
                    <a:pt x="482" y="2"/>
                  </a:lnTo>
                  <a:lnTo>
                    <a:pt x="496" y="0"/>
                  </a:lnTo>
                  <a:lnTo>
                    <a:pt x="512" y="2"/>
                  </a:lnTo>
                  <a:lnTo>
                    <a:pt x="524" y="8"/>
                  </a:lnTo>
                  <a:lnTo>
                    <a:pt x="532" y="16"/>
                  </a:lnTo>
                  <a:lnTo>
                    <a:pt x="539" y="27"/>
                  </a:lnTo>
                  <a:lnTo>
                    <a:pt x="543" y="40"/>
                  </a:lnTo>
                  <a:lnTo>
                    <a:pt x="545" y="56"/>
                  </a:lnTo>
                  <a:lnTo>
                    <a:pt x="547" y="69"/>
                  </a:lnTo>
                  <a:lnTo>
                    <a:pt x="548" y="82"/>
                  </a:lnTo>
                  <a:lnTo>
                    <a:pt x="548" y="94"/>
                  </a:lnTo>
                  <a:lnTo>
                    <a:pt x="547" y="106"/>
                  </a:lnTo>
                  <a:lnTo>
                    <a:pt x="543" y="120"/>
                  </a:lnTo>
                  <a:lnTo>
                    <a:pt x="536" y="134"/>
                  </a:lnTo>
                  <a:lnTo>
                    <a:pt x="526" y="15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4" name="Freeform 10"/>
            <p:cNvSpPr>
              <a:spLocks/>
            </p:cNvSpPr>
            <p:nvPr userDrawn="1"/>
          </p:nvSpPr>
          <p:spPr bwMode="auto">
            <a:xfrm>
              <a:off x="334" y="3735"/>
              <a:ext cx="147" cy="249"/>
            </a:xfrm>
            <a:custGeom>
              <a:avLst/>
              <a:gdLst>
                <a:gd name="T0" fmla="*/ 556 w 735"/>
                <a:gd name="T1" fmla="*/ 1109 h 1245"/>
                <a:gd name="T2" fmla="*/ 622 w 735"/>
                <a:gd name="T3" fmla="*/ 1045 h 1245"/>
                <a:gd name="T4" fmla="*/ 638 w 735"/>
                <a:gd name="T5" fmla="*/ 979 h 1245"/>
                <a:gd name="T6" fmla="*/ 613 w 735"/>
                <a:gd name="T7" fmla="*/ 910 h 1245"/>
                <a:gd name="T8" fmla="*/ 559 w 735"/>
                <a:gd name="T9" fmla="*/ 837 h 1245"/>
                <a:gd name="T10" fmla="*/ 484 w 735"/>
                <a:gd name="T11" fmla="*/ 762 h 1245"/>
                <a:gd name="T12" fmla="*/ 398 w 735"/>
                <a:gd name="T13" fmla="*/ 685 h 1245"/>
                <a:gd name="T14" fmla="*/ 313 w 735"/>
                <a:gd name="T15" fmla="*/ 607 h 1245"/>
                <a:gd name="T16" fmla="*/ 266 w 735"/>
                <a:gd name="T17" fmla="*/ 558 h 1245"/>
                <a:gd name="T18" fmla="*/ 219 w 735"/>
                <a:gd name="T19" fmla="*/ 509 h 1245"/>
                <a:gd name="T20" fmla="*/ 167 w 735"/>
                <a:gd name="T21" fmla="*/ 453 h 1245"/>
                <a:gd name="T22" fmla="*/ 122 w 735"/>
                <a:gd name="T23" fmla="*/ 404 h 1245"/>
                <a:gd name="T24" fmla="*/ 97 w 735"/>
                <a:gd name="T25" fmla="*/ 375 h 1245"/>
                <a:gd name="T26" fmla="*/ 44 w 735"/>
                <a:gd name="T27" fmla="*/ 292 h 1245"/>
                <a:gd name="T28" fmla="*/ 8 w 735"/>
                <a:gd name="T29" fmla="*/ 206 h 1245"/>
                <a:gd name="T30" fmla="*/ 0 w 735"/>
                <a:gd name="T31" fmla="*/ 140 h 1245"/>
                <a:gd name="T32" fmla="*/ 12 w 735"/>
                <a:gd name="T33" fmla="*/ 78 h 1245"/>
                <a:gd name="T34" fmla="*/ 47 w 735"/>
                <a:gd name="T35" fmla="*/ 29 h 1245"/>
                <a:gd name="T36" fmla="*/ 107 w 735"/>
                <a:gd name="T37" fmla="*/ 3 h 1245"/>
                <a:gd name="T38" fmla="*/ 194 w 735"/>
                <a:gd name="T39" fmla="*/ 5 h 1245"/>
                <a:gd name="T40" fmla="*/ 226 w 735"/>
                <a:gd name="T41" fmla="*/ 10 h 1245"/>
                <a:gd name="T42" fmla="*/ 255 w 735"/>
                <a:gd name="T43" fmla="*/ 4 h 1245"/>
                <a:gd name="T44" fmla="*/ 290 w 735"/>
                <a:gd name="T45" fmla="*/ 11 h 1245"/>
                <a:gd name="T46" fmla="*/ 319 w 735"/>
                <a:gd name="T47" fmla="*/ 32 h 1245"/>
                <a:gd name="T48" fmla="*/ 346 w 735"/>
                <a:gd name="T49" fmla="*/ 58 h 1245"/>
                <a:gd name="T50" fmla="*/ 372 w 735"/>
                <a:gd name="T51" fmla="*/ 87 h 1245"/>
                <a:gd name="T52" fmla="*/ 390 w 735"/>
                <a:gd name="T53" fmla="*/ 118 h 1245"/>
                <a:gd name="T54" fmla="*/ 394 w 735"/>
                <a:gd name="T55" fmla="*/ 142 h 1245"/>
                <a:gd name="T56" fmla="*/ 374 w 735"/>
                <a:gd name="T57" fmla="*/ 157 h 1245"/>
                <a:gd name="T58" fmla="*/ 324 w 735"/>
                <a:gd name="T59" fmla="*/ 153 h 1245"/>
                <a:gd name="T60" fmla="*/ 237 w 735"/>
                <a:gd name="T61" fmla="*/ 130 h 1245"/>
                <a:gd name="T62" fmla="*/ 202 w 735"/>
                <a:gd name="T63" fmla="*/ 109 h 1245"/>
                <a:gd name="T64" fmla="*/ 194 w 735"/>
                <a:gd name="T65" fmla="*/ 87 h 1245"/>
                <a:gd name="T66" fmla="*/ 184 w 735"/>
                <a:gd name="T67" fmla="*/ 71 h 1245"/>
                <a:gd name="T68" fmla="*/ 161 w 735"/>
                <a:gd name="T69" fmla="*/ 67 h 1245"/>
                <a:gd name="T70" fmla="*/ 134 w 735"/>
                <a:gd name="T71" fmla="*/ 70 h 1245"/>
                <a:gd name="T72" fmla="*/ 105 w 735"/>
                <a:gd name="T73" fmla="*/ 83 h 1245"/>
                <a:gd name="T74" fmla="*/ 83 w 735"/>
                <a:gd name="T75" fmla="*/ 106 h 1245"/>
                <a:gd name="T76" fmla="*/ 73 w 735"/>
                <a:gd name="T77" fmla="*/ 142 h 1245"/>
                <a:gd name="T78" fmla="*/ 82 w 735"/>
                <a:gd name="T79" fmla="*/ 193 h 1245"/>
                <a:gd name="T80" fmla="*/ 118 w 735"/>
                <a:gd name="T81" fmla="*/ 262 h 1245"/>
                <a:gd name="T82" fmla="*/ 187 w 735"/>
                <a:gd name="T83" fmla="*/ 349 h 1245"/>
                <a:gd name="T84" fmla="*/ 296 w 735"/>
                <a:gd name="T85" fmla="*/ 458 h 1245"/>
                <a:gd name="T86" fmla="*/ 460 w 735"/>
                <a:gd name="T87" fmla="*/ 612 h 1245"/>
                <a:gd name="T88" fmla="*/ 586 w 735"/>
                <a:gd name="T89" fmla="*/ 740 h 1245"/>
                <a:gd name="T90" fmla="*/ 673 w 735"/>
                <a:gd name="T91" fmla="*/ 846 h 1245"/>
                <a:gd name="T92" fmla="*/ 723 w 735"/>
                <a:gd name="T93" fmla="*/ 934 h 1245"/>
                <a:gd name="T94" fmla="*/ 735 w 735"/>
                <a:gd name="T95" fmla="*/ 1011 h 1245"/>
                <a:gd name="T96" fmla="*/ 712 w 735"/>
                <a:gd name="T97" fmla="*/ 1078 h 1245"/>
                <a:gd name="T98" fmla="*/ 653 w 735"/>
                <a:gd name="T99" fmla="*/ 1140 h 1245"/>
                <a:gd name="T100" fmla="*/ 560 w 735"/>
                <a:gd name="T101" fmla="*/ 1202 h 1245"/>
                <a:gd name="T102" fmla="*/ 479 w 735"/>
                <a:gd name="T103" fmla="*/ 1149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35" h="1245">
                  <a:moveTo>
                    <a:pt x="479" y="1149"/>
                  </a:moveTo>
                  <a:lnTo>
                    <a:pt x="520" y="1129"/>
                  </a:lnTo>
                  <a:lnTo>
                    <a:pt x="556" y="1109"/>
                  </a:lnTo>
                  <a:lnTo>
                    <a:pt x="583" y="1088"/>
                  </a:lnTo>
                  <a:lnTo>
                    <a:pt x="605" y="1067"/>
                  </a:lnTo>
                  <a:lnTo>
                    <a:pt x="622" y="1045"/>
                  </a:lnTo>
                  <a:lnTo>
                    <a:pt x="632" y="1024"/>
                  </a:lnTo>
                  <a:lnTo>
                    <a:pt x="637" y="1002"/>
                  </a:lnTo>
                  <a:lnTo>
                    <a:pt x="638" y="979"/>
                  </a:lnTo>
                  <a:lnTo>
                    <a:pt x="634" y="956"/>
                  </a:lnTo>
                  <a:lnTo>
                    <a:pt x="625" y="933"/>
                  </a:lnTo>
                  <a:lnTo>
                    <a:pt x="613" y="910"/>
                  </a:lnTo>
                  <a:lnTo>
                    <a:pt x="598" y="886"/>
                  </a:lnTo>
                  <a:lnTo>
                    <a:pt x="580" y="861"/>
                  </a:lnTo>
                  <a:lnTo>
                    <a:pt x="559" y="837"/>
                  </a:lnTo>
                  <a:lnTo>
                    <a:pt x="535" y="812"/>
                  </a:lnTo>
                  <a:lnTo>
                    <a:pt x="510" y="788"/>
                  </a:lnTo>
                  <a:lnTo>
                    <a:pt x="484" y="762"/>
                  </a:lnTo>
                  <a:lnTo>
                    <a:pt x="456" y="737"/>
                  </a:lnTo>
                  <a:lnTo>
                    <a:pt x="428" y="711"/>
                  </a:lnTo>
                  <a:lnTo>
                    <a:pt x="398" y="685"/>
                  </a:lnTo>
                  <a:lnTo>
                    <a:pt x="370" y="659"/>
                  </a:lnTo>
                  <a:lnTo>
                    <a:pt x="342" y="633"/>
                  </a:lnTo>
                  <a:lnTo>
                    <a:pt x="313" y="607"/>
                  </a:lnTo>
                  <a:lnTo>
                    <a:pt x="287" y="579"/>
                  </a:lnTo>
                  <a:lnTo>
                    <a:pt x="278" y="570"/>
                  </a:lnTo>
                  <a:lnTo>
                    <a:pt x="266" y="558"/>
                  </a:lnTo>
                  <a:lnTo>
                    <a:pt x="251" y="543"/>
                  </a:lnTo>
                  <a:lnTo>
                    <a:pt x="236" y="527"/>
                  </a:lnTo>
                  <a:lnTo>
                    <a:pt x="219" y="509"/>
                  </a:lnTo>
                  <a:lnTo>
                    <a:pt x="202" y="491"/>
                  </a:lnTo>
                  <a:lnTo>
                    <a:pt x="185" y="471"/>
                  </a:lnTo>
                  <a:lnTo>
                    <a:pt x="167" y="453"/>
                  </a:lnTo>
                  <a:lnTo>
                    <a:pt x="150" y="435"/>
                  </a:lnTo>
                  <a:lnTo>
                    <a:pt x="135" y="418"/>
                  </a:lnTo>
                  <a:lnTo>
                    <a:pt x="122" y="404"/>
                  </a:lnTo>
                  <a:lnTo>
                    <a:pt x="111" y="391"/>
                  </a:lnTo>
                  <a:lnTo>
                    <a:pt x="102" y="382"/>
                  </a:lnTo>
                  <a:lnTo>
                    <a:pt x="97" y="375"/>
                  </a:lnTo>
                  <a:lnTo>
                    <a:pt x="80" y="351"/>
                  </a:lnTo>
                  <a:lnTo>
                    <a:pt x="62" y="323"/>
                  </a:lnTo>
                  <a:lnTo>
                    <a:pt x="44" y="292"/>
                  </a:lnTo>
                  <a:lnTo>
                    <a:pt x="27" y="260"/>
                  </a:lnTo>
                  <a:lnTo>
                    <a:pt x="14" y="228"/>
                  </a:lnTo>
                  <a:lnTo>
                    <a:pt x="8" y="206"/>
                  </a:lnTo>
                  <a:lnTo>
                    <a:pt x="3" y="184"/>
                  </a:lnTo>
                  <a:lnTo>
                    <a:pt x="0" y="162"/>
                  </a:lnTo>
                  <a:lnTo>
                    <a:pt x="0" y="140"/>
                  </a:lnTo>
                  <a:lnTo>
                    <a:pt x="2" y="119"/>
                  </a:lnTo>
                  <a:lnTo>
                    <a:pt x="6" y="97"/>
                  </a:lnTo>
                  <a:lnTo>
                    <a:pt x="12" y="78"/>
                  </a:lnTo>
                  <a:lnTo>
                    <a:pt x="21" y="60"/>
                  </a:lnTo>
                  <a:lnTo>
                    <a:pt x="32" y="44"/>
                  </a:lnTo>
                  <a:lnTo>
                    <a:pt x="47" y="29"/>
                  </a:lnTo>
                  <a:lnTo>
                    <a:pt x="64" y="18"/>
                  </a:lnTo>
                  <a:lnTo>
                    <a:pt x="83" y="9"/>
                  </a:lnTo>
                  <a:lnTo>
                    <a:pt x="107" y="3"/>
                  </a:lnTo>
                  <a:lnTo>
                    <a:pt x="132" y="0"/>
                  </a:lnTo>
                  <a:lnTo>
                    <a:pt x="161" y="1"/>
                  </a:lnTo>
                  <a:lnTo>
                    <a:pt x="194" y="5"/>
                  </a:lnTo>
                  <a:lnTo>
                    <a:pt x="206" y="10"/>
                  </a:lnTo>
                  <a:lnTo>
                    <a:pt x="217" y="11"/>
                  </a:lnTo>
                  <a:lnTo>
                    <a:pt x="226" y="10"/>
                  </a:lnTo>
                  <a:lnTo>
                    <a:pt x="236" y="8"/>
                  </a:lnTo>
                  <a:lnTo>
                    <a:pt x="245" y="6"/>
                  </a:lnTo>
                  <a:lnTo>
                    <a:pt x="255" y="4"/>
                  </a:lnTo>
                  <a:lnTo>
                    <a:pt x="266" y="4"/>
                  </a:lnTo>
                  <a:lnTo>
                    <a:pt x="277" y="6"/>
                  </a:lnTo>
                  <a:lnTo>
                    <a:pt x="290" y="11"/>
                  </a:lnTo>
                  <a:lnTo>
                    <a:pt x="305" y="21"/>
                  </a:lnTo>
                  <a:lnTo>
                    <a:pt x="312" y="26"/>
                  </a:lnTo>
                  <a:lnTo>
                    <a:pt x="319" y="32"/>
                  </a:lnTo>
                  <a:lnTo>
                    <a:pt x="328" y="39"/>
                  </a:lnTo>
                  <a:lnTo>
                    <a:pt x="337" y="48"/>
                  </a:lnTo>
                  <a:lnTo>
                    <a:pt x="346" y="58"/>
                  </a:lnTo>
                  <a:lnTo>
                    <a:pt x="355" y="67"/>
                  </a:lnTo>
                  <a:lnTo>
                    <a:pt x="364" y="77"/>
                  </a:lnTo>
                  <a:lnTo>
                    <a:pt x="372" y="87"/>
                  </a:lnTo>
                  <a:lnTo>
                    <a:pt x="379" y="97"/>
                  </a:lnTo>
                  <a:lnTo>
                    <a:pt x="385" y="108"/>
                  </a:lnTo>
                  <a:lnTo>
                    <a:pt x="390" y="118"/>
                  </a:lnTo>
                  <a:lnTo>
                    <a:pt x="393" y="127"/>
                  </a:lnTo>
                  <a:lnTo>
                    <a:pt x="395" y="135"/>
                  </a:lnTo>
                  <a:lnTo>
                    <a:pt x="394" y="142"/>
                  </a:lnTo>
                  <a:lnTo>
                    <a:pt x="390" y="148"/>
                  </a:lnTo>
                  <a:lnTo>
                    <a:pt x="384" y="153"/>
                  </a:lnTo>
                  <a:lnTo>
                    <a:pt x="374" y="157"/>
                  </a:lnTo>
                  <a:lnTo>
                    <a:pt x="362" y="158"/>
                  </a:lnTo>
                  <a:lnTo>
                    <a:pt x="345" y="157"/>
                  </a:lnTo>
                  <a:lnTo>
                    <a:pt x="324" y="153"/>
                  </a:lnTo>
                  <a:lnTo>
                    <a:pt x="300" y="148"/>
                  </a:lnTo>
                  <a:lnTo>
                    <a:pt x="271" y="140"/>
                  </a:lnTo>
                  <a:lnTo>
                    <a:pt x="237" y="130"/>
                  </a:lnTo>
                  <a:lnTo>
                    <a:pt x="221" y="124"/>
                  </a:lnTo>
                  <a:lnTo>
                    <a:pt x="210" y="116"/>
                  </a:lnTo>
                  <a:lnTo>
                    <a:pt x="202" y="109"/>
                  </a:lnTo>
                  <a:lnTo>
                    <a:pt x="198" y="102"/>
                  </a:lnTo>
                  <a:lnTo>
                    <a:pt x="195" y="94"/>
                  </a:lnTo>
                  <a:lnTo>
                    <a:pt x="194" y="87"/>
                  </a:lnTo>
                  <a:lnTo>
                    <a:pt x="192" y="81"/>
                  </a:lnTo>
                  <a:lnTo>
                    <a:pt x="189" y="75"/>
                  </a:lnTo>
                  <a:lnTo>
                    <a:pt x="184" y="71"/>
                  </a:lnTo>
                  <a:lnTo>
                    <a:pt x="175" y="68"/>
                  </a:lnTo>
                  <a:lnTo>
                    <a:pt x="168" y="67"/>
                  </a:lnTo>
                  <a:lnTo>
                    <a:pt x="161" y="67"/>
                  </a:lnTo>
                  <a:lnTo>
                    <a:pt x="153" y="67"/>
                  </a:lnTo>
                  <a:lnTo>
                    <a:pt x="144" y="68"/>
                  </a:lnTo>
                  <a:lnTo>
                    <a:pt x="134" y="70"/>
                  </a:lnTo>
                  <a:lnTo>
                    <a:pt x="125" y="73"/>
                  </a:lnTo>
                  <a:lnTo>
                    <a:pt x="115" y="77"/>
                  </a:lnTo>
                  <a:lnTo>
                    <a:pt x="105" y="83"/>
                  </a:lnTo>
                  <a:lnTo>
                    <a:pt x="97" y="89"/>
                  </a:lnTo>
                  <a:lnTo>
                    <a:pt x="89" y="97"/>
                  </a:lnTo>
                  <a:lnTo>
                    <a:pt x="83" y="106"/>
                  </a:lnTo>
                  <a:lnTo>
                    <a:pt x="78" y="117"/>
                  </a:lnTo>
                  <a:lnTo>
                    <a:pt x="74" y="129"/>
                  </a:lnTo>
                  <a:lnTo>
                    <a:pt x="73" y="142"/>
                  </a:lnTo>
                  <a:lnTo>
                    <a:pt x="73" y="158"/>
                  </a:lnTo>
                  <a:lnTo>
                    <a:pt x="76" y="175"/>
                  </a:lnTo>
                  <a:lnTo>
                    <a:pt x="82" y="193"/>
                  </a:lnTo>
                  <a:lnTo>
                    <a:pt x="90" y="215"/>
                  </a:lnTo>
                  <a:lnTo>
                    <a:pt x="102" y="237"/>
                  </a:lnTo>
                  <a:lnTo>
                    <a:pt x="118" y="262"/>
                  </a:lnTo>
                  <a:lnTo>
                    <a:pt x="137" y="289"/>
                  </a:lnTo>
                  <a:lnTo>
                    <a:pt x="159" y="318"/>
                  </a:lnTo>
                  <a:lnTo>
                    <a:pt x="187" y="349"/>
                  </a:lnTo>
                  <a:lnTo>
                    <a:pt x="218" y="384"/>
                  </a:lnTo>
                  <a:lnTo>
                    <a:pt x="255" y="419"/>
                  </a:lnTo>
                  <a:lnTo>
                    <a:pt x="296" y="458"/>
                  </a:lnTo>
                  <a:lnTo>
                    <a:pt x="355" y="513"/>
                  </a:lnTo>
                  <a:lnTo>
                    <a:pt x="410" y="564"/>
                  </a:lnTo>
                  <a:lnTo>
                    <a:pt x="460" y="612"/>
                  </a:lnTo>
                  <a:lnTo>
                    <a:pt x="507" y="657"/>
                  </a:lnTo>
                  <a:lnTo>
                    <a:pt x="549" y="699"/>
                  </a:lnTo>
                  <a:lnTo>
                    <a:pt x="586" y="740"/>
                  </a:lnTo>
                  <a:lnTo>
                    <a:pt x="620" y="778"/>
                  </a:lnTo>
                  <a:lnTo>
                    <a:pt x="648" y="812"/>
                  </a:lnTo>
                  <a:lnTo>
                    <a:pt x="673" y="846"/>
                  </a:lnTo>
                  <a:lnTo>
                    <a:pt x="694" y="877"/>
                  </a:lnTo>
                  <a:lnTo>
                    <a:pt x="711" y="907"/>
                  </a:lnTo>
                  <a:lnTo>
                    <a:pt x="723" y="934"/>
                  </a:lnTo>
                  <a:lnTo>
                    <a:pt x="731" y="961"/>
                  </a:lnTo>
                  <a:lnTo>
                    <a:pt x="735" y="986"/>
                  </a:lnTo>
                  <a:lnTo>
                    <a:pt x="735" y="1011"/>
                  </a:lnTo>
                  <a:lnTo>
                    <a:pt x="731" y="1034"/>
                  </a:lnTo>
                  <a:lnTo>
                    <a:pt x="724" y="1056"/>
                  </a:lnTo>
                  <a:lnTo>
                    <a:pt x="712" y="1078"/>
                  </a:lnTo>
                  <a:lnTo>
                    <a:pt x="697" y="1098"/>
                  </a:lnTo>
                  <a:lnTo>
                    <a:pt x="676" y="1120"/>
                  </a:lnTo>
                  <a:lnTo>
                    <a:pt x="653" y="1140"/>
                  </a:lnTo>
                  <a:lnTo>
                    <a:pt x="626" y="1160"/>
                  </a:lnTo>
                  <a:lnTo>
                    <a:pt x="595" y="1181"/>
                  </a:lnTo>
                  <a:lnTo>
                    <a:pt x="560" y="1202"/>
                  </a:lnTo>
                  <a:lnTo>
                    <a:pt x="521" y="1224"/>
                  </a:lnTo>
                  <a:lnTo>
                    <a:pt x="479" y="1245"/>
                  </a:lnTo>
                  <a:lnTo>
                    <a:pt x="479" y="114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5" name="Freeform 11"/>
            <p:cNvSpPr>
              <a:spLocks/>
            </p:cNvSpPr>
            <p:nvPr userDrawn="1"/>
          </p:nvSpPr>
          <p:spPr bwMode="auto">
            <a:xfrm>
              <a:off x="334" y="3735"/>
              <a:ext cx="147" cy="249"/>
            </a:xfrm>
            <a:custGeom>
              <a:avLst/>
              <a:gdLst>
                <a:gd name="T0" fmla="*/ 556 w 735"/>
                <a:gd name="T1" fmla="*/ 1109 h 1245"/>
                <a:gd name="T2" fmla="*/ 622 w 735"/>
                <a:gd name="T3" fmla="*/ 1045 h 1245"/>
                <a:gd name="T4" fmla="*/ 638 w 735"/>
                <a:gd name="T5" fmla="*/ 979 h 1245"/>
                <a:gd name="T6" fmla="*/ 613 w 735"/>
                <a:gd name="T7" fmla="*/ 910 h 1245"/>
                <a:gd name="T8" fmla="*/ 559 w 735"/>
                <a:gd name="T9" fmla="*/ 837 h 1245"/>
                <a:gd name="T10" fmla="*/ 484 w 735"/>
                <a:gd name="T11" fmla="*/ 762 h 1245"/>
                <a:gd name="T12" fmla="*/ 398 w 735"/>
                <a:gd name="T13" fmla="*/ 685 h 1245"/>
                <a:gd name="T14" fmla="*/ 313 w 735"/>
                <a:gd name="T15" fmla="*/ 607 h 1245"/>
                <a:gd name="T16" fmla="*/ 266 w 735"/>
                <a:gd name="T17" fmla="*/ 558 h 1245"/>
                <a:gd name="T18" fmla="*/ 219 w 735"/>
                <a:gd name="T19" fmla="*/ 509 h 1245"/>
                <a:gd name="T20" fmla="*/ 167 w 735"/>
                <a:gd name="T21" fmla="*/ 453 h 1245"/>
                <a:gd name="T22" fmla="*/ 122 w 735"/>
                <a:gd name="T23" fmla="*/ 404 h 1245"/>
                <a:gd name="T24" fmla="*/ 97 w 735"/>
                <a:gd name="T25" fmla="*/ 375 h 1245"/>
                <a:gd name="T26" fmla="*/ 44 w 735"/>
                <a:gd name="T27" fmla="*/ 292 h 1245"/>
                <a:gd name="T28" fmla="*/ 8 w 735"/>
                <a:gd name="T29" fmla="*/ 206 h 1245"/>
                <a:gd name="T30" fmla="*/ 0 w 735"/>
                <a:gd name="T31" fmla="*/ 140 h 1245"/>
                <a:gd name="T32" fmla="*/ 12 w 735"/>
                <a:gd name="T33" fmla="*/ 78 h 1245"/>
                <a:gd name="T34" fmla="*/ 47 w 735"/>
                <a:gd name="T35" fmla="*/ 29 h 1245"/>
                <a:gd name="T36" fmla="*/ 107 w 735"/>
                <a:gd name="T37" fmla="*/ 3 h 1245"/>
                <a:gd name="T38" fmla="*/ 194 w 735"/>
                <a:gd name="T39" fmla="*/ 5 h 1245"/>
                <a:gd name="T40" fmla="*/ 226 w 735"/>
                <a:gd name="T41" fmla="*/ 10 h 1245"/>
                <a:gd name="T42" fmla="*/ 255 w 735"/>
                <a:gd name="T43" fmla="*/ 4 h 1245"/>
                <a:gd name="T44" fmla="*/ 290 w 735"/>
                <a:gd name="T45" fmla="*/ 11 h 1245"/>
                <a:gd name="T46" fmla="*/ 319 w 735"/>
                <a:gd name="T47" fmla="*/ 32 h 1245"/>
                <a:gd name="T48" fmla="*/ 346 w 735"/>
                <a:gd name="T49" fmla="*/ 58 h 1245"/>
                <a:gd name="T50" fmla="*/ 372 w 735"/>
                <a:gd name="T51" fmla="*/ 87 h 1245"/>
                <a:gd name="T52" fmla="*/ 390 w 735"/>
                <a:gd name="T53" fmla="*/ 118 h 1245"/>
                <a:gd name="T54" fmla="*/ 394 w 735"/>
                <a:gd name="T55" fmla="*/ 142 h 1245"/>
                <a:gd name="T56" fmla="*/ 374 w 735"/>
                <a:gd name="T57" fmla="*/ 157 h 1245"/>
                <a:gd name="T58" fmla="*/ 324 w 735"/>
                <a:gd name="T59" fmla="*/ 153 h 1245"/>
                <a:gd name="T60" fmla="*/ 237 w 735"/>
                <a:gd name="T61" fmla="*/ 130 h 1245"/>
                <a:gd name="T62" fmla="*/ 202 w 735"/>
                <a:gd name="T63" fmla="*/ 109 h 1245"/>
                <a:gd name="T64" fmla="*/ 194 w 735"/>
                <a:gd name="T65" fmla="*/ 87 h 1245"/>
                <a:gd name="T66" fmla="*/ 184 w 735"/>
                <a:gd name="T67" fmla="*/ 71 h 1245"/>
                <a:gd name="T68" fmla="*/ 161 w 735"/>
                <a:gd name="T69" fmla="*/ 67 h 1245"/>
                <a:gd name="T70" fmla="*/ 134 w 735"/>
                <a:gd name="T71" fmla="*/ 70 h 1245"/>
                <a:gd name="T72" fmla="*/ 105 w 735"/>
                <a:gd name="T73" fmla="*/ 83 h 1245"/>
                <a:gd name="T74" fmla="*/ 83 w 735"/>
                <a:gd name="T75" fmla="*/ 106 h 1245"/>
                <a:gd name="T76" fmla="*/ 73 w 735"/>
                <a:gd name="T77" fmla="*/ 142 h 1245"/>
                <a:gd name="T78" fmla="*/ 82 w 735"/>
                <a:gd name="T79" fmla="*/ 193 h 1245"/>
                <a:gd name="T80" fmla="*/ 118 w 735"/>
                <a:gd name="T81" fmla="*/ 262 h 1245"/>
                <a:gd name="T82" fmla="*/ 187 w 735"/>
                <a:gd name="T83" fmla="*/ 349 h 1245"/>
                <a:gd name="T84" fmla="*/ 296 w 735"/>
                <a:gd name="T85" fmla="*/ 458 h 1245"/>
                <a:gd name="T86" fmla="*/ 460 w 735"/>
                <a:gd name="T87" fmla="*/ 612 h 1245"/>
                <a:gd name="T88" fmla="*/ 586 w 735"/>
                <a:gd name="T89" fmla="*/ 740 h 1245"/>
                <a:gd name="T90" fmla="*/ 673 w 735"/>
                <a:gd name="T91" fmla="*/ 846 h 1245"/>
                <a:gd name="T92" fmla="*/ 723 w 735"/>
                <a:gd name="T93" fmla="*/ 934 h 1245"/>
                <a:gd name="T94" fmla="*/ 735 w 735"/>
                <a:gd name="T95" fmla="*/ 1011 h 1245"/>
                <a:gd name="T96" fmla="*/ 712 w 735"/>
                <a:gd name="T97" fmla="*/ 1078 h 1245"/>
                <a:gd name="T98" fmla="*/ 653 w 735"/>
                <a:gd name="T99" fmla="*/ 1140 h 1245"/>
                <a:gd name="T100" fmla="*/ 560 w 735"/>
                <a:gd name="T101" fmla="*/ 1202 h 1245"/>
                <a:gd name="T102" fmla="*/ 479 w 735"/>
                <a:gd name="T103" fmla="*/ 1149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35" h="1245">
                  <a:moveTo>
                    <a:pt x="479" y="1149"/>
                  </a:moveTo>
                  <a:lnTo>
                    <a:pt x="520" y="1129"/>
                  </a:lnTo>
                  <a:lnTo>
                    <a:pt x="556" y="1109"/>
                  </a:lnTo>
                  <a:lnTo>
                    <a:pt x="583" y="1088"/>
                  </a:lnTo>
                  <a:lnTo>
                    <a:pt x="605" y="1067"/>
                  </a:lnTo>
                  <a:lnTo>
                    <a:pt x="622" y="1045"/>
                  </a:lnTo>
                  <a:lnTo>
                    <a:pt x="632" y="1024"/>
                  </a:lnTo>
                  <a:lnTo>
                    <a:pt x="637" y="1002"/>
                  </a:lnTo>
                  <a:lnTo>
                    <a:pt x="638" y="979"/>
                  </a:lnTo>
                  <a:lnTo>
                    <a:pt x="634" y="956"/>
                  </a:lnTo>
                  <a:lnTo>
                    <a:pt x="625" y="933"/>
                  </a:lnTo>
                  <a:lnTo>
                    <a:pt x="613" y="910"/>
                  </a:lnTo>
                  <a:lnTo>
                    <a:pt x="598" y="886"/>
                  </a:lnTo>
                  <a:lnTo>
                    <a:pt x="580" y="861"/>
                  </a:lnTo>
                  <a:lnTo>
                    <a:pt x="559" y="837"/>
                  </a:lnTo>
                  <a:lnTo>
                    <a:pt x="535" y="812"/>
                  </a:lnTo>
                  <a:lnTo>
                    <a:pt x="510" y="788"/>
                  </a:lnTo>
                  <a:lnTo>
                    <a:pt x="484" y="762"/>
                  </a:lnTo>
                  <a:lnTo>
                    <a:pt x="456" y="737"/>
                  </a:lnTo>
                  <a:lnTo>
                    <a:pt x="428" y="711"/>
                  </a:lnTo>
                  <a:lnTo>
                    <a:pt x="398" y="685"/>
                  </a:lnTo>
                  <a:lnTo>
                    <a:pt x="370" y="659"/>
                  </a:lnTo>
                  <a:lnTo>
                    <a:pt x="342" y="633"/>
                  </a:lnTo>
                  <a:lnTo>
                    <a:pt x="313" y="607"/>
                  </a:lnTo>
                  <a:lnTo>
                    <a:pt x="287" y="579"/>
                  </a:lnTo>
                  <a:lnTo>
                    <a:pt x="278" y="570"/>
                  </a:lnTo>
                  <a:lnTo>
                    <a:pt x="266" y="558"/>
                  </a:lnTo>
                  <a:lnTo>
                    <a:pt x="251" y="543"/>
                  </a:lnTo>
                  <a:lnTo>
                    <a:pt x="236" y="527"/>
                  </a:lnTo>
                  <a:lnTo>
                    <a:pt x="219" y="509"/>
                  </a:lnTo>
                  <a:lnTo>
                    <a:pt x="202" y="491"/>
                  </a:lnTo>
                  <a:lnTo>
                    <a:pt x="185" y="471"/>
                  </a:lnTo>
                  <a:lnTo>
                    <a:pt x="167" y="453"/>
                  </a:lnTo>
                  <a:lnTo>
                    <a:pt x="150" y="435"/>
                  </a:lnTo>
                  <a:lnTo>
                    <a:pt x="135" y="418"/>
                  </a:lnTo>
                  <a:lnTo>
                    <a:pt x="122" y="404"/>
                  </a:lnTo>
                  <a:lnTo>
                    <a:pt x="111" y="391"/>
                  </a:lnTo>
                  <a:lnTo>
                    <a:pt x="102" y="382"/>
                  </a:lnTo>
                  <a:lnTo>
                    <a:pt x="97" y="375"/>
                  </a:lnTo>
                  <a:lnTo>
                    <a:pt x="80" y="351"/>
                  </a:lnTo>
                  <a:lnTo>
                    <a:pt x="62" y="323"/>
                  </a:lnTo>
                  <a:lnTo>
                    <a:pt x="44" y="292"/>
                  </a:lnTo>
                  <a:lnTo>
                    <a:pt x="27" y="260"/>
                  </a:lnTo>
                  <a:lnTo>
                    <a:pt x="14" y="228"/>
                  </a:lnTo>
                  <a:lnTo>
                    <a:pt x="8" y="206"/>
                  </a:lnTo>
                  <a:lnTo>
                    <a:pt x="3" y="184"/>
                  </a:lnTo>
                  <a:lnTo>
                    <a:pt x="0" y="162"/>
                  </a:lnTo>
                  <a:lnTo>
                    <a:pt x="0" y="140"/>
                  </a:lnTo>
                  <a:lnTo>
                    <a:pt x="2" y="119"/>
                  </a:lnTo>
                  <a:lnTo>
                    <a:pt x="6" y="97"/>
                  </a:lnTo>
                  <a:lnTo>
                    <a:pt x="12" y="78"/>
                  </a:lnTo>
                  <a:lnTo>
                    <a:pt x="21" y="60"/>
                  </a:lnTo>
                  <a:lnTo>
                    <a:pt x="32" y="44"/>
                  </a:lnTo>
                  <a:lnTo>
                    <a:pt x="47" y="29"/>
                  </a:lnTo>
                  <a:lnTo>
                    <a:pt x="64" y="18"/>
                  </a:lnTo>
                  <a:lnTo>
                    <a:pt x="83" y="9"/>
                  </a:lnTo>
                  <a:lnTo>
                    <a:pt x="107" y="3"/>
                  </a:lnTo>
                  <a:lnTo>
                    <a:pt x="132" y="0"/>
                  </a:lnTo>
                  <a:lnTo>
                    <a:pt x="161" y="1"/>
                  </a:lnTo>
                  <a:lnTo>
                    <a:pt x="194" y="5"/>
                  </a:lnTo>
                  <a:lnTo>
                    <a:pt x="206" y="10"/>
                  </a:lnTo>
                  <a:lnTo>
                    <a:pt x="217" y="11"/>
                  </a:lnTo>
                  <a:lnTo>
                    <a:pt x="226" y="10"/>
                  </a:lnTo>
                  <a:lnTo>
                    <a:pt x="236" y="8"/>
                  </a:lnTo>
                  <a:lnTo>
                    <a:pt x="245" y="6"/>
                  </a:lnTo>
                  <a:lnTo>
                    <a:pt x="255" y="4"/>
                  </a:lnTo>
                  <a:lnTo>
                    <a:pt x="266" y="4"/>
                  </a:lnTo>
                  <a:lnTo>
                    <a:pt x="277" y="6"/>
                  </a:lnTo>
                  <a:lnTo>
                    <a:pt x="290" y="11"/>
                  </a:lnTo>
                  <a:lnTo>
                    <a:pt x="305" y="21"/>
                  </a:lnTo>
                  <a:lnTo>
                    <a:pt x="312" y="26"/>
                  </a:lnTo>
                  <a:lnTo>
                    <a:pt x="319" y="32"/>
                  </a:lnTo>
                  <a:lnTo>
                    <a:pt x="328" y="39"/>
                  </a:lnTo>
                  <a:lnTo>
                    <a:pt x="337" y="48"/>
                  </a:lnTo>
                  <a:lnTo>
                    <a:pt x="346" y="58"/>
                  </a:lnTo>
                  <a:lnTo>
                    <a:pt x="355" y="67"/>
                  </a:lnTo>
                  <a:lnTo>
                    <a:pt x="364" y="77"/>
                  </a:lnTo>
                  <a:lnTo>
                    <a:pt x="372" y="87"/>
                  </a:lnTo>
                  <a:lnTo>
                    <a:pt x="379" y="97"/>
                  </a:lnTo>
                  <a:lnTo>
                    <a:pt x="385" y="108"/>
                  </a:lnTo>
                  <a:lnTo>
                    <a:pt x="390" y="118"/>
                  </a:lnTo>
                  <a:lnTo>
                    <a:pt x="393" y="127"/>
                  </a:lnTo>
                  <a:lnTo>
                    <a:pt x="395" y="135"/>
                  </a:lnTo>
                  <a:lnTo>
                    <a:pt x="394" y="142"/>
                  </a:lnTo>
                  <a:lnTo>
                    <a:pt x="390" y="148"/>
                  </a:lnTo>
                  <a:lnTo>
                    <a:pt x="384" y="153"/>
                  </a:lnTo>
                  <a:lnTo>
                    <a:pt x="374" y="157"/>
                  </a:lnTo>
                  <a:lnTo>
                    <a:pt x="362" y="158"/>
                  </a:lnTo>
                  <a:lnTo>
                    <a:pt x="345" y="157"/>
                  </a:lnTo>
                  <a:lnTo>
                    <a:pt x="324" y="153"/>
                  </a:lnTo>
                  <a:lnTo>
                    <a:pt x="300" y="148"/>
                  </a:lnTo>
                  <a:lnTo>
                    <a:pt x="271" y="140"/>
                  </a:lnTo>
                  <a:lnTo>
                    <a:pt x="237" y="130"/>
                  </a:lnTo>
                  <a:lnTo>
                    <a:pt x="221" y="124"/>
                  </a:lnTo>
                  <a:lnTo>
                    <a:pt x="210" y="116"/>
                  </a:lnTo>
                  <a:lnTo>
                    <a:pt x="202" y="109"/>
                  </a:lnTo>
                  <a:lnTo>
                    <a:pt x="198" y="102"/>
                  </a:lnTo>
                  <a:lnTo>
                    <a:pt x="195" y="94"/>
                  </a:lnTo>
                  <a:lnTo>
                    <a:pt x="194" y="87"/>
                  </a:lnTo>
                  <a:lnTo>
                    <a:pt x="192" y="81"/>
                  </a:lnTo>
                  <a:lnTo>
                    <a:pt x="189" y="75"/>
                  </a:lnTo>
                  <a:lnTo>
                    <a:pt x="184" y="71"/>
                  </a:lnTo>
                  <a:lnTo>
                    <a:pt x="175" y="68"/>
                  </a:lnTo>
                  <a:lnTo>
                    <a:pt x="168" y="67"/>
                  </a:lnTo>
                  <a:lnTo>
                    <a:pt x="161" y="67"/>
                  </a:lnTo>
                  <a:lnTo>
                    <a:pt x="153" y="67"/>
                  </a:lnTo>
                  <a:lnTo>
                    <a:pt x="144" y="68"/>
                  </a:lnTo>
                  <a:lnTo>
                    <a:pt x="134" y="70"/>
                  </a:lnTo>
                  <a:lnTo>
                    <a:pt x="125" y="73"/>
                  </a:lnTo>
                  <a:lnTo>
                    <a:pt x="115" y="77"/>
                  </a:lnTo>
                  <a:lnTo>
                    <a:pt x="105" y="83"/>
                  </a:lnTo>
                  <a:lnTo>
                    <a:pt x="97" y="89"/>
                  </a:lnTo>
                  <a:lnTo>
                    <a:pt x="89" y="97"/>
                  </a:lnTo>
                  <a:lnTo>
                    <a:pt x="83" y="106"/>
                  </a:lnTo>
                  <a:lnTo>
                    <a:pt x="78" y="117"/>
                  </a:lnTo>
                  <a:lnTo>
                    <a:pt x="74" y="129"/>
                  </a:lnTo>
                  <a:lnTo>
                    <a:pt x="73" y="142"/>
                  </a:lnTo>
                  <a:lnTo>
                    <a:pt x="73" y="158"/>
                  </a:lnTo>
                  <a:lnTo>
                    <a:pt x="76" y="175"/>
                  </a:lnTo>
                  <a:lnTo>
                    <a:pt x="82" y="193"/>
                  </a:lnTo>
                  <a:lnTo>
                    <a:pt x="90" y="215"/>
                  </a:lnTo>
                  <a:lnTo>
                    <a:pt x="102" y="237"/>
                  </a:lnTo>
                  <a:lnTo>
                    <a:pt x="118" y="262"/>
                  </a:lnTo>
                  <a:lnTo>
                    <a:pt x="137" y="289"/>
                  </a:lnTo>
                  <a:lnTo>
                    <a:pt x="159" y="318"/>
                  </a:lnTo>
                  <a:lnTo>
                    <a:pt x="187" y="349"/>
                  </a:lnTo>
                  <a:lnTo>
                    <a:pt x="218" y="384"/>
                  </a:lnTo>
                  <a:lnTo>
                    <a:pt x="255" y="419"/>
                  </a:lnTo>
                  <a:lnTo>
                    <a:pt x="296" y="458"/>
                  </a:lnTo>
                  <a:lnTo>
                    <a:pt x="355" y="513"/>
                  </a:lnTo>
                  <a:lnTo>
                    <a:pt x="410" y="564"/>
                  </a:lnTo>
                  <a:lnTo>
                    <a:pt x="460" y="612"/>
                  </a:lnTo>
                  <a:lnTo>
                    <a:pt x="507" y="657"/>
                  </a:lnTo>
                  <a:lnTo>
                    <a:pt x="549" y="699"/>
                  </a:lnTo>
                  <a:lnTo>
                    <a:pt x="586" y="740"/>
                  </a:lnTo>
                  <a:lnTo>
                    <a:pt x="620" y="778"/>
                  </a:lnTo>
                  <a:lnTo>
                    <a:pt x="648" y="812"/>
                  </a:lnTo>
                  <a:lnTo>
                    <a:pt x="673" y="846"/>
                  </a:lnTo>
                  <a:lnTo>
                    <a:pt x="694" y="877"/>
                  </a:lnTo>
                  <a:lnTo>
                    <a:pt x="711" y="907"/>
                  </a:lnTo>
                  <a:lnTo>
                    <a:pt x="723" y="934"/>
                  </a:lnTo>
                  <a:lnTo>
                    <a:pt x="731" y="961"/>
                  </a:lnTo>
                  <a:lnTo>
                    <a:pt x="735" y="986"/>
                  </a:lnTo>
                  <a:lnTo>
                    <a:pt x="735" y="1011"/>
                  </a:lnTo>
                  <a:lnTo>
                    <a:pt x="731" y="1034"/>
                  </a:lnTo>
                  <a:lnTo>
                    <a:pt x="724" y="1056"/>
                  </a:lnTo>
                  <a:lnTo>
                    <a:pt x="712" y="1078"/>
                  </a:lnTo>
                  <a:lnTo>
                    <a:pt x="697" y="1098"/>
                  </a:lnTo>
                  <a:lnTo>
                    <a:pt x="676" y="1120"/>
                  </a:lnTo>
                  <a:lnTo>
                    <a:pt x="653" y="1140"/>
                  </a:lnTo>
                  <a:lnTo>
                    <a:pt x="626" y="1160"/>
                  </a:lnTo>
                  <a:lnTo>
                    <a:pt x="595" y="1181"/>
                  </a:lnTo>
                  <a:lnTo>
                    <a:pt x="560" y="1202"/>
                  </a:lnTo>
                  <a:lnTo>
                    <a:pt x="521" y="1224"/>
                  </a:lnTo>
                  <a:lnTo>
                    <a:pt x="479" y="1245"/>
                  </a:lnTo>
                  <a:lnTo>
                    <a:pt x="479" y="1149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6" name="Freeform 12"/>
            <p:cNvSpPr>
              <a:spLocks/>
            </p:cNvSpPr>
            <p:nvPr userDrawn="1"/>
          </p:nvSpPr>
          <p:spPr bwMode="auto">
            <a:xfrm>
              <a:off x="400" y="4098"/>
              <a:ext cx="37" cy="49"/>
            </a:xfrm>
            <a:custGeom>
              <a:avLst/>
              <a:gdLst>
                <a:gd name="T0" fmla="*/ 148 w 185"/>
                <a:gd name="T1" fmla="*/ 249 h 249"/>
                <a:gd name="T2" fmla="*/ 163 w 185"/>
                <a:gd name="T3" fmla="*/ 241 h 249"/>
                <a:gd name="T4" fmla="*/ 174 w 185"/>
                <a:gd name="T5" fmla="*/ 230 h 249"/>
                <a:gd name="T6" fmla="*/ 181 w 185"/>
                <a:gd name="T7" fmla="*/ 218 h 249"/>
                <a:gd name="T8" fmla="*/ 185 w 185"/>
                <a:gd name="T9" fmla="*/ 204 h 249"/>
                <a:gd name="T10" fmla="*/ 185 w 185"/>
                <a:gd name="T11" fmla="*/ 190 h 249"/>
                <a:gd name="T12" fmla="*/ 181 w 185"/>
                <a:gd name="T13" fmla="*/ 174 h 249"/>
                <a:gd name="T14" fmla="*/ 174 w 185"/>
                <a:gd name="T15" fmla="*/ 160 h 249"/>
                <a:gd name="T16" fmla="*/ 164 w 185"/>
                <a:gd name="T17" fmla="*/ 146 h 249"/>
                <a:gd name="T18" fmla="*/ 151 w 185"/>
                <a:gd name="T19" fmla="*/ 135 h 249"/>
                <a:gd name="T20" fmla="*/ 134 w 185"/>
                <a:gd name="T21" fmla="*/ 125 h 249"/>
                <a:gd name="T22" fmla="*/ 132 w 185"/>
                <a:gd name="T23" fmla="*/ 124 h 249"/>
                <a:gd name="T24" fmla="*/ 126 w 185"/>
                <a:gd name="T25" fmla="*/ 121 h 249"/>
                <a:gd name="T26" fmla="*/ 118 w 185"/>
                <a:gd name="T27" fmla="*/ 117 h 249"/>
                <a:gd name="T28" fmla="*/ 108 w 185"/>
                <a:gd name="T29" fmla="*/ 110 h 249"/>
                <a:gd name="T30" fmla="*/ 99 w 185"/>
                <a:gd name="T31" fmla="*/ 103 h 249"/>
                <a:gd name="T32" fmla="*/ 90 w 185"/>
                <a:gd name="T33" fmla="*/ 93 h 249"/>
                <a:gd name="T34" fmla="*/ 85 w 185"/>
                <a:gd name="T35" fmla="*/ 82 h 249"/>
                <a:gd name="T36" fmla="*/ 82 w 185"/>
                <a:gd name="T37" fmla="*/ 69 h 249"/>
                <a:gd name="T38" fmla="*/ 82 w 185"/>
                <a:gd name="T39" fmla="*/ 0 h 249"/>
                <a:gd name="T40" fmla="*/ 78 w 185"/>
                <a:gd name="T41" fmla="*/ 1 h 249"/>
                <a:gd name="T42" fmla="*/ 71 w 185"/>
                <a:gd name="T43" fmla="*/ 4 h 249"/>
                <a:gd name="T44" fmla="*/ 60 w 185"/>
                <a:gd name="T45" fmla="*/ 8 h 249"/>
                <a:gd name="T46" fmla="*/ 50 w 185"/>
                <a:gd name="T47" fmla="*/ 14 h 249"/>
                <a:gd name="T48" fmla="*/ 39 w 185"/>
                <a:gd name="T49" fmla="*/ 22 h 249"/>
                <a:gd name="T50" fmla="*/ 28 w 185"/>
                <a:gd name="T51" fmla="*/ 31 h 249"/>
                <a:gd name="T52" fmla="*/ 18 w 185"/>
                <a:gd name="T53" fmla="*/ 40 h 249"/>
                <a:gd name="T54" fmla="*/ 10 w 185"/>
                <a:gd name="T55" fmla="*/ 51 h 249"/>
                <a:gd name="T56" fmla="*/ 3 w 185"/>
                <a:gd name="T57" fmla="*/ 62 h 249"/>
                <a:gd name="T58" fmla="*/ 0 w 185"/>
                <a:gd name="T59" fmla="*/ 75 h 249"/>
                <a:gd name="T60" fmla="*/ 1 w 185"/>
                <a:gd name="T61" fmla="*/ 90 h 249"/>
                <a:gd name="T62" fmla="*/ 6 w 185"/>
                <a:gd name="T63" fmla="*/ 104 h 249"/>
                <a:gd name="T64" fmla="*/ 16 w 185"/>
                <a:gd name="T65" fmla="*/ 119 h 249"/>
                <a:gd name="T66" fmla="*/ 32 w 185"/>
                <a:gd name="T67" fmla="*/ 136 h 249"/>
                <a:gd name="T68" fmla="*/ 55 w 185"/>
                <a:gd name="T69" fmla="*/ 153 h 249"/>
                <a:gd name="T70" fmla="*/ 65 w 185"/>
                <a:gd name="T71" fmla="*/ 158 h 249"/>
                <a:gd name="T72" fmla="*/ 77 w 185"/>
                <a:gd name="T73" fmla="*/ 162 h 249"/>
                <a:gd name="T74" fmla="*/ 88 w 185"/>
                <a:gd name="T75" fmla="*/ 165 h 249"/>
                <a:gd name="T76" fmla="*/ 100 w 185"/>
                <a:gd name="T77" fmla="*/ 167 h 249"/>
                <a:gd name="T78" fmla="*/ 110 w 185"/>
                <a:gd name="T79" fmla="*/ 170 h 249"/>
                <a:gd name="T80" fmla="*/ 120 w 185"/>
                <a:gd name="T81" fmla="*/ 173 h 249"/>
                <a:gd name="T82" fmla="*/ 129 w 185"/>
                <a:gd name="T83" fmla="*/ 178 h 249"/>
                <a:gd name="T84" fmla="*/ 136 w 185"/>
                <a:gd name="T85" fmla="*/ 185 h 249"/>
                <a:gd name="T86" fmla="*/ 143 w 185"/>
                <a:gd name="T87" fmla="*/ 195 h 249"/>
                <a:gd name="T88" fmla="*/ 147 w 185"/>
                <a:gd name="T89" fmla="*/ 207 h 249"/>
                <a:gd name="T90" fmla="*/ 148 w 185"/>
                <a:gd name="T91" fmla="*/ 222 h 249"/>
                <a:gd name="T92" fmla="*/ 148 w 185"/>
                <a:gd name="T93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5" h="249">
                  <a:moveTo>
                    <a:pt x="148" y="249"/>
                  </a:moveTo>
                  <a:lnTo>
                    <a:pt x="163" y="241"/>
                  </a:lnTo>
                  <a:lnTo>
                    <a:pt x="174" y="230"/>
                  </a:lnTo>
                  <a:lnTo>
                    <a:pt x="181" y="218"/>
                  </a:lnTo>
                  <a:lnTo>
                    <a:pt x="185" y="204"/>
                  </a:lnTo>
                  <a:lnTo>
                    <a:pt x="185" y="190"/>
                  </a:lnTo>
                  <a:lnTo>
                    <a:pt x="181" y="174"/>
                  </a:lnTo>
                  <a:lnTo>
                    <a:pt x="174" y="160"/>
                  </a:lnTo>
                  <a:lnTo>
                    <a:pt x="164" y="146"/>
                  </a:lnTo>
                  <a:lnTo>
                    <a:pt x="151" y="135"/>
                  </a:lnTo>
                  <a:lnTo>
                    <a:pt x="134" y="125"/>
                  </a:lnTo>
                  <a:lnTo>
                    <a:pt x="132" y="124"/>
                  </a:lnTo>
                  <a:lnTo>
                    <a:pt x="126" y="121"/>
                  </a:lnTo>
                  <a:lnTo>
                    <a:pt x="118" y="117"/>
                  </a:lnTo>
                  <a:lnTo>
                    <a:pt x="108" y="110"/>
                  </a:lnTo>
                  <a:lnTo>
                    <a:pt x="99" y="103"/>
                  </a:lnTo>
                  <a:lnTo>
                    <a:pt x="90" y="93"/>
                  </a:lnTo>
                  <a:lnTo>
                    <a:pt x="85" y="82"/>
                  </a:lnTo>
                  <a:lnTo>
                    <a:pt x="82" y="69"/>
                  </a:lnTo>
                  <a:lnTo>
                    <a:pt x="82" y="0"/>
                  </a:lnTo>
                  <a:lnTo>
                    <a:pt x="78" y="1"/>
                  </a:lnTo>
                  <a:lnTo>
                    <a:pt x="71" y="4"/>
                  </a:lnTo>
                  <a:lnTo>
                    <a:pt x="60" y="8"/>
                  </a:lnTo>
                  <a:lnTo>
                    <a:pt x="50" y="14"/>
                  </a:lnTo>
                  <a:lnTo>
                    <a:pt x="39" y="22"/>
                  </a:lnTo>
                  <a:lnTo>
                    <a:pt x="28" y="31"/>
                  </a:lnTo>
                  <a:lnTo>
                    <a:pt x="18" y="40"/>
                  </a:lnTo>
                  <a:lnTo>
                    <a:pt x="10" y="51"/>
                  </a:lnTo>
                  <a:lnTo>
                    <a:pt x="3" y="62"/>
                  </a:lnTo>
                  <a:lnTo>
                    <a:pt x="0" y="75"/>
                  </a:lnTo>
                  <a:lnTo>
                    <a:pt x="1" y="90"/>
                  </a:lnTo>
                  <a:lnTo>
                    <a:pt x="6" y="104"/>
                  </a:lnTo>
                  <a:lnTo>
                    <a:pt x="16" y="119"/>
                  </a:lnTo>
                  <a:lnTo>
                    <a:pt x="32" y="136"/>
                  </a:lnTo>
                  <a:lnTo>
                    <a:pt x="55" y="153"/>
                  </a:lnTo>
                  <a:lnTo>
                    <a:pt x="65" y="158"/>
                  </a:lnTo>
                  <a:lnTo>
                    <a:pt x="77" y="162"/>
                  </a:lnTo>
                  <a:lnTo>
                    <a:pt x="88" y="165"/>
                  </a:lnTo>
                  <a:lnTo>
                    <a:pt x="100" y="167"/>
                  </a:lnTo>
                  <a:lnTo>
                    <a:pt x="110" y="170"/>
                  </a:lnTo>
                  <a:lnTo>
                    <a:pt x="120" y="173"/>
                  </a:lnTo>
                  <a:lnTo>
                    <a:pt x="129" y="178"/>
                  </a:lnTo>
                  <a:lnTo>
                    <a:pt x="136" y="185"/>
                  </a:lnTo>
                  <a:lnTo>
                    <a:pt x="143" y="195"/>
                  </a:lnTo>
                  <a:lnTo>
                    <a:pt x="147" y="207"/>
                  </a:lnTo>
                  <a:lnTo>
                    <a:pt x="148" y="222"/>
                  </a:lnTo>
                  <a:lnTo>
                    <a:pt x="148" y="24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7" name="Freeform 13"/>
            <p:cNvSpPr>
              <a:spLocks/>
            </p:cNvSpPr>
            <p:nvPr userDrawn="1"/>
          </p:nvSpPr>
          <p:spPr bwMode="auto">
            <a:xfrm>
              <a:off x="400" y="4098"/>
              <a:ext cx="37" cy="49"/>
            </a:xfrm>
            <a:custGeom>
              <a:avLst/>
              <a:gdLst>
                <a:gd name="T0" fmla="*/ 148 w 185"/>
                <a:gd name="T1" fmla="*/ 249 h 249"/>
                <a:gd name="T2" fmla="*/ 163 w 185"/>
                <a:gd name="T3" fmla="*/ 241 h 249"/>
                <a:gd name="T4" fmla="*/ 174 w 185"/>
                <a:gd name="T5" fmla="*/ 230 h 249"/>
                <a:gd name="T6" fmla="*/ 181 w 185"/>
                <a:gd name="T7" fmla="*/ 218 h 249"/>
                <a:gd name="T8" fmla="*/ 185 w 185"/>
                <a:gd name="T9" fmla="*/ 204 h 249"/>
                <a:gd name="T10" fmla="*/ 185 w 185"/>
                <a:gd name="T11" fmla="*/ 190 h 249"/>
                <a:gd name="T12" fmla="*/ 181 w 185"/>
                <a:gd name="T13" fmla="*/ 174 h 249"/>
                <a:gd name="T14" fmla="*/ 174 w 185"/>
                <a:gd name="T15" fmla="*/ 160 h 249"/>
                <a:gd name="T16" fmla="*/ 164 w 185"/>
                <a:gd name="T17" fmla="*/ 146 h 249"/>
                <a:gd name="T18" fmla="*/ 151 w 185"/>
                <a:gd name="T19" fmla="*/ 135 h 249"/>
                <a:gd name="T20" fmla="*/ 134 w 185"/>
                <a:gd name="T21" fmla="*/ 125 h 249"/>
                <a:gd name="T22" fmla="*/ 132 w 185"/>
                <a:gd name="T23" fmla="*/ 124 h 249"/>
                <a:gd name="T24" fmla="*/ 126 w 185"/>
                <a:gd name="T25" fmla="*/ 121 h 249"/>
                <a:gd name="T26" fmla="*/ 118 w 185"/>
                <a:gd name="T27" fmla="*/ 117 h 249"/>
                <a:gd name="T28" fmla="*/ 108 w 185"/>
                <a:gd name="T29" fmla="*/ 110 h 249"/>
                <a:gd name="T30" fmla="*/ 99 w 185"/>
                <a:gd name="T31" fmla="*/ 103 h 249"/>
                <a:gd name="T32" fmla="*/ 90 w 185"/>
                <a:gd name="T33" fmla="*/ 93 h 249"/>
                <a:gd name="T34" fmla="*/ 85 w 185"/>
                <a:gd name="T35" fmla="*/ 82 h 249"/>
                <a:gd name="T36" fmla="*/ 82 w 185"/>
                <a:gd name="T37" fmla="*/ 69 h 249"/>
                <a:gd name="T38" fmla="*/ 82 w 185"/>
                <a:gd name="T39" fmla="*/ 0 h 249"/>
                <a:gd name="T40" fmla="*/ 78 w 185"/>
                <a:gd name="T41" fmla="*/ 1 h 249"/>
                <a:gd name="T42" fmla="*/ 71 w 185"/>
                <a:gd name="T43" fmla="*/ 4 h 249"/>
                <a:gd name="T44" fmla="*/ 60 w 185"/>
                <a:gd name="T45" fmla="*/ 8 h 249"/>
                <a:gd name="T46" fmla="*/ 50 w 185"/>
                <a:gd name="T47" fmla="*/ 14 h 249"/>
                <a:gd name="T48" fmla="*/ 39 w 185"/>
                <a:gd name="T49" fmla="*/ 22 h 249"/>
                <a:gd name="T50" fmla="*/ 28 w 185"/>
                <a:gd name="T51" fmla="*/ 31 h 249"/>
                <a:gd name="T52" fmla="*/ 18 w 185"/>
                <a:gd name="T53" fmla="*/ 40 h 249"/>
                <a:gd name="T54" fmla="*/ 10 w 185"/>
                <a:gd name="T55" fmla="*/ 51 h 249"/>
                <a:gd name="T56" fmla="*/ 3 w 185"/>
                <a:gd name="T57" fmla="*/ 62 h 249"/>
                <a:gd name="T58" fmla="*/ 0 w 185"/>
                <a:gd name="T59" fmla="*/ 75 h 249"/>
                <a:gd name="T60" fmla="*/ 1 w 185"/>
                <a:gd name="T61" fmla="*/ 90 h 249"/>
                <a:gd name="T62" fmla="*/ 6 w 185"/>
                <a:gd name="T63" fmla="*/ 104 h 249"/>
                <a:gd name="T64" fmla="*/ 16 w 185"/>
                <a:gd name="T65" fmla="*/ 119 h 249"/>
                <a:gd name="T66" fmla="*/ 32 w 185"/>
                <a:gd name="T67" fmla="*/ 136 h 249"/>
                <a:gd name="T68" fmla="*/ 55 w 185"/>
                <a:gd name="T69" fmla="*/ 153 h 249"/>
                <a:gd name="T70" fmla="*/ 65 w 185"/>
                <a:gd name="T71" fmla="*/ 158 h 249"/>
                <a:gd name="T72" fmla="*/ 77 w 185"/>
                <a:gd name="T73" fmla="*/ 162 h 249"/>
                <a:gd name="T74" fmla="*/ 88 w 185"/>
                <a:gd name="T75" fmla="*/ 165 h 249"/>
                <a:gd name="T76" fmla="*/ 100 w 185"/>
                <a:gd name="T77" fmla="*/ 167 h 249"/>
                <a:gd name="T78" fmla="*/ 110 w 185"/>
                <a:gd name="T79" fmla="*/ 170 h 249"/>
                <a:gd name="T80" fmla="*/ 120 w 185"/>
                <a:gd name="T81" fmla="*/ 173 h 249"/>
                <a:gd name="T82" fmla="*/ 129 w 185"/>
                <a:gd name="T83" fmla="*/ 178 h 249"/>
                <a:gd name="T84" fmla="*/ 136 w 185"/>
                <a:gd name="T85" fmla="*/ 185 h 249"/>
                <a:gd name="T86" fmla="*/ 143 w 185"/>
                <a:gd name="T87" fmla="*/ 195 h 249"/>
                <a:gd name="T88" fmla="*/ 147 w 185"/>
                <a:gd name="T89" fmla="*/ 207 h 249"/>
                <a:gd name="T90" fmla="*/ 148 w 185"/>
                <a:gd name="T91" fmla="*/ 222 h 249"/>
                <a:gd name="T92" fmla="*/ 148 w 185"/>
                <a:gd name="T93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5" h="249">
                  <a:moveTo>
                    <a:pt x="148" y="249"/>
                  </a:moveTo>
                  <a:lnTo>
                    <a:pt x="163" y="241"/>
                  </a:lnTo>
                  <a:lnTo>
                    <a:pt x="174" y="230"/>
                  </a:lnTo>
                  <a:lnTo>
                    <a:pt x="181" y="218"/>
                  </a:lnTo>
                  <a:lnTo>
                    <a:pt x="185" y="204"/>
                  </a:lnTo>
                  <a:lnTo>
                    <a:pt x="185" y="190"/>
                  </a:lnTo>
                  <a:lnTo>
                    <a:pt x="181" y="174"/>
                  </a:lnTo>
                  <a:lnTo>
                    <a:pt x="174" y="160"/>
                  </a:lnTo>
                  <a:lnTo>
                    <a:pt x="164" y="146"/>
                  </a:lnTo>
                  <a:lnTo>
                    <a:pt x="151" y="135"/>
                  </a:lnTo>
                  <a:lnTo>
                    <a:pt x="134" y="125"/>
                  </a:lnTo>
                  <a:lnTo>
                    <a:pt x="132" y="124"/>
                  </a:lnTo>
                  <a:lnTo>
                    <a:pt x="126" y="121"/>
                  </a:lnTo>
                  <a:lnTo>
                    <a:pt x="118" y="117"/>
                  </a:lnTo>
                  <a:lnTo>
                    <a:pt x="108" y="110"/>
                  </a:lnTo>
                  <a:lnTo>
                    <a:pt x="99" y="103"/>
                  </a:lnTo>
                  <a:lnTo>
                    <a:pt x="90" y="93"/>
                  </a:lnTo>
                  <a:lnTo>
                    <a:pt x="85" y="82"/>
                  </a:lnTo>
                  <a:lnTo>
                    <a:pt x="82" y="69"/>
                  </a:lnTo>
                  <a:lnTo>
                    <a:pt x="82" y="0"/>
                  </a:lnTo>
                  <a:lnTo>
                    <a:pt x="78" y="1"/>
                  </a:lnTo>
                  <a:lnTo>
                    <a:pt x="71" y="4"/>
                  </a:lnTo>
                  <a:lnTo>
                    <a:pt x="60" y="8"/>
                  </a:lnTo>
                  <a:lnTo>
                    <a:pt x="50" y="14"/>
                  </a:lnTo>
                  <a:lnTo>
                    <a:pt x="39" y="22"/>
                  </a:lnTo>
                  <a:lnTo>
                    <a:pt x="28" y="31"/>
                  </a:lnTo>
                  <a:lnTo>
                    <a:pt x="18" y="40"/>
                  </a:lnTo>
                  <a:lnTo>
                    <a:pt x="10" y="51"/>
                  </a:lnTo>
                  <a:lnTo>
                    <a:pt x="3" y="62"/>
                  </a:lnTo>
                  <a:lnTo>
                    <a:pt x="0" y="75"/>
                  </a:lnTo>
                  <a:lnTo>
                    <a:pt x="1" y="90"/>
                  </a:lnTo>
                  <a:lnTo>
                    <a:pt x="6" y="104"/>
                  </a:lnTo>
                  <a:lnTo>
                    <a:pt x="16" y="119"/>
                  </a:lnTo>
                  <a:lnTo>
                    <a:pt x="32" y="136"/>
                  </a:lnTo>
                  <a:lnTo>
                    <a:pt x="55" y="153"/>
                  </a:lnTo>
                  <a:lnTo>
                    <a:pt x="65" y="158"/>
                  </a:lnTo>
                  <a:lnTo>
                    <a:pt x="77" y="162"/>
                  </a:lnTo>
                  <a:lnTo>
                    <a:pt x="88" y="165"/>
                  </a:lnTo>
                  <a:lnTo>
                    <a:pt x="100" y="167"/>
                  </a:lnTo>
                  <a:lnTo>
                    <a:pt x="110" y="170"/>
                  </a:lnTo>
                  <a:lnTo>
                    <a:pt x="120" y="173"/>
                  </a:lnTo>
                  <a:lnTo>
                    <a:pt x="129" y="178"/>
                  </a:lnTo>
                  <a:lnTo>
                    <a:pt x="136" y="185"/>
                  </a:lnTo>
                  <a:lnTo>
                    <a:pt x="143" y="195"/>
                  </a:lnTo>
                  <a:lnTo>
                    <a:pt x="147" y="207"/>
                  </a:lnTo>
                  <a:lnTo>
                    <a:pt x="148" y="222"/>
                  </a:lnTo>
                  <a:lnTo>
                    <a:pt x="148" y="249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8" name="Freeform 14"/>
            <p:cNvSpPr>
              <a:spLocks/>
            </p:cNvSpPr>
            <p:nvPr userDrawn="1"/>
          </p:nvSpPr>
          <p:spPr bwMode="auto">
            <a:xfrm>
              <a:off x="370" y="3972"/>
              <a:ext cx="95" cy="135"/>
            </a:xfrm>
            <a:custGeom>
              <a:avLst/>
              <a:gdLst>
                <a:gd name="T0" fmla="*/ 321 w 475"/>
                <a:gd name="T1" fmla="*/ 670 h 675"/>
                <a:gd name="T2" fmla="*/ 366 w 475"/>
                <a:gd name="T3" fmla="*/ 655 h 675"/>
                <a:gd name="T4" fmla="*/ 408 w 475"/>
                <a:gd name="T5" fmla="*/ 632 h 675"/>
                <a:gd name="T6" fmla="*/ 442 w 475"/>
                <a:gd name="T7" fmla="*/ 605 h 675"/>
                <a:gd name="T8" fmla="*/ 465 w 475"/>
                <a:gd name="T9" fmla="*/ 573 h 675"/>
                <a:gd name="T10" fmla="*/ 475 w 475"/>
                <a:gd name="T11" fmla="*/ 539 h 675"/>
                <a:gd name="T12" fmla="*/ 470 w 475"/>
                <a:gd name="T13" fmla="*/ 502 h 675"/>
                <a:gd name="T14" fmla="*/ 446 w 475"/>
                <a:gd name="T15" fmla="*/ 465 h 675"/>
                <a:gd name="T16" fmla="*/ 399 w 475"/>
                <a:gd name="T17" fmla="*/ 429 h 675"/>
                <a:gd name="T18" fmla="*/ 328 w 475"/>
                <a:gd name="T19" fmla="*/ 393 h 675"/>
                <a:gd name="T20" fmla="*/ 242 w 475"/>
                <a:gd name="T21" fmla="*/ 356 h 675"/>
                <a:gd name="T22" fmla="*/ 175 w 475"/>
                <a:gd name="T23" fmla="*/ 325 h 675"/>
                <a:gd name="T24" fmla="*/ 126 w 475"/>
                <a:gd name="T25" fmla="*/ 295 h 675"/>
                <a:gd name="T26" fmla="*/ 97 w 475"/>
                <a:gd name="T27" fmla="*/ 266 h 675"/>
                <a:gd name="T28" fmla="*/ 88 w 475"/>
                <a:gd name="T29" fmla="*/ 235 h 675"/>
                <a:gd name="T30" fmla="*/ 99 w 475"/>
                <a:gd name="T31" fmla="*/ 203 h 675"/>
                <a:gd name="T32" fmla="*/ 130 w 475"/>
                <a:gd name="T33" fmla="*/ 164 h 675"/>
                <a:gd name="T34" fmla="*/ 182 w 475"/>
                <a:gd name="T35" fmla="*/ 120 h 675"/>
                <a:gd name="T36" fmla="*/ 208 w 475"/>
                <a:gd name="T37" fmla="*/ 0 h 675"/>
                <a:gd name="T38" fmla="*/ 169 w 475"/>
                <a:gd name="T39" fmla="*/ 16 h 675"/>
                <a:gd name="T40" fmla="*/ 129 w 475"/>
                <a:gd name="T41" fmla="*/ 42 h 675"/>
                <a:gd name="T42" fmla="*/ 90 w 475"/>
                <a:gd name="T43" fmla="*/ 73 h 675"/>
                <a:gd name="T44" fmla="*/ 55 w 475"/>
                <a:gd name="T45" fmla="*/ 111 h 675"/>
                <a:gd name="T46" fmla="*/ 27 w 475"/>
                <a:gd name="T47" fmla="*/ 152 h 675"/>
                <a:gd name="T48" fmla="*/ 8 w 475"/>
                <a:gd name="T49" fmla="*/ 195 h 675"/>
                <a:gd name="T50" fmla="*/ 0 w 475"/>
                <a:gd name="T51" fmla="*/ 239 h 675"/>
                <a:gd name="T52" fmla="*/ 7 w 475"/>
                <a:gd name="T53" fmla="*/ 283 h 675"/>
                <a:gd name="T54" fmla="*/ 30 w 475"/>
                <a:gd name="T55" fmla="*/ 325 h 675"/>
                <a:gd name="T56" fmla="*/ 72 w 475"/>
                <a:gd name="T57" fmla="*/ 362 h 675"/>
                <a:gd name="T58" fmla="*/ 136 w 475"/>
                <a:gd name="T59" fmla="*/ 396 h 675"/>
                <a:gd name="T60" fmla="*/ 195 w 475"/>
                <a:gd name="T61" fmla="*/ 418 h 675"/>
                <a:gd name="T62" fmla="*/ 252 w 475"/>
                <a:gd name="T63" fmla="*/ 442 h 675"/>
                <a:gd name="T64" fmla="*/ 305 w 475"/>
                <a:gd name="T65" fmla="*/ 466 h 675"/>
                <a:gd name="T66" fmla="*/ 348 w 475"/>
                <a:gd name="T67" fmla="*/ 490 h 675"/>
                <a:gd name="T68" fmla="*/ 380 w 475"/>
                <a:gd name="T69" fmla="*/ 513 h 675"/>
                <a:gd name="T70" fmla="*/ 397 w 475"/>
                <a:gd name="T71" fmla="*/ 537 h 675"/>
                <a:gd name="T72" fmla="*/ 397 w 475"/>
                <a:gd name="T73" fmla="*/ 559 h 675"/>
                <a:gd name="T74" fmla="*/ 376 w 475"/>
                <a:gd name="T75" fmla="*/ 581 h 675"/>
                <a:gd name="T76" fmla="*/ 330 w 475"/>
                <a:gd name="T77" fmla="*/ 603 h 675"/>
                <a:gd name="T78" fmla="*/ 297 w 475"/>
                <a:gd name="T79" fmla="*/ 67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75" h="675">
                  <a:moveTo>
                    <a:pt x="297" y="675"/>
                  </a:moveTo>
                  <a:lnTo>
                    <a:pt x="321" y="670"/>
                  </a:lnTo>
                  <a:lnTo>
                    <a:pt x="344" y="663"/>
                  </a:lnTo>
                  <a:lnTo>
                    <a:pt x="366" y="655"/>
                  </a:lnTo>
                  <a:lnTo>
                    <a:pt x="388" y="644"/>
                  </a:lnTo>
                  <a:lnTo>
                    <a:pt x="408" y="632"/>
                  </a:lnTo>
                  <a:lnTo>
                    <a:pt x="426" y="619"/>
                  </a:lnTo>
                  <a:lnTo>
                    <a:pt x="442" y="605"/>
                  </a:lnTo>
                  <a:lnTo>
                    <a:pt x="455" y="589"/>
                  </a:lnTo>
                  <a:lnTo>
                    <a:pt x="465" y="573"/>
                  </a:lnTo>
                  <a:lnTo>
                    <a:pt x="472" y="556"/>
                  </a:lnTo>
                  <a:lnTo>
                    <a:pt x="475" y="539"/>
                  </a:lnTo>
                  <a:lnTo>
                    <a:pt x="475" y="520"/>
                  </a:lnTo>
                  <a:lnTo>
                    <a:pt x="470" y="502"/>
                  </a:lnTo>
                  <a:lnTo>
                    <a:pt x="460" y="484"/>
                  </a:lnTo>
                  <a:lnTo>
                    <a:pt x="446" y="465"/>
                  </a:lnTo>
                  <a:lnTo>
                    <a:pt x="425" y="446"/>
                  </a:lnTo>
                  <a:lnTo>
                    <a:pt x="399" y="429"/>
                  </a:lnTo>
                  <a:lnTo>
                    <a:pt x="366" y="410"/>
                  </a:lnTo>
                  <a:lnTo>
                    <a:pt x="328" y="393"/>
                  </a:lnTo>
                  <a:lnTo>
                    <a:pt x="283" y="375"/>
                  </a:lnTo>
                  <a:lnTo>
                    <a:pt x="242" y="356"/>
                  </a:lnTo>
                  <a:lnTo>
                    <a:pt x="206" y="340"/>
                  </a:lnTo>
                  <a:lnTo>
                    <a:pt x="175" y="325"/>
                  </a:lnTo>
                  <a:lnTo>
                    <a:pt x="148" y="309"/>
                  </a:lnTo>
                  <a:lnTo>
                    <a:pt x="126" y="295"/>
                  </a:lnTo>
                  <a:lnTo>
                    <a:pt x="109" y="281"/>
                  </a:lnTo>
                  <a:lnTo>
                    <a:pt x="97" y="266"/>
                  </a:lnTo>
                  <a:lnTo>
                    <a:pt x="90" y="251"/>
                  </a:lnTo>
                  <a:lnTo>
                    <a:pt x="88" y="235"/>
                  </a:lnTo>
                  <a:lnTo>
                    <a:pt x="91" y="220"/>
                  </a:lnTo>
                  <a:lnTo>
                    <a:pt x="99" y="203"/>
                  </a:lnTo>
                  <a:lnTo>
                    <a:pt x="112" y="184"/>
                  </a:lnTo>
                  <a:lnTo>
                    <a:pt x="130" y="164"/>
                  </a:lnTo>
                  <a:lnTo>
                    <a:pt x="154" y="144"/>
                  </a:lnTo>
                  <a:lnTo>
                    <a:pt x="182" y="120"/>
                  </a:lnTo>
                  <a:lnTo>
                    <a:pt x="215" y="95"/>
                  </a:lnTo>
                  <a:lnTo>
                    <a:pt x="208" y="0"/>
                  </a:lnTo>
                  <a:lnTo>
                    <a:pt x="189" y="7"/>
                  </a:lnTo>
                  <a:lnTo>
                    <a:pt x="169" y="16"/>
                  </a:lnTo>
                  <a:lnTo>
                    <a:pt x="149" y="28"/>
                  </a:lnTo>
                  <a:lnTo>
                    <a:pt x="129" y="42"/>
                  </a:lnTo>
                  <a:lnTo>
                    <a:pt x="109" y="57"/>
                  </a:lnTo>
                  <a:lnTo>
                    <a:pt x="90" y="73"/>
                  </a:lnTo>
                  <a:lnTo>
                    <a:pt x="71" y="92"/>
                  </a:lnTo>
                  <a:lnTo>
                    <a:pt x="55" y="111"/>
                  </a:lnTo>
                  <a:lnTo>
                    <a:pt x="40" y="131"/>
                  </a:lnTo>
                  <a:lnTo>
                    <a:pt x="27" y="152"/>
                  </a:lnTo>
                  <a:lnTo>
                    <a:pt x="16" y="173"/>
                  </a:lnTo>
                  <a:lnTo>
                    <a:pt x="8" y="195"/>
                  </a:lnTo>
                  <a:lnTo>
                    <a:pt x="3" y="218"/>
                  </a:lnTo>
                  <a:lnTo>
                    <a:pt x="0" y="239"/>
                  </a:lnTo>
                  <a:lnTo>
                    <a:pt x="2" y="262"/>
                  </a:lnTo>
                  <a:lnTo>
                    <a:pt x="7" y="283"/>
                  </a:lnTo>
                  <a:lnTo>
                    <a:pt x="16" y="304"/>
                  </a:lnTo>
                  <a:lnTo>
                    <a:pt x="30" y="325"/>
                  </a:lnTo>
                  <a:lnTo>
                    <a:pt x="48" y="344"/>
                  </a:lnTo>
                  <a:lnTo>
                    <a:pt x="72" y="362"/>
                  </a:lnTo>
                  <a:lnTo>
                    <a:pt x="102" y="380"/>
                  </a:lnTo>
                  <a:lnTo>
                    <a:pt x="136" y="396"/>
                  </a:lnTo>
                  <a:lnTo>
                    <a:pt x="166" y="407"/>
                  </a:lnTo>
                  <a:lnTo>
                    <a:pt x="195" y="418"/>
                  </a:lnTo>
                  <a:lnTo>
                    <a:pt x="225" y="431"/>
                  </a:lnTo>
                  <a:lnTo>
                    <a:pt x="252" y="442"/>
                  </a:lnTo>
                  <a:lnTo>
                    <a:pt x="279" y="454"/>
                  </a:lnTo>
                  <a:lnTo>
                    <a:pt x="305" y="466"/>
                  </a:lnTo>
                  <a:lnTo>
                    <a:pt x="327" y="477"/>
                  </a:lnTo>
                  <a:lnTo>
                    <a:pt x="348" y="490"/>
                  </a:lnTo>
                  <a:lnTo>
                    <a:pt x="365" y="502"/>
                  </a:lnTo>
                  <a:lnTo>
                    <a:pt x="380" y="513"/>
                  </a:lnTo>
                  <a:lnTo>
                    <a:pt x="391" y="525"/>
                  </a:lnTo>
                  <a:lnTo>
                    <a:pt x="397" y="537"/>
                  </a:lnTo>
                  <a:lnTo>
                    <a:pt x="400" y="548"/>
                  </a:lnTo>
                  <a:lnTo>
                    <a:pt x="397" y="559"/>
                  </a:lnTo>
                  <a:lnTo>
                    <a:pt x="389" y="570"/>
                  </a:lnTo>
                  <a:lnTo>
                    <a:pt x="376" y="581"/>
                  </a:lnTo>
                  <a:lnTo>
                    <a:pt x="356" y="593"/>
                  </a:lnTo>
                  <a:lnTo>
                    <a:pt x="330" y="603"/>
                  </a:lnTo>
                  <a:lnTo>
                    <a:pt x="297" y="613"/>
                  </a:lnTo>
                  <a:lnTo>
                    <a:pt x="297" y="67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9" name="Freeform 15"/>
            <p:cNvSpPr>
              <a:spLocks/>
            </p:cNvSpPr>
            <p:nvPr userDrawn="1"/>
          </p:nvSpPr>
          <p:spPr bwMode="auto">
            <a:xfrm>
              <a:off x="370" y="3972"/>
              <a:ext cx="95" cy="135"/>
            </a:xfrm>
            <a:custGeom>
              <a:avLst/>
              <a:gdLst>
                <a:gd name="T0" fmla="*/ 321 w 475"/>
                <a:gd name="T1" fmla="*/ 670 h 675"/>
                <a:gd name="T2" fmla="*/ 366 w 475"/>
                <a:gd name="T3" fmla="*/ 655 h 675"/>
                <a:gd name="T4" fmla="*/ 408 w 475"/>
                <a:gd name="T5" fmla="*/ 632 h 675"/>
                <a:gd name="T6" fmla="*/ 442 w 475"/>
                <a:gd name="T7" fmla="*/ 605 h 675"/>
                <a:gd name="T8" fmla="*/ 465 w 475"/>
                <a:gd name="T9" fmla="*/ 573 h 675"/>
                <a:gd name="T10" fmla="*/ 475 w 475"/>
                <a:gd name="T11" fmla="*/ 539 h 675"/>
                <a:gd name="T12" fmla="*/ 470 w 475"/>
                <a:gd name="T13" fmla="*/ 502 h 675"/>
                <a:gd name="T14" fmla="*/ 446 w 475"/>
                <a:gd name="T15" fmla="*/ 465 h 675"/>
                <a:gd name="T16" fmla="*/ 399 w 475"/>
                <a:gd name="T17" fmla="*/ 429 h 675"/>
                <a:gd name="T18" fmla="*/ 328 w 475"/>
                <a:gd name="T19" fmla="*/ 393 h 675"/>
                <a:gd name="T20" fmla="*/ 242 w 475"/>
                <a:gd name="T21" fmla="*/ 356 h 675"/>
                <a:gd name="T22" fmla="*/ 175 w 475"/>
                <a:gd name="T23" fmla="*/ 325 h 675"/>
                <a:gd name="T24" fmla="*/ 126 w 475"/>
                <a:gd name="T25" fmla="*/ 295 h 675"/>
                <a:gd name="T26" fmla="*/ 97 w 475"/>
                <a:gd name="T27" fmla="*/ 266 h 675"/>
                <a:gd name="T28" fmla="*/ 88 w 475"/>
                <a:gd name="T29" fmla="*/ 235 h 675"/>
                <a:gd name="T30" fmla="*/ 99 w 475"/>
                <a:gd name="T31" fmla="*/ 203 h 675"/>
                <a:gd name="T32" fmla="*/ 130 w 475"/>
                <a:gd name="T33" fmla="*/ 164 h 675"/>
                <a:gd name="T34" fmla="*/ 182 w 475"/>
                <a:gd name="T35" fmla="*/ 120 h 675"/>
                <a:gd name="T36" fmla="*/ 208 w 475"/>
                <a:gd name="T37" fmla="*/ 0 h 675"/>
                <a:gd name="T38" fmla="*/ 169 w 475"/>
                <a:gd name="T39" fmla="*/ 16 h 675"/>
                <a:gd name="T40" fmla="*/ 129 w 475"/>
                <a:gd name="T41" fmla="*/ 42 h 675"/>
                <a:gd name="T42" fmla="*/ 90 w 475"/>
                <a:gd name="T43" fmla="*/ 73 h 675"/>
                <a:gd name="T44" fmla="*/ 55 w 475"/>
                <a:gd name="T45" fmla="*/ 111 h 675"/>
                <a:gd name="T46" fmla="*/ 27 w 475"/>
                <a:gd name="T47" fmla="*/ 152 h 675"/>
                <a:gd name="T48" fmla="*/ 8 w 475"/>
                <a:gd name="T49" fmla="*/ 195 h 675"/>
                <a:gd name="T50" fmla="*/ 0 w 475"/>
                <a:gd name="T51" fmla="*/ 239 h 675"/>
                <a:gd name="T52" fmla="*/ 7 w 475"/>
                <a:gd name="T53" fmla="*/ 283 h 675"/>
                <a:gd name="T54" fmla="*/ 30 w 475"/>
                <a:gd name="T55" fmla="*/ 325 h 675"/>
                <a:gd name="T56" fmla="*/ 72 w 475"/>
                <a:gd name="T57" fmla="*/ 362 h 675"/>
                <a:gd name="T58" fmla="*/ 136 w 475"/>
                <a:gd name="T59" fmla="*/ 396 h 675"/>
                <a:gd name="T60" fmla="*/ 195 w 475"/>
                <a:gd name="T61" fmla="*/ 418 h 675"/>
                <a:gd name="T62" fmla="*/ 252 w 475"/>
                <a:gd name="T63" fmla="*/ 442 h 675"/>
                <a:gd name="T64" fmla="*/ 305 w 475"/>
                <a:gd name="T65" fmla="*/ 466 h 675"/>
                <a:gd name="T66" fmla="*/ 348 w 475"/>
                <a:gd name="T67" fmla="*/ 490 h 675"/>
                <a:gd name="T68" fmla="*/ 380 w 475"/>
                <a:gd name="T69" fmla="*/ 513 h 675"/>
                <a:gd name="T70" fmla="*/ 397 w 475"/>
                <a:gd name="T71" fmla="*/ 537 h 675"/>
                <a:gd name="T72" fmla="*/ 397 w 475"/>
                <a:gd name="T73" fmla="*/ 559 h 675"/>
                <a:gd name="T74" fmla="*/ 376 w 475"/>
                <a:gd name="T75" fmla="*/ 581 h 675"/>
                <a:gd name="T76" fmla="*/ 330 w 475"/>
                <a:gd name="T77" fmla="*/ 603 h 675"/>
                <a:gd name="T78" fmla="*/ 297 w 475"/>
                <a:gd name="T79" fmla="*/ 67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75" h="675">
                  <a:moveTo>
                    <a:pt x="297" y="675"/>
                  </a:moveTo>
                  <a:lnTo>
                    <a:pt x="321" y="670"/>
                  </a:lnTo>
                  <a:lnTo>
                    <a:pt x="344" y="663"/>
                  </a:lnTo>
                  <a:lnTo>
                    <a:pt x="366" y="655"/>
                  </a:lnTo>
                  <a:lnTo>
                    <a:pt x="388" y="644"/>
                  </a:lnTo>
                  <a:lnTo>
                    <a:pt x="408" y="632"/>
                  </a:lnTo>
                  <a:lnTo>
                    <a:pt x="426" y="619"/>
                  </a:lnTo>
                  <a:lnTo>
                    <a:pt x="442" y="605"/>
                  </a:lnTo>
                  <a:lnTo>
                    <a:pt x="455" y="589"/>
                  </a:lnTo>
                  <a:lnTo>
                    <a:pt x="465" y="573"/>
                  </a:lnTo>
                  <a:lnTo>
                    <a:pt x="472" y="556"/>
                  </a:lnTo>
                  <a:lnTo>
                    <a:pt x="475" y="539"/>
                  </a:lnTo>
                  <a:lnTo>
                    <a:pt x="475" y="520"/>
                  </a:lnTo>
                  <a:lnTo>
                    <a:pt x="470" y="502"/>
                  </a:lnTo>
                  <a:lnTo>
                    <a:pt x="460" y="484"/>
                  </a:lnTo>
                  <a:lnTo>
                    <a:pt x="446" y="465"/>
                  </a:lnTo>
                  <a:lnTo>
                    <a:pt x="425" y="446"/>
                  </a:lnTo>
                  <a:lnTo>
                    <a:pt x="399" y="429"/>
                  </a:lnTo>
                  <a:lnTo>
                    <a:pt x="366" y="410"/>
                  </a:lnTo>
                  <a:lnTo>
                    <a:pt x="328" y="393"/>
                  </a:lnTo>
                  <a:lnTo>
                    <a:pt x="283" y="375"/>
                  </a:lnTo>
                  <a:lnTo>
                    <a:pt x="242" y="356"/>
                  </a:lnTo>
                  <a:lnTo>
                    <a:pt x="206" y="340"/>
                  </a:lnTo>
                  <a:lnTo>
                    <a:pt x="175" y="325"/>
                  </a:lnTo>
                  <a:lnTo>
                    <a:pt x="148" y="309"/>
                  </a:lnTo>
                  <a:lnTo>
                    <a:pt x="126" y="295"/>
                  </a:lnTo>
                  <a:lnTo>
                    <a:pt x="109" y="281"/>
                  </a:lnTo>
                  <a:lnTo>
                    <a:pt x="97" y="266"/>
                  </a:lnTo>
                  <a:lnTo>
                    <a:pt x="90" y="251"/>
                  </a:lnTo>
                  <a:lnTo>
                    <a:pt x="88" y="235"/>
                  </a:lnTo>
                  <a:lnTo>
                    <a:pt x="91" y="220"/>
                  </a:lnTo>
                  <a:lnTo>
                    <a:pt x="99" y="203"/>
                  </a:lnTo>
                  <a:lnTo>
                    <a:pt x="112" y="184"/>
                  </a:lnTo>
                  <a:lnTo>
                    <a:pt x="130" y="164"/>
                  </a:lnTo>
                  <a:lnTo>
                    <a:pt x="154" y="144"/>
                  </a:lnTo>
                  <a:lnTo>
                    <a:pt x="182" y="120"/>
                  </a:lnTo>
                  <a:lnTo>
                    <a:pt x="215" y="95"/>
                  </a:lnTo>
                  <a:lnTo>
                    <a:pt x="208" y="0"/>
                  </a:lnTo>
                  <a:lnTo>
                    <a:pt x="189" y="7"/>
                  </a:lnTo>
                  <a:lnTo>
                    <a:pt x="169" y="16"/>
                  </a:lnTo>
                  <a:lnTo>
                    <a:pt x="149" y="28"/>
                  </a:lnTo>
                  <a:lnTo>
                    <a:pt x="129" y="42"/>
                  </a:lnTo>
                  <a:lnTo>
                    <a:pt x="109" y="57"/>
                  </a:lnTo>
                  <a:lnTo>
                    <a:pt x="90" y="73"/>
                  </a:lnTo>
                  <a:lnTo>
                    <a:pt x="71" y="92"/>
                  </a:lnTo>
                  <a:lnTo>
                    <a:pt x="55" y="111"/>
                  </a:lnTo>
                  <a:lnTo>
                    <a:pt x="40" y="131"/>
                  </a:lnTo>
                  <a:lnTo>
                    <a:pt x="27" y="152"/>
                  </a:lnTo>
                  <a:lnTo>
                    <a:pt x="16" y="173"/>
                  </a:lnTo>
                  <a:lnTo>
                    <a:pt x="8" y="195"/>
                  </a:lnTo>
                  <a:lnTo>
                    <a:pt x="3" y="218"/>
                  </a:lnTo>
                  <a:lnTo>
                    <a:pt x="0" y="239"/>
                  </a:lnTo>
                  <a:lnTo>
                    <a:pt x="2" y="262"/>
                  </a:lnTo>
                  <a:lnTo>
                    <a:pt x="7" y="283"/>
                  </a:lnTo>
                  <a:lnTo>
                    <a:pt x="16" y="304"/>
                  </a:lnTo>
                  <a:lnTo>
                    <a:pt x="30" y="325"/>
                  </a:lnTo>
                  <a:lnTo>
                    <a:pt x="48" y="344"/>
                  </a:lnTo>
                  <a:lnTo>
                    <a:pt x="72" y="362"/>
                  </a:lnTo>
                  <a:lnTo>
                    <a:pt x="102" y="380"/>
                  </a:lnTo>
                  <a:lnTo>
                    <a:pt x="136" y="396"/>
                  </a:lnTo>
                  <a:lnTo>
                    <a:pt x="166" y="407"/>
                  </a:lnTo>
                  <a:lnTo>
                    <a:pt x="195" y="418"/>
                  </a:lnTo>
                  <a:lnTo>
                    <a:pt x="225" y="431"/>
                  </a:lnTo>
                  <a:lnTo>
                    <a:pt x="252" y="442"/>
                  </a:lnTo>
                  <a:lnTo>
                    <a:pt x="279" y="454"/>
                  </a:lnTo>
                  <a:lnTo>
                    <a:pt x="305" y="466"/>
                  </a:lnTo>
                  <a:lnTo>
                    <a:pt x="327" y="477"/>
                  </a:lnTo>
                  <a:lnTo>
                    <a:pt x="348" y="490"/>
                  </a:lnTo>
                  <a:lnTo>
                    <a:pt x="365" y="502"/>
                  </a:lnTo>
                  <a:lnTo>
                    <a:pt x="380" y="513"/>
                  </a:lnTo>
                  <a:lnTo>
                    <a:pt x="391" y="525"/>
                  </a:lnTo>
                  <a:lnTo>
                    <a:pt x="397" y="537"/>
                  </a:lnTo>
                  <a:lnTo>
                    <a:pt x="400" y="548"/>
                  </a:lnTo>
                  <a:lnTo>
                    <a:pt x="397" y="559"/>
                  </a:lnTo>
                  <a:lnTo>
                    <a:pt x="389" y="570"/>
                  </a:lnTo>
                  <a:lnTo>
                    <a:pt x="376" y="581"/>
                  </a:lnTo>
                  <a:lnTo>
                    <a:pt x="356" y="593"/>
                  </a:lnTo>
                  <a:lnTo>
                    <a:pt x="330" y="603"/>
                  </a:lnTo>
                  <a:lnTo>
                    <a:pt x="297" y="613"/>
                  </a:lnTo>
                  <a:lnTo>
                    <a:pt x="297" y="675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0" name="Freeform 16"/>
            <p:cNvSpPr>
              <a:spLocks/>
            </p:cNvSpPr>
            <p:nvPr userDrawn="1"/>
          </p:nvSpPr>
          <p:spPr bwMode="auto">
            <a:xfrm>
              <a:off x="404" y="4144"/>
              <a:ext cx="13" cy="11"/>
            </a:xfrm>
            <a:custGeom>
              <a:avLst/>
              <a:gdLst>
                <a:gd name="T0" fmla="*/ 67 w 67"/>
                <a:gd name="T1" fmla="*/ 39 h 56"/>
                <a:gd name="T2" fmla="*/ 66 w 67"/>
                <a:gd name="T3" fmla="*/ 0 h 56"/>
                <a:gd name="T4" fmla="*/ 50 w 67"/>
                <a:gd name="T5" fmla="*/ 7 h 56"/>
                <a:gd name="T6" fmla="*/ 37 w 67"/>
                <a:gd name="T7" fmla="*/ 15 h 56"/>
                <a:gd name="T8" fmla="*/ 28 w 67"/>
                <a:gd name="T9" fmla="*/ 21 h 56"/>
                <a:gd name="T10" fmla="*/ 19 w 67"/>
                <a:gd name="T11" fmla="*/ 29 h 56"/>
                <a:gd name="T12" fmla="*/ 10 w 67"/>
                <a:gd name="T13" fmla="*/ 38 h 56"/>
                <a:gd name="T14" fmla="*/ 3 w 67"/>
                <a:gd name="T15" fmla="*/ 47 h 56"/>
                <a:gd name="T16" fmla="*/ 0 w 67"/>
                <a:gd name="T17" fmla="*/ 53 h 56"/>
                <a:gd name="T18" fmla="*/ 1 w 67"/>
                <a:gd name="T19" fmla="*/ 56 h 56"/>
                <a:gd name="T20" fmla="*/ 5 w 67"/>
                <a:gd name="T21" fmla="*/ 56 h 56"/>
                <a:gd name="T22" fmla="*/ 12 w 67"/>
                <a:gd name="T23" fmla="*/ 55 h 56"/>
                <a:gd name="T24" fmla="*/ 21 w 67"/>
                <a:gd name="T25" fmla="*/ 52 h 56"/>
                <a:gd name="T26" fmla="*/ 32 w 67"/>
                <a:gd name="T27" fmla="*/ 48 h 56"/>
                <a:gd name="T28" fmla="*/ 46 w 67"/>
                <a:gd name="T29" fmla="*/ 43 h 56"/>
                <a:gd name="T30" fmla="*/ 56 w 67"/>
                <a:gd name="T31" fmla="*/ 40 h 56"/>
                <a:gd name="T32" fmla="*/ 62 w 67"/>
                <a:gd name="T33" fmla="*/ 39 h 56"/>
                <a:gd name="T34" fmla="*/ 66 w 67"/>
                <a:gd name="T35" fmla="*/ 39 h 56"/>
                <a:gd name="T36" fmla="*/ 67 w 67"/>
                <a:gd name="T37" fmla="*/ 3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56">
                  <a:moveTo>
                    <a:pt x="67" y="39"/>
                  </a:moveTo>
                  <a:lnTo>
                    <a:pt x="66" y="0"/>
                  </a:lnTo>
                  <a:lnTo>
                    <a:pt x="50" y="7"/>
                  </a:lnTo>
                  <a:lnTo>
                    <a:pt x="37" y="15"/>
                  </a:lnTo>
                  <a:lnTo>
                    <a:pt x="28" y="21"/>
                  </a:lnTo>
                  <a:lnTo>
                    <a:pt x="19" y="29"/>
                  </a:lnTo>
                  <a:lnTo>
                    <a:pt x="10" y="38"/>
                  </a:lnTo>
                  <a:lnTo>
                    <a:pt x="3" y="47"/>
                  </a:lnTo>
                  <a:lnTo>
                    <a:pt x="0" y="53"/>
                  </a:lnTo>
                  <a:lnTo>
                    <a:pt x="1" y="56"/>
                  </a:lnTo>
                  <a:lnTo>
                    <a:pt x="5" y="56"/>
                  </a:lnTo>
                  <a:lnTo>
                    <a:pt x="12" y="55"/>
                  </a:lnTo>
                  <a:lnTo>
                    <a:pt x="21" y="52"/>
                  </a:lnTo>
                  <a:lnTo>
                    <a:pt x="32" y="48"/>
                  </a:lnTo>
                  <a:lnTo>
                    <a:pt x="46" y="43"/>
                  </a:lnTo>
                  <a:lnTo>
                    <a:pt x="56" y="40"/>
                  </a:lnTo>
                  <a:lnTo>
                    <a:pt x="62" y="39"/>
                  </a:lnTo>
                  <a:lnTo>
                    <a:pt x="66" y="39"/>
                  </a:lnTo>
                  <a:lnTo>
                    <a:pt x="67" y="3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1" name="Freeform 17"/>
            <p:cNvSpPr>
              <a:spLocks/>
            </p:cNvSpPr>
            <p:nvPr userDrawn="1"/>
          </p:nvSpPr>
          <p:spPr bwMode="auto">
            <a:xfrm>
              <a:off x="404" y="4144"/>
              <a:ext cx="13" cy="11"/>
            </a:xfrm>
            <a:custGeom>
              <a:avLst/>
              <a:gdLst>
                <a:gd name="T0" fmla="*/ 67 w 67"/>
                <a:gd name="T1" fmla="*/ 39 h 56"/>
                <a:gd name="T2" fmla="*/ 66 w 67"/>
                <a:gd name="T3" fmla="*/ 0 h 56"/>
                <a:gd name="T4" fmla="*/ 50 w 67"/>
                <a:gd name="T5" fmla="*/ 7 h 56"/>
                <a:gd name="T6" fmla="*/ 37 w 67"/>
                <a:gd name="T7" fmla="*/ 15 h 56"/>
                <a:gd name="T8" fmla="*/ 28 w 67"/>
                <a:gd name="T9" fmla="*/ 21 h 56"/>
                <a:gd name="T10" fmla="*/ 19 w 67"/>
                <a:gd name="T11" fmla="*/ 29 h 56"/>
                <a:gd name="T12" fmla="*/ 10 w 67"/>
                <a:gd name="T13" fmla="*/ 38 h 56"/>
                <a:gd name="T14" fmla="*/ 3 w 67"/>
                <a:gd name="T15" fmla="*/ 47 h 56"/>
                <a:gd name="T16" fmla="*/ 0 w 67"/>
                <a:gd name="T17" fmla="*/ 53 h 56"/>
                <a:gd name="T18" fmla="*/ 1 w 67"/>
                <a:gd name="T19" fmla="*/ 56 h 56"/>
                <a:gd name="T20" fmla="*/ 5 w 67"/>
                <a:gd name="T21" fmla="*/ 56 h 56"/>
                <a:gd name="T22" fmla="*/ 12 w 67"/>
                <a:gd name="T23" fmla="*/ 55 h 56"/>
                <a:gd name="T24" fmla="*/ 21 w 67"/>
                <a:gd name="T25" fmla="*/ 52 h 56"/>
                <a:gd name="T26" fmla="*/ 32 w 67"/>
                <a:gd name="T27" fmla="*/ 48 h 56"/>
                <a:gd name="T28" fmla="*/ 46 w 67"/>
                <a:gd name="T29" fmla="*/ 43 h 56"/>
                <a:gd name="T30" fmla="*/ 56 w 67"/>
                <a:gd name="T31" fmla="*/ 40 h 56"/>
                <a:gd name="T32" fmla="*/ 62 w 67"/>
                <a:gd name="T33" fmla="*/ 39 h 56"/>
                <a:gd name="T34" fmla="*/ 66 w 67"/>
                <a:gd name="T35" fmla="*/ 39 h 56"/>
                <a:gd name="T36" fmla="*/ 67 w 67"/>
                <a:gd name="T37" fmla="*/ 3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56">
                  <a:moveTo>
                    <a:pt x="67" y="39"/>
                  </a:moveTo>
                  <a:lnTo>
                    <a:pt x="66" y="0"/>
                  </a:lnTo>
                  <a:lnTo>
                    <a:pt x="50" y="7"/>
                  </a:lnTo>
                  <a:lnTo>
                    <a:pt x="37" y="15"/>
                  </a:lnTo>
                  <a:lnTo>
                    <a:pt x="28" y="21"/>
                  </a:lnTo>
                  <a:lnTo>
                    <a:pt x="19" y="29"/>
                  </a:lnTo>
                  <a:lnTo>
                    <a:pt x="10" y="38"/>
                  </a:lnTo>
                  <a:lnTo>
                    <a:pt x="3" y="47"/>
                  </a:lnTo>
                  <a:lnTo>
                    <a:pt x="0" y="53"/>
                  </a:lnTo>
                  <a:lnTo>
                    <a:pt x="1" y="56"/>
                  </a:lnTo>
                  <a:lnTo>
                    <a:pt x="5" y="56"/>
                  </a:lnTo>
                  <a:lnTo>
                    <a:pt x="12" y="55"/>
                  </a:lnTo>
                  <a:lnTo>
                    <a:pt x="21" y="52"/>
                  </a:lnTo>
                  <a:lnTo>
                    <a:pt x="32" y="48"/>
                  </a:lnTo>
                  <a:lnTo>
                    <a:pt x="46" y="43"/>
                  </a:lnTo>
                  <a:lnTo>
                    <a:pt x="56" y="40"/>
                  </a:lnTo>
                  <a:lnTo>
                    <a:pt x="62" y="39"/>
                  </a:lnTo>
                  <a:lnTo>
                    <a:pt x="66" y="39"/>
                  </a:lnTo>
                  <a:lnTo>
                    <a:pt x="67" y="39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2" name="Freeform 18"/>
            <p:cNvSpPr>
              <a:spLocks/>
            </p:cNvSpPr>
            <p:nvPr userDrawn="1"/>
          </p:nvSpPr>
          <p:spPr bwMode="auto">
            <a:xfrm>
              <a:off x="411" y="3763"/>
              <a:ext cx="21" cy="17"/>
            </a:xfrm>
            <a:custGeom>
              <a:avLst/>
              <a:gdLst>
                <a:gd name="T0" fmla="*/ 105 w 105"/>
                <a:gd name="T1" fmla="*/ 36 h 83"/>
                <a:gd name="T2" fmla="*/ 41 w 105"/>
                <a:gd name="T3" fmla="*/ 19 h 83"/>
                <a:gd name="T4" fmla="*/ 6 w 105"/>
                <a:gd name="T5" fmla="*/ 0 h 83"/>
                <a:gd name="T6" fmla="*/ 0 w 105"/>
                <a:gd name="T7" fmla="*/ 8 h 83"/>
                <a:gd name="T8" fmla="*/ 36 w 105"/>
                <a:gd name="T9" fmla="*/ 26 h 83"/>
                <a:gd name="T10" fmla="*/ 71 w 105"/>
                <a:gd name="T11" fmla="*/ 83 h 83"/>
                <a:gd name="T12" fmla="*/ 69 w 105"/>
                <a:gd name="T13" fmla="*/ 43 h 83"/>
                <a:gd name="T14" fmla="*/ 105 w 105"/>
                <a:gd name="T15" fmla="*/ 3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83">
                  <a:moveTo>
                    <a:pt x="105" y="36"/>
                  </a:moveTo>
                  <a:lnTo>
                    <a:pt x="41" y="19"/>
                  </a:lnTo>
                  <a:lnTo>
                    <a:pt x="6" y="0"/>
                  </a:lnTo>
                  <a:lnTo>
                    <a:pt x="0" y="8"/>
                  </a:lnTo>
                  <a:lnTo>
                    <a:pt x="36" y="26"/>
                  </a:lnTo>
                  <a:lnTo>
                    <a:pt x="71" y="83"/>
                  </a:lnTo>
                  <a:lnTo>
                    <a:pt x="69" y="43"/>
                  </a:lnTo>
                  <a:lnTo>
                    <a:pt x="105" y="3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3" name="Freeform 19"/>
            <p:cNvSpPr>
              <a:spLocks/>
            </p:cNvSpPr>
            <p:nvPr userDrawn="1"/>
          </p:nvSpPr>
          <p:spPr bwMode="auto">
            <a:xfrm>
              <a:off x="411" y="3763"/>
              <a:ext cx="21" cy="17"/>
            </a:xfrm>
            <a:custGeom>
              <a:avLst/>
              <a:gdLst>
                <a:gd name="T0" fmla="*/ 105 w 105"/>
                <a:gd name="T1" fmla="*/ 36 h 83"/>
                <a:gd name="T2" fmla="*/ 41 w 105"/>
                <a:gd name="T3" fmla="*/ 19 h 83"/>
                <a:gd name="T4" fmla="*/ 6 w 105"/>
                <a:gd name="T5" fmla="*/ 0 h 83"/>
                <a:gd name="T6" fmla="*/ 0 w 105"/>
                <a:gd name="T7" fmla="*/ 8 h 83"/>
                <a:gd name="T8" fmla="*/ 36 w 105"/>
                <a:gd name="T9" fmla="*/ 26 h 83"/>
                <a:gd name="T10" fmla="*/ 71 w 105"/>
                <a:gd name="T11" fmla="*/ 83 h 83"/>
                <a:gd name="T12" fmla="*/ 69 w 105"/>
                <a:gd name="T13" fmla="*/ 43 h 83"/>
                <a:gd name="T14" fmla="*/ 105 w 105"/>
                <a:gd name="T15" fmla="*/ 3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83">
                  <a:moveTo>
                    <a:pt x="105" y="36"/>
                  </a:moveTo>
                  <a:lnTo>
                    <a:pt x="41" y="19"/>
                  </a:lnTo>
                  <a:lnTo>
                    <a:pt x="6" y="0"/>
                  </a:lnTo>
                  <a:lnTo>
                    <a:pt x="0" y="8"/>
                  </a:lnTo>
                  <a:lnTo>
                    <a:pt x="36" y="26"/>
                  </a:lnTo>
                  <a:lnTo>
                    <a:pt x="71" y="83"/>
                  </a:lnTo>
                  <a:lnTo>
                    <a:pt x="69" y="43"/>
                  </a:lnTo>
                  <a:lnTo>
                    <a:pt x="105" y="36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4" name="Freeform 20"/>
            <p:cNvSpPr>
              <a:spLocks/>
            </p:cNvSpPr>
            <p:nvPr userDrawn="1"/>
          </p:nvSpPr>
          <p:spPr bwMode="auto">
            <a:xfrm>
              <a:off x="380" y="3753"/>
              <a:ext cx="4" cy="4"/>
            </a:xfrm>
            <a:custGeom>
              <a:avLst/>
              <a:gdLst>
                <a:gd name="T0" fmla="*/ 8 w 22"/>
                <a:gd name="T1" fmla="*/ 17 h 19"/>
                <a:gd name="T2" fmla="*/ 11 w 22"/>
                <a:gd name="T3" fmla="*/ 18 h 19"/>
                <a:gd name="T4" fmla="*/ 14 w 22"/>
                <a:gd name="T5" fmla="*/ 19 h 19"/>
                <a:gd name="T6" fmla="*/ 18 w 22"/>
                <a:gd name="T7" fmla="*/ 19 h 19"/>
                <a:gd name="T8" fmla="*/ 20 w 22"/>
                <a:gd name="T9" fmla="*/ 18 h 19"/>
                <a:gd name="T10" fmla="*/ 22 w 22"/>
                <a:gd name="T11" fmla="*/ 16 h 19"/>
                <a:gd name="T12" fmla="*/ 22 w 22"/>
                <a:gd name="T13" fmla="*/ 13 h 19"/>
                <a:gd name="T14" fmla="*/ 22 w 22"/>
                <a:gd name="T15" fmla="*/ 10 h 19"/>
                <a:gd name="T16" fmla="*/ 21 w 22"/>
                <a:gd name="T17" fmla="*/ 8 h 19"/>
                <a:gd name="T18" fmla="*/ 18 w 22"/>
                <a:gd name="T19" fmla="*/ 4 h 19"/>
                <a:gd name="T20" fmla="*/ 15 w 22"/>
                <a:gd name="T21" fmla="*/ 2 h 19"/>
                <a:gd name="T22" fmla="*/ 12 w 22"/>
                <a:gd name="T23" fmla="*/ 1 h 19"/>
                <a:gd name="T24" fmla="*/ 8 w 22"/>
                <a:gd name="T25" fmla="*/ 0 h 19"/>
                <a:gd name="T26" fmla="*/ 5 w 22"/>
                <a:gd name="T27" fmla="*/ 0 h 19"/>
                <a:gd name="T28" fmla="*/ 3 w 22"/>
                <a:gd name="T29" fmla="*/ 1 h 19"/>
                <a:gd name="T30" fmla="*/ 1 w 22"/>
                <a:gd name="T31" fmla="*/ 3 h 19"/>
                <a:gd name="T32" fmla="*/ 0 w 22"/>
                <a:gd name="T33" fmla="*/ 7 h 19"/>
                <a:gd name="T34" fmla="*/ 1 w 22"/>
                <a:gd name="T35" fmla="*/ 10 h 19"/>
                <a:gd name="T36" fmla="*/ 2 w 22"/>
                <a:gd name="T37" fmla="*/ 12 h 19"/>
                <a:gd name="T38" fmla="*/ 4 w 22"/>
                <a:gd name="T39" fmla="*/ 15 h 19"/>
                <a:gd name="T40" fmla="*/ 8 w 22"/>
                <a:gd name="T41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19">
                  <a:moveTo>
                    <a:pt x="8" y="17"/>
                  </a:moveTo>
                  <a:lnTo>
                    <a:pt x="11" y="18"/>
                  </a:lnTo>
                  <a:lnTo>
                    <a:pt x="14" y="19"/>
                  </a:lnTo>
                  <a:lnTo>
                    <a:pt x="18" y="19"/>
                  </a:lnTo>
                  <a:lnTo>
                    <a:pt x="20" y="18"/>
                  </a:lnTo>
                  <a:lnTo>
                    <a:pt x="22" y="16"/>
                  </a:lnTo>
                  <a:lnTo>
                    <a:pt x="22" y="13"/>
                  </a:lnTo>
                  <a:lnTo>
                    <a:pt x="22" y="10"/>
                  </a:lnTo>
                  <a:lnTo>
                    <a:pt x="21" y="8"/>
                  </a:lnTo>
                  <a:lnTo>
                    <a:pt x="18" y="4"/>
                  </a:lnTo>
                  <a:lnTo>
                    <a:pt x="15" y="2"/>
                  </a:lnTo>
                  <a:lnTo>
                    <a:pt x="12" y="1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1" y="10"/>
                  </a:lnTo>
                  <a:lnTo>
                    <a:pt x="2" y="12"/>
                  </a:lnTo>
                  <a:lnTo>
                    <a:pt x="4" y="15"/>
                  </a:lnTo>
                  <a:lnTo>
                    <a:pt x="8" y="17"/>
                  </a:lnTo>
                  <a:close/>
                </a:path>
              </a:pathLst>
            </a:custGeom>
            <a:solidFill>
              <a:srgbClr val="D90033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5" name="Freeform 21"/>
            <p:cNvSpPr>
              <a:spLocks/>
            </p:cNvSpPr>
            <p:nvPr userDrawn="1"/>
          </p:nvSpPr>
          <p:spPr bwMode="auto">
            <a:xfrm>
              <a:off x="380" y="3753"/>
              <a:ext cx="4" cy="4"/>
            </a:xfrm>
            <a:custGeom>
              <a:avLst/>
              <a:gdLst>
                <a:gd name="T0" fmla="*/ 8 w 22"/>
                <a:gd name="T1" fmla="*/ 17 h 19"/>
                <a:gd name="T2" fmla="*/ 11 w 22"/>
                <a:gd name="T3" fmla="*/ 18 h 19"/>
                <a:gd name="T4" fmla="*/ 14 w 22"/>
                <a:gd name="T5" fmla="*/ 19 h 19"/>
                <a:gd name="T6" fmla="*/ 18 w 22"/>
                <a:gd name="T7" fmla="*/ 19 h 19"/>
                <a:gd name="T8" fmla="*/ 20 w 22"/>
                <a:gd name="T9" fmla="*/ 18 h 19"/>
                <a:gd name="T10" fmla="*/ 22 w 22"/>
                <a:gd name="T11" fmla="*/ 16 h 19"/>
                <a:gd name="T12" fmla="*/ 22 w 22"/>
                <a:gd name="T13" fmla="*/ 13 h 19"/>
                <a:gd name="T14" fmla="*/ 22 w 22"/>
                <a:gd name="T15" fmla="*/ 10 h 19"/>
                <a:gd name="T16" fmla="*/ 21 w 22"/>
                <a:gd name="T17" fmla="*/ 8 h 19"/>
                <a:gd name="T18" fmla="*/ 18 w 22"/>
                <a:gd name="T19" fmla="*/ 4 h 19"/>
                <a:gd name="T20" fmla="*/ 15 w 22"/>
                <a:gd name="T21" fmla="*/ 2 h 19"/>
                <a:gd name="T22" fmla="*/ 12 w 22"/>
                <a:gd name="T23" fmla="*/ 1 h 19"/>
                <a:gd name="T24" fmla="*/ 8 w 22"/>
                <a:gd name="T25" fmla="*/ 0 h 19"/>
                <a:gd name="T26" fmla="*/ 5 w 22"/>
                <a:gd name="T27" fmla="*/ 0 h 19"/>
                <a:gd name="T28" fmla="*/ 3 w 22"/>
                <a:gd name="T29" fmla="*/ 1 h 19"/>
                <a:gd name="T30" fmla="*/ 1 w 22"/>
                <a:gd name="T31" fmla="*/ 3 h 19"/>
                <a:gd name="T32" fmla="*/ 0 w 22"/>
                <a:gd name="T33" fmla="*/ 7 h 19"/>
                <a:gd name="T34" fmla="*/ 1 w 22"/>
                <a:gd name="T35" fmla="*/ 10 h 19"/>
                <a:gd name="T36" fmla="*/ 2 w 22"/>
                <a:gd name="T37" fmla="*/ 12 h 19"/>
                <a:gd name="T38" fmla="*/ 4 w 22"/>
                <a:gd name="T39" fmla="*/ 15 h 19"/>
                <a:gd name="T40" fmla="*/ 8 w 22"/>
                <a:gd name="T41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19">
                  <a:moveTo>
                    <a:pt x="8" y="17"/>
                  </a:moveTo>
                  <a:lnTo>
                    <a:pt x="11" y="18"/>
                  </a:lnTo>
                  <a:lnTo>
                    <a:pt x="14" y="19"/>
                  </a:lnTo>
                  <a:lnTo>
                    <a:pt x="18" y="19"/>
                  </a:lnTo>
                  <a:lnTo>
                    <a:pt x="20" y="18"/>
                  </a:lnTo>
                  <a:lnTo>
                    <a:pt x="22" y="16"/>
                  </a:lnTo>
                  <a:lnTo>
                    <a:pt x="22" y="13"/>
                  </a:lnTo>
                  <a:lnTo>
                    <a:pt x="22" y="10"/>
                  </a:lnTo>
                  <a:lnTo>
                    <a:pt x="21" y="8"/>
                  </a:lnTo>
                  <a:lnTo>
                    <a:pt x="18" y="4"/>
                  </a:lnTo>
                  <a:lnTo>
                    <a:pt x="15" y="2"/>
                  </a:lnTo>
                  <a:lnTo>
                    <a:pt x="12" y="1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1" y="10"/>
                  </a:lnTo>
                  <a:lnTo>
                    <a:pt x="2" y="12"/>
                  </a:lnTo>
                  <a:lnTo>
                    <a:pt x="4" y="15"/>
                  </a:lnTo>
                  <a:lnTo>
                    <a:pt x="8" y="17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6" name="Freeform 22"/>
            <p:cNvSpPr>
              <a:spLocks/>
            </p:cNvSpPr>
            <p:nvPr userDrawn="1"/>
          </p:nvSpPr>
          <p:spPr bwMode="auto">
            <a:xfrm>
              <a:off x="386" y="3740"/>
              <a:ext cx="5" cy="4"/>
            </a:xfrm>
            <a:custGeom>
              <a:avLst/>
              <a:gdLst>
                <a:gd name="T0" fmla="*/ 5 w 21"/>
                <a:gd name="T1" fmla="*/ 17 h 21"/>
                <a:gd name="T2" fmla="*/ 8 w 21"/>
                <a:gd name="T3" fmla="*/ 19 h 21"/>
                <a:gd name="T4" fmla="*/ 11 w 21"/>
                <a:gd name="T5" fmla="*/ 20 h 21"/>
                <a:gd name="T6" fmla="*/ 14 w 21"/>
                <a:gd name="T7" fmla="*/ 21 h 21"/>
                <a:gd name="T8" fmla="*/ 17 w 21"/>
                <a:gd name="T9" fmla="*/ 20 h 21"/>
                <a:gd name="T10" fmla="*/ 19 w 21"/>
                <a:gd name="T11" fmla="*/ 19 h 21"/>
                <a:gd name="T12" fmla="*/ 20 w 21"/>
                <a:gd name="T13" fmla="*/ 17 h 21"/>
                <a:gd name="T14" fmla="*/ 21 w 21"/>
                <a:gd name="T15" fmla="*/ 13 h 21"/>
                <a:gd name="T16" fmla="*/ 20 w 21"/>
                <a:gd name="T17" fmla="*/ 10 h 21"/>
                <a:gd name="T18" fmla="*/ 18 w 21"/>
                <a:gd name="T19" fmla="*/ 7 h 21"/>
                <a:gd name="T20" fmla="*/ 16 w 21"/>
                <a:gd name="T21" fmla="*/ 4 h 21"/>
                <a:gd name="T22" fmla="*/ 13 w 21"/>
                <a:gd name="T23" fmla="*/ 2 h 21"/>
                <a:gd name="T24" fmla="*/ 9 w 21"/>
                <a:gd name="T25" fmla="*/ 0 h 21"/>
                <a:gd name="T26" fmla="*/ 6 w 21"/>
                <a:gd name="T27" fmla="*/ 0 h 21"/>
                <a:gd name="T28" fmla="*/ 4 w 21"/>
                <a:gd name="T29" fmla="*/ 0 h 21"/>
                <a:gd name="T30" fmla="*/ 2 w 21"/>
                <a:gd name="T31" fmla="*/ 2 h 21"/>
                <a:gd name="T32" fmla="*/ 0 w 21"/>
                <a:gd name="T33" fmla="*/ 4 h 21"/>
                <a:gd name="T34" fmla="*/ 0 w 21"/>
                <a:gd name="T35" fmla="*/ 7 h 21"/>
                <a:gd name="T36" fmla="*/ 1 w 21"/>
                <a:gd name="T37" fmla="*/ 10 h 21"/>
                <a:gd name="T38" fmla="*/ 2 w 21"/>
                <a:gd name="T39" fmla="*/ 13 h 21"/>
                <a:gd name="T40" fmla="*/ 5 w 21"/>
                <a:gd name="T41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" h="21">
                  <a:moveTo>
                    <a:pt x="5" y="17"/>
                  </a:moveTo>
                  <a:lnTo>
                    <a:pt x="8" y="19"/>
                  </a:lnTo>
                  <a:lnTo>
                    <a:pt x="11" y="20"/>
                  </a:lnTo>
                  <a:lnTo>
                    <a:pt x="14" y="21"/>
                  </a:lnTo>
                  <a:lnTo>
                    <a:pt x="17" y="20"/>
                  </a:lnTo>
                  <a:lnTo>
                    <a:pt x="19" y="19"/>
                  </a:lnTo>
                  <a:lnTo>
                    <a:pt x="20" y="17"/>
                  </a:lnTo>
                  <a:lnTo>
                    <a:pt x="21" y="13"/>
                  </a:lnTo>
                  <a:lnTo>
                    <a:pt x="20" y="10"/>
                  </a:lnTo>
                  <a:lnTo>
                    <a:pt x="18" y="7"/>
                  </a:lnTo>
                  <a:lnTo>
                    <a:pt x="16" y="4"/>
                  </a:lnTo>
                  <a:lnTo>
                    <a:pt x="13" y="2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1" y="10"/>
                  </a:lnTo>
                  <a:lnTo>
                    <a:pt x="2" y="13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D90033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7" name="Freeform 23"/>
            <p:cNvSpPr>
              <a:spLocks/>
            </p:cNvSpPr>
            <p:nvPr userDrawn="1"/>
          </p:nvSpPr>
          <p:spPr bwMode="auto">
            <a:xfrm>
              <a:off x="386" y="3740"/>
              <a:ext cx="5" cy="4"/>
            </a:xfrm>
            <a:custGeom>
              <a:avLst/>
              <a:gdLst>
                <a:gd name="T0" fmla="*/ 5 w 21"/>
                <a:gd name="T1" fmla="*/ 17 h 21"/>
                <a:gd name="T2" fmla="*/ 8 w 21"/>
                <a:gd name="T3" fmla="*/ 19 h 21"/>
                <a:gd name="T4" fmla="*/ 11 w 21"/>
                <a:gd name="T5" fmla="*/ 20 h 21"/>
                <a:gd name="T6" fmla="*/ 14 w 21"/>
                <a:gd name="T7" fmla="*/ 21 h 21"/>
                <a:gd name="T8" fmla="*/ 17 w 21"/>
                <a:gd name="T9" fmla="*/ 20 h 21"/>
                <a:gd name="T10" fmla="*/ 19 w 21"/>
                <a:gd name="T11" fmla="*/ 19 h 21"/>
                <a:gd name="T12" fmla="*/ 20 w 21"/>
                <a:gd name="T13" fmla="*/ 17 h 21"/>
                <a:gd name="T14" fmla="*/ 21 w 21"/>
                <a:gd name="T15" fmla="*/ 13 h 21"/>
                <a:gd name="T16" fmla="*/ 20 w 21"/>
                <a:gd name="T17" fmla="*/ 10 h 21"/>
                <a:gd name="T18" fmla="*/ 18 w 21"/>
                <a:gd name="T19" fmla="*/ 7 h 21"/>
                <a:gd name="T20" fmla="*/ 16 w 21"/>
                <a:gd name="T21" fmla="*/ 4 h 21"/>
                <a:gd name="T22" fmla="*/ 13 w 21"/>
                <a:gd name="T23" fmla="*/ 2 h 21"/>
                <a:gd name="T24" fmla="*/ 9 w 21"/>
                <a:gd name="T25" fmla="*/ 0 h 21"/>
                <a:gd name="T26" fmla="*/ 6 w 21"/>
                <a:gd name="T27" fmla="*/ 0 h 21"/>
                <a:gd name="T28" fmla="*/ 4 w 21"/>
                <a:gd name="T29" fmla="*/ 0 h 21"/>
                <a:gd name="T30" fmla="*/ 2 w 21"/>
                <a:gd name="T31" fmla="*/ 2 h 21"/>
                <a:gd name="T32" fmla="*/ 0 w 21"/>
                <a:gd name="T33" fmla="*/ 4 h 21"/>
                <a:gd name="T34" fmla="*/ 0 w 21"/>
                <a:gd name="T35" fmla="*/ 7 h 21"/>
                <a:gd name="T36" fmla="*/ 1 w 21"/>
                <a:gd name="T37" fmla="*/ 10 h 21"/>
                <a:gd name="T38" fmla="*/ 2 w 21"/>
                <a:gd name="T39" fmla="*/ 13 h 21"/>
                <a:gd name="T40" fmla="*/ 5 w 21"/>
                <a:gd name="T41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" h="21">
                  <a:moveTo>
                    <a:pt x="5" y="17"/>
                  </a:moveTo>
                  <a:lnTo>
                    <a:pt x="8" y="19"/>
                  </a:lnTo>
                  <a:lnTo>
                    <a:pt x="11" y="20"/>
                  </a:lnTo>
                  <a:lnTo>
                    <a:pt x="14" y="21"/>
                  </a:lnTo>
                  <a:lnTo>
                    <a:pt x="17" y="20"/>
                  </a:lnTo>
                  <a:lnTo>
                    <a:pt x="19" y="19"/>
                  </a:lnTo>
                  <a:lnTo>
                    <a:pt x="20" y="17"/>
                  </a:lnTo>
                  <a:lnTo>
                    <a:pt x="21" y="13"/>
                  </a:lnTo>
                  <a:lnTo>
                    <a:pt x="20" y="10"/>
                  </a:lnTo>
                  <a:lnTo>
                    <a:pt x="18" y="7"/>
                  </a:lnTo>
                  <a:lnTo>
                    <a:pt x="16" y="4"/>
                  </a:lnTo>
                  <a:lnTo>
                    <a:pt x="13" y="2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1" y="10"/>
                  </a:lnTo>
                  <a:lnTo>
                    <a:pt x="2" y="13"/>
                  </a:lnTo>
                  <a:lnTo>
                    <a:pt x="5" y="17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8" name="Rectangle 24"/>
            <p:cNvSpPr>
              <a:spLocks noChangeArrowheads="1"/>
            </p:cNvSpPr>
            <p:nvPr userDrawn="1"/>
          </p:nvSpPr>
          <p:spPr bwMode="auto">
            <a:xfrm>
              <a:off x="164" y="4100"/>
              <a:ext cx="18" cy="45"/>
            </a:xfrm>
            <a:prstGeom prst="rect">
              <a:avLst/>
            </a:prstGeom>
            <a:solidFill>
              <a:srgbClr val="D90033">
                <a:alpha val="30000"/>
              </a:srgbClr>
            </a:solidFill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9" name="Rectangle 25"/>
            <p:cNvSpPr>
              <a:spLocks noChangeArrowheads="1"/>
            </p:cNvSpPr>
            <p:nvPr userDrawn="1"/>
          </p:nvSpPr>
          <p:spPr bwMode="auto">
            <a:xfrm>
              <a:off x="131" y="4042"/>
              <a:ext cx="18" cy="45"/>
            </a:xfrm>
            <a:prstGeom prst="rect">
              <a:avLst/>
            </a:prstGeom>
            <a:solidFill>
              <a:srgbClr val="D90033">
                <a:alpha val="30000"/>
              </a:srgbClr>
            </a:solidFill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0" name="Rectangle 26"/>
            <p:cNvSpPr>
              <a:spLocks noChangeArrowheads="1"/>
            </p:cNvSpPr>
            <p:nvPr userDrawn="1"/>
          </p:nvSpPr>
          <p:spPr bwMode="auto">
            <a:xfrm>
              <a:off x="191" y="4007"/>
              <a:ext cx="17" cy="45"/>
            </a:xfrm>
            <a:prstGeom prst="rect">
              <a:avLst/>
            </a:prstGeom>
            <a:solidFill>
              <a:srgbClr val="D90033">
                <a:alpha val="30000"/>
              </a:srgbClr>
            </a:solidFill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1" name="Rectangle 27"/>
            <p:cNvSpPr>
              <a:spLocks noChangeArrowheads="1"/>
            </p:cNvSpPr>
            <p:nvPr userDrawn="1"/>
          </p:nvSpPr>
          <p:spPr bwMode="auto">
            <a:xfrm>
              <a:off x="222" y="4069"/>
              <a:ext cx="18" cy="44"/>
            </a:xfrm>
            <a:prstGeom prst="rect">
              <a:avLst/>
            </a:prstGeom>
            <a:solidFill>
              <a:srgbClr val="D90033">
                <a:alpha val="30000"/>
              </a:srgbClr>
            </a:solidFill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2" name="Rectangle 28"/>
            <p:cNvSpPr>
              <a:spLocks noChangeArrowheads="1"/>
            </p:cNvSpPr>
            <p:nvPr userDrawn="1"/>
          </p:nvSpPr>
          <p:spPr bwMode="auto">
            <a:xfrm>
              <a:off x="195" y="4127"/>
              <a:ext cx="44" cy="17"/>
            </a:xfrm>
            <a:prstGeom prst="rect">
              <a:avLst/>
            </a:prstGeom>
            <a:solidFill>
              <a:srgbClr val="D90033">
                <a:alpha val="30000"/>
              </a:srgbClr>
            </a:solidFill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3" name="Rectangle 29"/>
            <p:cNvSpPr>
              <a:spLocks noChangeArrowheads="1"/>
            </p:cNvSpPr>
            <p:nvPr userDrawn="1"/>
          </p:nvSpPr>
          <p:spPr bwMode="auto">
            <a:xfrm>
              <a:off x="164" y="4069"/>
              <a:ext cx="44" cy="18"/>
            </a:xfrm>
            <a:prstGeom prst="rect">
              <a:avLst/>
            </a:prstGeom>
            <a:solidFill>
              <a:srgbClr val="D90033">
                <a:alpha val="30000"/>
              </a:srgbClr>
            </a:solidFill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4" name="Rectangle 30"/>
            <p:cNvSpPr>
              <a:spLocks noChangeArrowheads="1"/>
            </p:cNvSpPr>
            <p:nvPr userDrawn="1"/>
          </p:nvSpPr>
          <p:spPr bwMode="auto">
            <a:xfrm>
              <a:off x="132" y="4007"/>
              <a:ext cx="44" cy="18"/>
            </a:xfrm>
            <a:prstGeom prst="rect">
              <a:avLst/>
            </a:prstGeom>
            <a:solidFill>
              <a:srgbClr val="D90033">
                <a:alpha val="30000"/>
              </a:srgbClr>
            </a:solidFill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5" name="Rectangle 31"/>
            <p:cNvSpPr>
              <a:spLocks noChangeArrowheads="1"/>
            </p:cNvSpPr>
            <p:nvPr userDrawn="1"/>
          </p:nvSpPr>
          <p:spPr bwMode="auto">
            <a:xfrm>
              <a:off x="162" y="4040"/>
              <a:ext cx="14" cy="14"/>
            </a:xfrm>
            <a:prstGeom prst="rect">
              <a:avLst/>
            </a:prstGeom>
            <a:solidFill>
              <a:srgbClr val="D90033">
                <a:alpha val="30000"/>
              </a:srgbClr>
            </a:solidFill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6" name="Rectangle 32"/>
            <p:cNvSpPr>
              <a:spLocks noChangeArrowheads="1"/>
            </p:cNvSpPr>
            <p:nvPr userDrawn="1"/>
          </p:nvSpPr>
          <p:spPr bwMode="auto">
            <a:xfrm>
              <a:off x="195" y="4100"/>
              <a:ext cx="14" cy="14"/>
            </a:xfrm>
            <a:prstGeom prst="rect">
              <a:avLst/>
            </a:prstGeom>
            <a:solidFill>
              <a:srgbClr val="D90033">
                <a:alpha val="30000"/>
              </a:srgbClr>
            </a:solidFill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7" name="Line 33"/>
            <p:cNvSpPr>
              <a:spLocks noChangeShapeType="1"/>
            </p:cNvSpPr>
            <p:nvPr userDrawn="1"/>
          </p:nvSpPr>
          <p:spPr bwMode="auto">
            <a:xfrm flipV="1">
              <a:off x="293" y="3655"/>
              <a:ext cx="0" cy="661"/>
            </a:xfrm>
            <a:prstGeom prst="line">
              <a:avLst/>
            </a:pr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8" name="Line 34"/>
            <p:cNvSpPr>
              <a:spLocks noChangeShapeType="1"/>
            </p:cNvSpPr>
            <p:nvPr userDrawn="1"/>
          </p:nvSpPr>
          <p:spPr bwMode="auto">
            <a:xfrm>
              <a:off x="20" y="3941"/>
              <a:ext cx="271" cy="0"/>
            </a:xfrm>
            <a:prstGeom prst="line">
              <a:avLst/>
            </a:pr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1670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with Grey Bars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-1191" y="11884"/>
            <a:ext cx="9144000" cy="6858000"/>
          </a:xfrm>
        </p:spPr>
        <p:txBody>
          <a:bodyPr/>
          <a:lstStyle>
            <a:lvl1pPr marL="109709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Picture icon to insert image that will be fitted to your presentation size. Grey bars may appear.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394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Image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-1191" y="0"/>
            <a:ext cx="9144000" cy="6858000"/>
          </a:xfrm>
        </p:spPr>
        <p:txBody>
          <a:bodyPr/>
          <a:lstStyle>
            <a:lvl1pPr marL="109709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Picture icon to insert image that fills this entire slide. No grey bars will appear. Use image Crop tool to adjust cropping.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317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81E74-2029-9649-B20C-9DC0E6727055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9B37-5C5C-BA44-9DDE-2A1F4A233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734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7800" y="1905000"/>
            <a:ext cx="7498080" cy="1143000"/>
          </a:xfrm>
        </p:spPr>
        <p:txBody>
          <a:bodyPr>
            <a:normAutofit/>
          </a:bodyPr>
          <a:lstStyle>
            <a:lvl1pPr>
              <a:defRPr sz="4800" cap="small" baseline="0"/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17103-5FCA-4284-A24D-D406E547CC6F}" type="datetime1">
              <a:rPr lang="en-US" smtClean="0">
                <a:solidFill>
                  <a:srgbClr val="C32D2E">
                    <a:lumMod val="50000"/>
                  </a:srgbClr>
                </a:solidFill>
              </a:rPr>
              <a:pPr/>
              <a:t>11/12/15</a:t>
            </a:fld>
            <a:endParaRPr lang="en-US" dirty="0">
              <a:solidFill>
                <a:srgbClr val="C32D2E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C32D2E">
                    <a:lumMod val="50000"/>
                  </a:srgbClr>
                </a:solidFill>
              </a:rPr>
              <a:t>Footer</a:t>
            </a:r>
            <a:endParaRPr lang="en-US" dirty="0">
              <a:solidFill>
                <a:srgbClr val="C32D2E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712C-932C-4237-89D7-235183607C9F}" type="slidenum">
              <a:rPr lang="en-US" smtClean="0">
                <a:solidFill>
                  <a:srgbClr val="C32D2E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C32D2E">
                  <a:lumMod val="50000"/>
                </a:srgb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447800" y="3429000"/>
            <a:ext cx="4781982" cy="2667000"/>
          </a:xfrm>
        </p:spPr>
        <p:txBody>
          <a:bodyPr>
            <a:normAutofit/>
          </a:bodyPr>
          <a:lstStyle>
            <a:lvl1pPr marL="109709" indent="0">
              <a:buNone/>
              <a:defRPr sz="3200" baseline="0"/>
            </a:lvl1pPr>
          </a:lstStyle>
          <a:p>
            <a:pPr lvl="0"/>
            <a:r>
              <a:rPr lang="en-US" dirty="0" smtClean="0"/>
              <a:t>Optional: Descriptive text.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295400" y="3200400"/>
            <a:ext cx="7162800" cy="0"/>
          </a:xfrm>
          <a:prstGeom prst="line">
            <a:avLst/>
          </a:prstGeom>
          <a:ln w="254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-1190" y="0"/>
            <a:ext cx="285824" cy="6858000"/>
          </a:xfrm>
          <a:prstGeom prst="rect">
            <a:avLst/>
          </a:prstGeom>
          <a:gradFill>
            <a:gsLst>
              <a:gs pos="0">
                <a:srgbClr val="7A0000"/>
              </a:gs>
              <a:gs pos="100000">
                <a:srgbClr val="CC0000"/>
              </a:gs>
            </a:gsLst>
            <a:lin ang="5400000" scaled="0"/>
          </a:gra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>
            <a:extLst/>
          </a:lstStyle>
          <a:p>
            <a:pPr algn="ctr" defTabSz="1218987"/>
            <a:endParaRPr lang="en-US" sz="2400">
              <a:solidFill>
                <a:prstClr val="white"/>
              </a:solidFill>
            </a:endParaRPr>
          </a:p>
        </p:txBody>
      </p:sp>
      <p:grpSp>
        <p:nvGrpSpPr>
          <p:cNvPr id="10" name="Group 4"/>
          <p:cNvGrpSpPr>
            <a:grpSpLocks noChangeAspect="1"/>
          </p:cNvGrpSpPr>
          <p:nvPr userDrawn="1"/>
        </p:nvGrpSpPr>
        <p:grpSpPr bwMode="auto">
          <a:xfrm>
            <a:off x="8227813" y="5635180"/>
            <a:ext cx="860213" cy="1146951"/>
            <a:chOff x="11" y="3648"/>
            <a:chExt cx="571" cy="672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11" y="3648"/>
              <a:ext cx="571" cy="672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11" y="3648"/>
              <a:ext cx="571" cy="672"/>
            </a:xfrm>
            <a:prstGeom prst="rect">
              <a:avLst/>
            </a:prstGeom>
            <a:noFill/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11" y="3655"/>
              <a:ext cx="563" cy="661"/>
            </a:xfrm>
            <a:custGeom>
              <a:avLst/>
              <a:gdLst>
                <a:gd name="T0" fmla="*/ 1517 w 2817"/>
                <a:gd name="T1" fmla="*/ 3245 h 3307"/>
                <a:gd name="T2" fmla="*/ 1715 w 2817"/>
                <a:gd name="T3" fmla="*/ 3115 h 3307"/>
                <a:gd name="T4" fmla="*/ 1894 w 2817"/>
                <a:gd name="T5" fmla="*/ 2978 h 3307"/>
                <a:gd name="T6" fmla="*/ 2053 w 2817"/>
                <a:gd name="T7" fmla="*/ 2832 h 3307"/>
                <a:gd name="T8" fmla="*/ 2194 w 2817"/>
                <a:gd name="T9" fmla="*/ 2682 h 3307"/>
                <a:gd name="T10" fmla="*/ 2318 w 2817"/>
                <a:gd name="T11" fmla="*/ 2527 h 3307"/>
                <a:gd name="T12" fmla="*/ 2425 w 2817"/>
                <a:gd name="T13" fmla="*/ 2367 h 3307"/>
                <a:gd name="T14" fmla="*/ 2517 w 2817"/>
                <a:gd name="T15" fmla="*/ 2204 h 3307"/>
                <a:gd name="T16" fmla="*/ 2594 w 2817"/>
                <a:gd name="T17" fmla="*/ 2040 h 3307"/>
                <a:gd name="T18" fmla="*/ 2658 w 2817"/>
                <a:gd name="T19" fmla="*/ 1875 h 3307"/>
                <a:gd name="T20" fmla="*/ 2710 w 2817"/>
                <a:gd name="T21" fmla="*/ 1711 h 3307"/>
                <a:gd name="T22" fmla="*/ 2751 w 2817"/>
                <a:gd name="T23" fmla="*/ 1547 h 3307"/>
                <a:gd name="T24" fmla="*/ 2781 w 2817"/>
                <a:gd name="T25" fmla="*/ 1386 h 3307"/>
                <a:gd name="T26" fmla="*/ 2801 w 2817"/>
                <a:gd name="T27" fmla="*/ 1230 h 3307"/>
                <a:gd name="T28" fmla="*/ 2813 w 2817"/>
                <a:gd name="T29" fmla="*/ 1076 h 3307"/>
                <a:gd name="T30" fmla="*/ 2817 w 2817"/>
                <a:gd name="T31" fmla="*/ 929 h 3307"/>
                <a:gd name="T32" fmla="*/ 2815 w 2817"/>
                <a:gd name="T33" fmla="*/ 788 h 3307"/>
                <a:gd name="T34" fmla="*/ 2808 w 2817"/>
                <a:gd name="T35" fmla="*/ 654 h 3307"/>
                <a:gd name="T36" fmla="*/ 2797 w 2817"/>
                <a:gd name="T37" fmla="*/ 529 h 3307"/>
                <a:gd name="T38" fmla="*/ 2782 w 2817"/>
                <a:gd name="T39" fmla="*/ 414 h 3307"/>
                <a:gd name="T40" fmla="*/ 2764 w 2817"/>
                <a:gd name="T41" fmla="*/ 310 h 3307"/>
                <a:gd name="T42" fmla="*/ 2744 w 2817"/>
                <a:gd name="T43" fmla="*/ 218 h 3307"/>
                <a:gd name="T44" fmla="*/ 2725 w 2817"/>
                <a:gd name="T45" fmla="*/ 137 h 3307"/>
                <a:gd name="T46" fmla="*/ 2706 w 2817"/>
                <a:gd name="T47" fmla="*/ 71 h 3307"/>
                <a:gd name="T48" fmla="*/ 2689 w 2817"/>
                <a:gd name="T49" fmla="*/ 20 h 3307"/>
                <a:gd name="T50" fmla="*/ 137 w 2817"/>
                <a:gd name="T51" fmla="*/ 0 h 3307"/>
                <a:gd name="T52" fmla="*/ 121 w 2817"/>
                <a:gd name="T53" fmla="*/ 43 h 3307"/>
                <a:gd name="T54" fmla="*/ 102 w 2817"/>
                <a:gd name="T55" fmla="*/ 102 h 3307"/>
                <a:gd name="T56" fmla="*/ 83 w 2817"/>
                <a:gd name="T57" fmla="*/ 176 h 3307"/>
                <a:gd name="T58" fmla="*/ 63 w 2817"/>
                <a:gd name="T59" fmla="*/ 262 h 3307"/>
                <a:gd name="T60" fmla="*/ 45 w 2817"/>
                <a:gd name="T61" fmla="*/ 361 h 3307"/>
                <a:gd name="T62" fmla="*/ 28 w 2817"/>
                <a:gd name="T63" fmla="*/ 471 h 3307"/>
                <a:gd name="T64" fmla="*/ 14 w 2817"/>
                <a:gd name="T65" fmla="*/ 591 h 3307"/>
                <a:gd name="T66" fmla="*/ 5 w 2817"/>
                <a:gd name="T67" fmla="*/ 720 h 3307"/>
                <a:gd name="T68" fmla="*/ 0 w 2817"/>
                <a:gd name="T69" fmla="*/ 857 h 3307"/>
                <a:gd name="T70" fmla="*/ 2 w 2817"/>
                <a:gd name="T71" fmla="*/ 1002 h 3307"/>
                <a:gd name="T72" fmla="*/ 10 w 2817"/>
                <a:gd name="T73" fmla="*/ 1152 h 3307"/>
                <a:gd name="T74" fmla="*/ 26 w 2817"/>
                <a:gd name="T75" fmla="*/ 1308 h 3307"/>
                <a:gd name="T76" fmla="*/ 51 w 2817"/>
                <a:gd name="T77" fmla="*/ 1467 h 3307"/>
                <a:gd name="T78" fmla="*/ 86 w 2817"/>
                <a:gd name="T79" fmla="*/ 1629 h 3307"/>
                <a:gd name="T80" fmla="*/ 132 w 2817"/>
                <a:gd name="T81" fmla="*/ 1793 h 3307"/>
                <a:gd name="T82" fmla="*/ 190 w 2817"/>
                <a:gd name="T83" fmla="*/ 1958 h 3307"/>
                <a:gd name="T84" fmla="*/ 261 w 2817"/>
                <a:gd name="T85" fmla="*/ 2123 h 3307"/>
                <a:gd name="T86" fmla="*/ 345 w 2817"/>
                <a:gd name="T87" fmla="*/ 2285 h 3307"/>
                <a:gd name="T88" fmla="*/ 444 w 2817"/>
                <a:gd name="T89" fmla="*/ 2447 h 3307"/>
                <a:gd name="T90" fmla="*/ 560 w 2817"/>
                <a:gd name="T91" fmla="*/ 2605 h 3307"/>
                <a:gd name="T92" fmla="*/ 691 w 2817"/>
                <a:gd name="T93" fmla="*/ 2758 h 3307"/>
                <a:gd name="T94" fmla="*/ 841 w 2817"/>
                <a:gd name="T95" fmla="*/ 2906 h 3307"/>
                <a:gd name="T96" fmla="*/ 1011 w 2817"/>
                <a:gd name="T97" fmla="*/ 3047 h 3307"/>
                <a:gd name="T98" fmla="*/ 1199 w 2817"/>
                <a:gd name="T99" fmla="*/ 3181 h 3307"/>
                <a:gd name="T100" fmla="*/ 1409 w 2817"/>
                <a:gd name="T101" fmla="*/ 3307 h 3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17" h="3307">
                  <a:moveTo>
                    <a:pt x="1409" y="3307"/>
                  </a:moveTo>
                  <a:lnTo>
                    <a:pt x="1517" y="3245"/>
                  </a:lnTo>
                  <a:lnTo>
                    <a:pt x="1618" y="3181"/>
                  </a:lnTo>
                  <a:lnTo>
                    <a:pt x="1715" y="3115"/>
                  </a:lnTo>
                  <a:lnTo>
                    <a:pt x="1808" y="3047"/>
                  </a:lnTo>
                  <a:lnTo>
                    <a:pt x="1894" y="2978"/>
                  </a:lnTo>
                  <a:lnTo>
                    <a:pt x="1976" y="2906"/>
                  </a:lnTo>
                  <a:lnTo>
                    <a:pt x="2053" y="2832"/>
                  </a:lnTo>
                  <a:lnTo>
                    <a:pt x="2126" y="2758"/>
                  </a:lnTo>
                  <a:lnTo>
                    <a:pt x="2194" y="2682"/>
                  </a:lnTo>
                  <a:lnTo>
                    <a:pt x="2259" y="2605"/>
                  </a:lnTo>
                  <a:lnTo>
                    <a:pt x="2318" y="2527"/>
                  </a:lnTo>
                  <a:lnTo>
                    <a:pt x="2373" y="2447"/>
                  </a:lnTo>
                  <a:lnTo>
                    <a:pt x="2425" y="2367"/>
                  </a:lnTo>
                  <a:lnTo>
                    <a:pt x="2473" y="2285"/>
                  </a:lnTo>
                  <a:lnTo>
                    <a:pt x="2517" y="2204"/>
                  </a:lnTo>
                  <a:lnTo>
                    <a:pt x="2558" y="2123"/>
                  </a:lnTo>
                  <a:lnTo>
                    <a:pt x="2594" y="2040"/>
                  </a:lnTo>
                  <a:lnTo>
                    <a:pt x="2628" y="1958"/>
                  </a:lnTo>
                  <a:lnTo>
                    <a:pt x="2658" y="1875"/>
                  </a:lnTo>
                  <a:lnTo>
                    <a:pt x="2686" y="1793"/>
                  </a:lnTo>
                  <a:lnTo>
                    <a:pt x="2710" y="1711"/>
                  </a:lnTo>
                  <a:lnTo>
                    <a:pt x="2732" y="1629"/>
                  </a:lnTo>
                  <a:lnTo>
                    <a:pt x="2751" y="1547"/>
                  </a:lnTo>
                  <a:lnTo>
                    <a:pt x="2767" y="1467"/>
                  </a:lnTo>
                  <a:lnTo>
                    <a:pt x="2781" y="1386"/>
                  </a:lnTo>
                  <a:lnTo>
                    <a:pt x="2792" y="1308"/>
                  </a:lnTo>
                  <a:lnTo>
                    <a:pt x="2801" y="1230"/>
                  </a:lnTo>
                  <a:lnTo>
                    <a:pt x="2808" y="1152"/>
                  </a:lnTo>
                  <a:lnTo>
                    <a:pt x="2813" y="1076"/>
                  </a:lnTo>
                  <a:lnTo>
                    <a:pt x="2816" y="1002"/>
                  </a:lnTo>
                  <a:lnTo>
                    <a:pt x="2817" y="929"/>
                  </a:lnTo>
                  <a:lnTo>
                    <a:pt x="2817" y="857"/>
                  </a:lnTo>
                  <a:lnTo>
                    <a:pt x="2815" y="788"/>
                  </a:lnTo>
                  <a:lnTo>
                    <a:pt x="2813" y="720"/>
                  </a:lnTo>
                  <a:lnTo>
                    <a:pt x="2808" y="654"/>
                  </a:lnTo>
                  <a:lnTo>
                    <a:pt x="2803" y="591"/>
                  </a:lnTo>
                  <a:lnTo>
                    <a:pt x="2797" y="529"/>
                  </a:lnTo>
                  <a:lnTo>
                    <a:pt x="2790" y="471"/>
                  </a:lnTo>
                  <a:lnTo>
                    <a:pt x="2782" y="414"/>
                  </a:lnTo>
                  <a:lnTo>
                    <a:pt x="2773" y="361"/>
                  </a:lnTo>
                  <a:lnTo>
                    <a:pt x="2764" y="310"/>
                  </a:lnTo>
                  <a:lnTo>
                    <a:pt x="2755" y="262"/>
                  </a:lnTo>
                  <a:lnTo>
                    <a:pt x="2744" y="218"/>
                  </a:lnTo>
                  <a:lnTo>
                    <a:pt x="2735" y="176"/>
                  </a:lnTo>
                  <a:lnTo>
                    <a:pt x="2725" y="137"/>
                  </a:lnTo>
                  <a:lnTo>
                    <a:pt x="2716" y="102"/>
                  </a:lnTo>
                  <a:lnTo>
                    <a:pt x="2706" y="71"/>
                  </a:lnTo>
                  <a:lnTo>
                    <a:pt x="2697" y="43"/>
                  </a:lnTo>
                  <a:lnTo>
                    <a:pt x="2689" y="20"/>
                  </a:lnTo>
                  <a:lnTo>
                    <a:pt x="2681" y="0"/>
                  </a:lnTo>
                  <a:lnTo>
                    <a:pt x="137" y="0"/>
                  </a:lnTo>
                  <a:lnTo>
                    <a:pt x="130" y="20"/>
                  </a:lnTo>
                  <a:lnTo>
                    <a:pt x="121" y="43"/>
                  </a:lnTo>
                  <a:lnTo>
                    <a:pt x="112" y="71"/>
                  </a:lnTo>
                  <a:lnTo>
                    <a:pt x="102" y="102"/>
                  </a:lnTo>
                  <a:lnTo>
                    <a:pt x="92" y="137"/>
                  </a:lnTo>
                  <a:lnTo>
                    <a:pt x="83" y="176"/>
                  </a:lnTo>
                  <a:lnTo>
                    <a:pt x="73" y="218"/>
                  </a:lnTo>
                  <a:lnTo>
                    <a:pt x="63" y="262"/>
                  </a:lnTo>
                  <a:lnTo>
                    <a:pt x="54" y="310"/>
                  </a:lnTo>
                  <a:lnTo>
                    <a:pt x="45" y="361"/>
                  </a:lnTo>
                  <a:lnTo>
                    <a:pt x="36" y="414"/>
                  </a:lnTo>
                  <a:lnTo>
                    <a:pt x="28" y="471"/>
                  </a:lnTo>
                  <a:lnTo>
                    <a:pt x="21" y="529"/>
                  </a:lnTo>
                  <a:lnTo>
                    <a:pt x="14" y="591"/>
                  </a:lnTo>
                  <a:lnTo>
                    <a:pt x="9" y="654"/>
                  </a:lnTo>
                  <a:lnTo>
                    <a:pt x="5" y="720"/>
                  </a:lnTo>
                  <a:lnTo>
                    <a:pt x="2" y="788"/>
                  </a:lnTo>
                  <a:lnTo>
                    <a:pt x="0" y="857"/>
                  </a:lnTo>
                  <a:lnTo>
                    <a:pt x="0" y="929"/>
                  </a:lnTo>
                  <a:lnTo>
                    <a:pt x="2" y="1002"/>
                  </a:lnTo>
                  <a:lnTo>
                    <a:pt x="5" y="1076"/>
                  </a:lnTo>
                  <a:lnTo>
                    <a:pt x="10" y="1152"/>
                  </a:lnTo>
                  <a:lnTo>
                    <a:pt x="17" y="1230"/>
                  </a:lnTo>
                  <a:lnTo>
                    <a:pt x="26" y="1308"/>
                  </a:lnTo>
                  <a:lnTo>
                    <a:pt x="37" y="1386"/>
                  </a:lnTo>
                  <a:lnTo>
                    <a:pt x="51" y="1467"/>
                  </a:lnTo>
                  <a:lnTo>
                    <a:pt x="67" y="1547"/>
                  </a:lnTo>
                  <a:lnTo>
                    <a:pt x="86" y="1629"/>
                  </a:lnTo>
                  <a:lnTo>
                    <a:pt x="107" y="1711"/>
                  </a:lnTo>
                  <a:lnTo>
                    <a:pt x="132" y="1793"/>
                  </a:lnTo>
                  <a:lnTo>
                    <a:pt x="159" y="1875"/>
                  </a:lnTo>
                  <a:lnTo>
                    <a:pt x="190" y="1958"/>
                  </a:lnTo>
                  <a:lnTo>
                    <a:pt x="223" y="2040"/>
                  </a:lnTo>
                  <a:lnTo>
                    <a:pt x="261" y="2123"/>
                  </a:lnTo>
                  <a:lnTo>
                    <a:pt x="301" y="2204"/>
                  </a:lnTo>
                  <a:lnTo>
                    <a:pt x="345" y="2285"/>
                  </a:lnTo>
                  <a:lnTo>
                    <a:pt x="392" y="2367"/>
                  </a:lnTo>
                  <a:lnTo>
                    <a:pt x="444" y="2447"/>
                  </a:lnTo>
                  <a:lnTo>
                    <a:pt x="500" y="2527"/>
                  </a:lnTo>
                  <a:lnTo>
                    <a:pt x="560" y="2605"/>
                  </a:lnTo>
                  <a:lnTo>
                    <a:pt x="624" y="2682"/>
                  </a:lnTo>
                  <a:lnTo>
                    <a:pt x="691" y="2758"/>
                  </a:lnTo>
                  <a:lnTo>
                    <a:pt x="764" y="2832"/>
                  </a:lnTo>
                  <a:lnTo>
                    <a:pt x="841" y="2906"/>
                  </a:lnTo>
                  <a:lnTo>
                    <a:pt x="924" y="2978"/>
                  </a:lnTo>
                  <a:lnTo>
                    <a:pt x="1011" y="3047"/>
                  </a:lnTo>
                  <a:lnTo>
                    <a:pt x="1102" y="3115"/>
                  </a:lnTo>
                  <a:lnTo>
                    <a:pt x="1199" y="3181"/>
                  </a:lnTo>
                  <a:lnTo>
                    <a:pt x="1302" y="3245"/>
                  </a:lnTo>
                  <a:lnTo>
                    <a:pt x="1409" y="330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0033">
                    <a:shade val="30000"/>
                    <a:satMod val="115000"/>
                    <a:alpha val="0"/>
                  </a:srgbClr>
                </a:gs>
                <a:gs pos="50000">
                  <a:srgbClr val="D90033">
                    <a:shade val="67500"/>
                    <a:satMod val="115000"/>
                    <a:alpha val="30000"/>
                  </a:srgbClr>
                </a:gs>
                <a:gs pos="100000">
                  <a:srgbClr val="D90033">
                    <a:shade val="100000"/>
                    <a:satMod val="115000"/>
                    <a:alpha val="30000"/>
                  </a:srgbClr>
                </a:gs>
              </a:gsLst>
              <a:lin ang="2700000" scaled="1"/>
              <a:tileRect/>
            </a:gra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91" y="3732"/>
              <a:ext cx="66" cy="425"/>
            </a:xfrm>
            <a:custGeom>
              <a:avLst/>
              <a:gdLst>
                <a:gd name="T0" fmla="*/ 129 w 329"/>
                <a:gd name="T1" fmla="*/ 1989 h 2128"/>
                <a:gd name="T2" fmla="*/ 126 w 329"/>
                <a:gd name="T3" fmla="*/ 1779 h 2128"/>
                <a:gd name="T4" fmla="*/ 121 w 329"/>
                <a:gd name="T5" fmla="*/ 1596 h 2128"/>
                <a:gd name="T6" fmla="*/ 115 w 329"/>
                <a:gd name="T7" fmla="*/ 1438 h 2128"/>
                <a:gd name="T8" fmla="*/ 108 w 329"/>
                <a:gd name="T9" fmla="*/ 1304 h 2128"/>
                <a:gd name="T10" fmla="*/ 100 w 329"/>
                <a:gd name="T11" fmla="*/ 1190 h 2128"/>
                <a:gd name="T12" fmla="*/ 92 w 329"/>
                <a:gd name="T13" fmla="*/ 1095 h 2128"/>
                <a:gd name="T14" fmla="*/ 82 w 329"/>
                <a:gd name="T15" fmla="*/ 1019 h 2128"/>
                <a:gd name="T16" fmla="*/ 72 w 329"/>
                <a:gd name="T17" fmla="*/ 957 h 2128"/>
                <a:gd name="T18" fmla="*/ 62 w 329"/>
                <a:gd name="T19" fmla="*/ 908 h 2128"/>
                <a:gd name="T20" fmla="*/ 51 w 329"/>
                <a:gd name="T21" fmla="*/ 871 h 2128"/>
                <a:gd name="T22" fmla="*/ 40 w 329"/>
                <a:gd name="T23" fmla="*/ 845 h 2128"/>
                <a:gd name="T24" fmla="*/ 28 w 329"/>
                <a:gd name="T25" fmla="*/ 825 h 2128"/>
                <a:gd name="T26" fmla="*/ 17 w 329"/>
                <a:gd name="T27" fmla="*/ 812 h 2128"/>
                <a:gd name="T28" fmla="*/ 5 w 329"/>
                <a:gd name="T29" fmla="*/ 803 h 2128"/>
                <a:gd name="T30" fmla="*/ 30 w 329"/>
                <a:gd name="T31" fmla="*/ 727 h 2128"/>
                <a:gd name="T32" fmla="*/ 77 w 329"/>
                <a:gd name="T33" fmla="*/ 0 h 2128"/>
                <a:gd name="T34" fmla="*/ 215 w 329"/>
                <a:gd name="T35" fmla="*/ 255 h 2128"/>
                <a:gd name="T36" fmla="*/ 229 w 329"/>
                <a:gd name="T37" fmla="*/ 232 h 2128"/>
                <a:gd name="T38" fmla="*/ 251 w 329"/>
                <a:gd name="T39" fmla="*/ 203 h 2128"/>
                <a:gd name="T40" fmla="*/ 279 w 329"/>
                <a:gd name="T41" fmla="*/ 177 h 2128"/>
                <a:gd name="T42" fmla="*/ 310 w 329"/>
                <a:gd name="T43" fmla="*/ 162 h 2128"/>
                <a:gd name="T44" fmla="*/ 318 w 329"/>
                <a:gd name="T45" fmla="*/ 302 h 2128"/>
                <a:gd name="T46" fmla="*/ 297 w 329"/>
                <a:gd name="T47" fmla="*/ 324 h 2128"/>
                <a:gd name="T48" fmla="*/ 278 w 329"/>
                <a:gd name="T49" fmla="*/ 351 h 2128"/>
                <a:gd name="T50" fmla="*/ 261 w 329"/>
                <a:gd name="T51" fmla="*/ 384 h 2128"/>
                <a:gd name="T52" fmla="*/ 246 w 329"/>
                <a:gd name="T53" fmla="*/ 427 h 2128"/>
                <a:gd name="T54" fmla="*/ 233 w 329"/>
                <a:gd name="T55" fmla="*/ 479 h 2128"/>
                <a:gd name="T56" fmla="*/ 222 w 329"/>
                <a:gd name="T57" fmla="*/ 542 h 2128"/>
                <a:gd name="T58" fmla="*/ 213 w 329"/>
                <a:gd name="T59" fmla="*/ 621 h 2128"/>
                <a:gd name="T60" fmla="*/ 205 w 329"/>
                <a:gd name="T61" fmla="*/ 714 h 2128"/>
                <a:gd name="T62" fmla="*/ 199 w 329"/>
                <a:gd name="T63" fmla="*/ 825 h 2128"/>
                <a:gd name="T64" fmla="*/ 195 w 329"/>
                <a:gd name="T65" fmla="*/ 956 h 2128"/>
                <a:gd name="T66" fmla="*/ 192 w 329"/>
                <a:gd name="T67" fmla="*/ 1107 h 2128"/>
                <a:gd name="T68" fmla="*/ 190 w 329"/>
                <a:gd name="T69" fmla="*/ 1282 h 2128"/>
                <a:gd name="T70" fmla="*/ 189 w 329"/>
                <a:gd name="T71" fmla="*/ 1482 h 2128"/>
                <a:gd name="T72" fmla="*/ 189 w 329"/>
                <a:gd name="T73" fmla="*/ 1709 h 2128"/>
                <a:gd name="T74" fmla="*/ 191 w 329"/>
                <a:gd name="T75" fmla="*/ 1965 h 2128"/>
                <a:gd name="T76" fmla="*/ 188 w 329"/>
                <a:gd name="T77" fmla="*/ 2115 h 2128"/>
                <a:gd name="T78" fmla="*/ 172 w 329"/>
                <a:gd name="T79" fmla="*/ 2126 h 2128"/>
                <a:gd name="T80" fmla="*/ 153 w 329"/>
                <a:gd name="T81" fmla="*/ 2126 h 2128"/>
                <a:gd name="T82" fmla="*/ 136 w 329"/>
                <a:gd name="T83" fmla="*/ 2115 h 2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9" h="2128">
                  <a:moveTo>
                    <a:pt x="130" y="2104"/>
                  </a:moveTo>
                  <a:lnTo>
                    <a:pt x="129" y="1989"/>
                  </a:lnTo>
                  <a:lnTo>
                    <a:pt x="127" y="1880"/>
                  </a:lnTo>
                  <a:lnTo>
                    <a:pt x="126" y="1779"/>
                  </a:lnTo>
                  <a:lnTo>
                    <a:pt x="124" y="1685"/>
                  </a:lnTo>
                  <a:lnTo>
                    <a:pt x="121" y="1596"/>
                  </a:lnTo>
                  <a:lnTo>
                    <a:pt x="118" y="1515"/>
                  </a:lnTo>
                  <a:lnTo>
                    <a:pt x="115" y="1438"/>
                  </a:lnTo>
                  <a:lnTo>
                    <a:pt x="111" y="1368"/>
                  </a:lnTo>
                  <a:lnTo>
                    <a:pt x="108" y="1304"/>
                  </a:lnTo>
                  <a:lnTo>
                    <a:pt x="104" y="1245"/>
                  </a:lnTo>
                  <a:lnTo>
                    <a:pt x="100" y="1190"/>
                  </a:lnTo>
                  <a:lnTo>
                    <a:pt x="96" y="1141"/>
                  </a:lnTo>
                  <a:lnTo>
                    <a:pt x="92" y="1095"/>
                  </a:lnTo>
                  <a:lnTo>
                    <a:pt x="87" y="1054"/>
                  </a:lnTo>
                  <a:lnTo>
                    <a:pt x="82" y="1019"/>
                  </a:lnTo>
                  <a:lnTo>
                    <a:pt x="77" y="985"/>
                  </a:lnTo>
                  <a:lnTo>
                    <a:pt x="72" y="957"/>
                  </a:lnTo>
                  <a:lnTo>
                    <a:pt x="67" y="931"/>
                  </a:lnTo>
                  <a:lnTo>
                    <a:pt x="62" y="908"/>
                  </a:lnTo>
                  <a:lnTo>
                    <a:pt x="57" y="888"/>
                  </a:lnTo>
                  <a:lnTo>
                    <a:pt x="51" y="871"/>
                  </a:lnTo>
                  <a:lnTo>
                    <a:pt x="46" y="857"/>
                  </a:lnTo>
                  <a:lnTo>
                    <a:pt x="40" y="845"/>
                  </a:lnTo>
                  <a:lnTo>
                    <a:pt x="34" y="834"/>
                  </a:lnTo>
                  <a:lnTo>
                    <a:pt x="28" y="825"/>
                  </a:lnTo>
                  <a:lnTo>
                    <a:pt x="22" y="818"/>
                  </a:lnTo>
                  <a:lnTo>
                    <a:pt x="17" y="812"/>
                  </a:lnTo>
                  <a:lnTo>
                    <a:pt x="11" y="807"/>
                  </a:lnTo>
                  <a:lnTo>
                    <a:pt x="5" y="803"/>
                  </a:lnTo>
                  <a:lnTo>
                    <a:pt x="0" y="799"/>
                  </a:lnTo>
                  <a:lnTo>
                    <a:pt x="30" y="727"/>
                  </a:lnTo>
                  <a:lnTo>
                    <a:pt x="78" y="760"/>
                  </a:lnTo>
                  <a:lnTo>
                    <a:pt x="77" y="0"/>
                  </a:lnTo>
                  <a:lnTo>
                    <a:pt x="215" y="82"/>
                  </a:lnTo>
                  <a:lnTo>
                    <a:pt x="215" y="255"/>
                  </a:lnTo>
                  <a:lnTo>
                    <a:pt x="221" y="245"/>
                  </a:lnTo>
                  <a:lnTo>
                    <a:pt x="229" y="232"/>
                  </a:lnTo>
                  <a:lnTo>
                    <a:pt x="239" y="217"/>
                  </a:lnTo>
                  <a:lnTo>
                    <a:pt x="251" y="203"/>
                  </a:lnTo>
                  <a:lnTo>
                    <a:pt x="265" y="189"/>
                  </a:lnTo>
                  <a:lnTo>
                    <a:pt x="279" y="177"/>
                  </a:lnTo>
                  <a:lnTo>
                    <a:pt x="294" y="167"/>
                  </a:lnTo>
                  <a:lnTo>
                    <a:pt x="310" y="162"/>
                  </a:lnTo>
                  <a:lnTo>
                    <a:pt x="329" y="292"/>
                  </a:lnTo>
                  <a:lnTo>
                    <a:pt x="318" y="302"/>
                  </a:lnTo>
                  <a:lnTo>
                    <a:pt x="307" y="312"/>
                  </a:lnTo>
                  <a:lnTo>
                    <a:pt x="297" y="324"/>
                  </a:lnTo>
                  <a:lnTo>
                    <a:pt x="287" y="336"/>
                  </a:lnTo>
                  <a:lnTo>
                    <a:pt x="278" y="351"/>
                  </a:lnTo>
                  <a:lnTo>
                    <a:pt x="269" y="367"/>
                  </a:lnTo>
                  <a:lnTo>
                    <a:pt x="261" y="384"/>
                  </a:lnTo>
                  <a:lnTo>
                    <a:pt x="253" y="405"/>
                  </a:lnTo>
                  <a:lnTo>
                    <a:pt x="246" y="427"/>
                  </a:lnTo>
                  <a:lnTo>
                    <a:pt x="239" y="452"/>
                  </a:lnTo>
                  <a:lnTo>
                    <a:pt x="233" y="479"/>
                  </a:lnTo>
                  <a:lnTo>
                    <a:pt x="227" y="509"/>
                  </a:lnTo>
                  <a:lnTo>
                    <a:pt x="222" y="542"/>
                  </a:lnTo>
                  <a:lnTo>
                    <a:pt x="217" y="580"/>
                  </a:lnTo>
                  <a:lnTo>
                    <a:pt x="213" y="621"/>
                  </a:lnTo>
                  <a:lnTo>
                    <a:pt x="209" y="665"/>
                  </a:lnTo>
                  <a:lnTo>
                    <a:pt x="205" y="714"/>
                  </a:lnTo>
                  <a:lnTo>
                    <a:pt x="202" y="767"/>
                  </a:lnTo>
                  <a:lnTo>
                    <a:pt x="199" y="825"/>
                  </a:lnTo>
                  <a:lnTo>
                    <a:pt x="197" y="887"/>
                  </a:lnTo>
                  <a:lnTo>
                    <a:pt x="195" y="956"/>
                  </a:lnTo>
                  <a:lnTo>
                    <a:pt x="193" y="1029"/>
                  </a:lnTo>
                  <a:lnTo>
                    <a:pt x="192" y="1107"/>
                  </a:lnTo>
                  <a:lnTo>
                    <a:pt x="191" y="1192"/>
                  </a:lnTo>
                  <a:lnTo>
                    <a:pt x="190" y="1282"/>
                  </a:lnTo>
                  <a:lnTo>
                    <a:pt x="189" y="1379"/>
                  </a:lnTo>
                  <a:lnTo>
                    <a:pt x="189" y="1482"/>
                  </a:lnTo>
                  <a:lnTo>
                    <a:pt x="189" y="1593"/>
                  </a:lnTo>
                  <a:lnTo>
                    <a:pt x="189" y="1709"/>
                  </a:lnTo>
                  <a:lnTo>
                    <a:pt x="190" y="1833"/>
                  </a:lnTo>
                  <a:lnTo>
                    <a:pt x="191" y="1965"/>
                  </a:lnTo>
                  <a:lnTo>
                    <a:pt x="192" y="2104"/>
                  </a:lnTo>
                  <a:lnTo>
                    <a:pt x="188" y="2115"/>
                  </a:lnTo>
                  <a:lnTo>
                    <a:pt x="180" y="2122"/>
                  </a:lnTo>
                  <a:lnTo>
                    <a:pt x="172" y="2126"/>
                  </a:lnTo>
                  <a:lnTo>
                    <a:pt x="162" y="2128"/>
                  </a:lnTo>
                  <a:lnTo>
                    <a:pt x="153" y="2126"/>
                  </a:lnTo>
                  <a:lnTo>
                    <a:pt x="143" y="2122"/>
                  </a:lnTo>
                  <a:lnTo>
                    <a:pt x="136" y="2115"/>
                  </a:lnTo>
                  <a:lnTo>
                    <a:pt x="130" y="2104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116" y="3993"/>
              <a:ext cx="139" cy="167"/>
            </a:xfrm>
            <a:custGeom>
              <a:avLst/>
              <a:gdLst>
                <a:gd name="T0" fmla="*/ 531 w 696"/>
                <a:gd name="T1" fmla="*/ 301 h 835"/>
                <a:gd name="T2" fmla="*/ 696 w 696"/>
                <a:gd name="T3" fmla="*/ 301 h 835"/>
                <a:gd name="T4" fmla="*/ 696 w 696"/>
                <a:gd name="T5" fmla="*/ 835 h 835"/>
                <a:gd name="T6" fmla="*/ 164 w 696"/>
                <a:gd name="T7" fmla="*/ 835 h 835"/>
                <a:gd name="T8" fmla="*/ 164 w 696"/>
                <a:gd name="T9" fmla="*/ 533 h 835"/>
                <a:gd name="T10" fmla="*/ 0 w 696"/>
                <a:gd name="T11" fmla="*/ 533 h 835"/>
                <a:gd name="T12" fmla="*/ 0 w 696"/>
                <a:gd name="T13" fmla="*/ 0 h 835"/>
                <a:gd name="T14" fmla="*/ 531 w 696"/>
                <a:gd name="T15" fmla="*/ 0 h 835"/>
                <a:gd name="T16" fmla="*/ 531 w 696"/>
                <a:gd name="T17" fmla="*/ 301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6" h="835">
                  <a:moveTo>
                    <a:pt x="531" y="301"/>
                  </a:moveTo>
                  <a:lnTo>
                    <a:pt x="696" y="301"/>
                  </a:lnTo>
                  <a:lnTo>
                    <a:pt x="696" y="835"/>
                  </a:lnTo>
                  <a:lnTo>
                    <a:pt x="164" y="835"/>
                  </a:lnTo>
                  <a:lnTo>
                    <a:pt x="164" y="533"/>
                  </a:lnTo>
                  <a:lnTo>
                    <a:pt x="0" y="533"/>
                  </a:lnTo>
                  <a:lnTo>
                    <a:pt x="0" y="0"/>
                  </a:lnTo>
                  <a:lnTo>
                    <a:pt x="531" y="0"/>
                  </a:lnTo>
                  <a:lnTo>
                    <a:pt x="531" y="30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48" y="3677"/>
              <a:ext cx="203" cy="246"/>
            </a:xfrm>
            <a:custGeom>
              <a:avLst/>
              <a:gdLst>
                <a:gd name="T0" fmla="*/ 595 w 1013"/>
                <a:gd name="T1" fmla="*/ 210 h 1232"/>
                <a:gd name="T2" fmla="*/ 584 w 1013"/>
                <a:gd name="T3" fmla="*/ 270 h 1232"/>
                <a:gd name="T4" fmla="*/ 564 w 1013"/>
                <a:gd name="T5" fmla="*/ 369 h 1232"/>
                <a:gd name="T6" fmla="*/ 659 w 1013"/>
                <a:gd name="T7" fmla="*/ 368 h 1232"/>
                <a:gd name="T8" fmla="*/ 549 w 1013"/>
                <a:gd name="T9" fmla="*/ 502 h 1232"/>
                <a:gd name="T10" fmla="*/ 680 w 1013"/>
                <a:gd name="T11" fmla="*/ 486 h 1232"/>
                <a:gd name="T12" fmla="*/ 528 w 1013"/>
                <a:gd name="T13" fmla="*/ 696 h 1232"/>
                <a:gd name="T14" fmla="*/ 654 w 1013"/>
                <a:gd name="T15" fmla="*/ 686 h 1232"/>
                <a:gd name="T16" fmla="*/ 575 w 1013"/>
                <a:gd name="T17" fmla="*/ 789 h 1232"/>
                <a:gd name="T18" fmla="*/ 648 w 1013"/>
                <a:gd name="T19" fmla="*/ 842 h 1232"/>
                <a:gd name="T20" fmla="*/ 581 w 1013"/>
                <a:gd name="T21" fmla="*/ 915 h 1232"/>
                <a:gd name="T22" fmla="*/ 569 w 1013"/>
                <a:gd name="T23" fmla="*/ 986 h 1232"/>
                <a:gd name="T24" fmla="*/ 570 w 1013"/>
                <a:gd name="T25" fmla="*/ 1032 h 1232"/>
                <a:gd name="T26" fmla="*/ 649 w 1013"/>
                <a:gd name="T27" fmla="*/ 1058 h 1232"/>
                <a:gd name="T28" fmla="*/ 706 w 1013"/>
                <a:gd name="T29" fmla="*/ 967 h 1232"/>
                <a:gd name="T30" fmla="*/ 753 w 1013"/>
                <a:gd name="T31" fmla="*/ 896 h 1232"/>
                <a:gd name="T32" fmla="*/ 805 w 1013"/>
                <a:gd name="T33" fmla="*/ 943 h 1232"/>
                <a:gd name="T34" fmla="*/ 854 w 1013"/>
                <a:gd name="T35" fmla="*/ 748 h 1232"/>
                <a:gd name="T36" fmla="*/ 936 w 1013"/>
                <a:gd name="T37" fmla="*/ 769 h 1232"/>
                <a:gd name="T38" fmla="*/ 997 w 1013"/>
                <a:gd name="T39" fmla="*/ 700 h 1232"/>
                <a:gd name="T40" fmla="*/ 987 w 1013"/>
                <a:gd name="T41" fmla="*/ 782 h 1232"/>
                <a:gd name="T42" fmla="*/ 1006 w 1013"/>
                <a:gd name="T43" fmla="*/ 910 h 1232"/>
                <a:gd name="T44" fmla="*/ 853 w 1013"/>
                <a:gd name="T45" fmla="*/ 942 h 1232"/>
                <a:gd name="T46" fmla="*/ 864 w 1013"/>
                <a:gd name="T47" fmla="*/ 1045 h 1232"/>
                <a:gd name="T48" fmla="*/ 738 w 1013"/>
                <a:gd name="T49" fmla="*/ 1085 h 1232"/>
                <a:gd name="T50" fmla="*/ 669 w 1013"/>
                <a:gd name="T51" fmla="*/ 1112 h 1232"/>
                <a:gd name="T52" fmla="*/ 599 w 1013"/>
                <a:gd name="T53" fmla="*/ 1165 h 1232"/>
                <a:gd name="T54" fmla="*/ 466 w 1013"/>
                <a:gd name="T55" fmla="*/ 1204 h 1232"/>
                <a:gd name="T56" fmla="*/ 402 w 1013"/>
                <a:gd name="T57" fmla="*/ 1163 h 1232"/>
                <a:gd name="T58" fmla="*/ 360 w 1013"/>
                <a:gd name="T59" fmla="*/ 1099 h 1232"/>
                <a:gd name="T60" fmla="*/ 202 w 1013"/>
                <a:gd name="T61" fmla="*/ 1136 h 1232"/>
                <a:gd name="T62" fmla="*/ 222 w 1013"/>
                <a:gd name="T63" fmla="*/ 1033 h 1232"/>
                <a:gd name="T64" fmla="*/ 146 w 1013"/>
                <a:gd name="T65" fmla="*/ 995 h 1232"/>
                <a:gd name="T66" fmla="*/ 66 w 1013"/>
                <a:gd name="T67" fmla="*/ 935 h 1232"/>
                <a:gd name="T68" fmla="*/ 94 w 1013"/>
                <a:gd name="T69" fmla="*/ 865 h 1232"/>
                <a:gd name="T70" fmla="*/ 9 w 1013"/>
                <a:gd name="T71" fmla="*/ 763 h 1232"/>
                <a:gd name="T72" fmla="*/ 64 w 1013"/>
                <a:gd name="T73" fmla="*/ 736 h 1232"/>
                <a:gd name="T74" fmla="*/ 116 w 1013"/>
                <a:gd name="T75" fmla="*/ 816 h 1232"/>
                <a:gd name="T76" fmla="*/ 168 w 1013"/>
                <a:gd name="T77" fmla="*/ 844 h 1232"/>
                <a:gd name="T78" fmla="*/ 208 w 1013"/>
                <a:gd name="T79" fmla="*/ 858 h 1232"/>
                <a:gd name="T80" fmla="*/ 276 w 1013"/>
                <a:gd name="T81" fmla="*/ 1008 h 1232"/>
                <a:gd name="T82" fmla="*/ 336 w 1013"/>
                <a:gd name="T83" fmla="*/ 954 h 1232"/>
                <a:gd name="T84" fmla="*/ 399 w 1013"/>
                <a:gd name="T85" fmla="*/ 1029 h 1232"/>
                <a:gd name="T86" fmla="*/ 456 w 1013"/>
                <a:gd name="T87" fmla="*/ 1082 h 1232"/>
                <a:gd name="T88" fmla="*/ 386 w 1013"/>
                <a:gd name="T89" fmla="*/ 956 h 1232"/>
                <a:gd name="T90" fmla="*/ 468 w 1013"/>
                <a:gd name="T91" fmla="*/ 900 h 1232"/>
                <a:gd name="T92" fmla="*/ 281 w 1013"/>
                <a:gd name="T93" fmla="*/ 735 h 1232"/>
                <a:gd name="T94" fmla="*/ 389 w 1013"/>
                <a:gd name="T95" fmla="*/ 742 h 1232"/>
                <a:gd name="T96" fmla="*/ 468 w 1013"/>
                <a:gd name="T97" fmla="*/ 646 h 1232"/>
                <a:gd name="T98" fmla="*/ 354 w 1013"/>
                <a:gd name="T99" fmla="*/ 502 h 1232"/>
                <a:gd name="T100" fmla="*/ 371 w 1013"/>
                <a:gd name="T101" fmla="*/ 464 h 1232"/>
                <a:gd name="T102" fmla="*/ 468 w 1013"/>
                <a:gd name="T103" fmla="*/ 442 h 1232"/>
                <a:gd name="T104" fmla="*/ 355 w 1013"/>
                <a:gd name="T105" fmla="*/ 278 h 1232"/>
                <a:gd name="T106" fmla="*/ 427 w 1013"/>
                <a:gd name="T107" fmla="*/ 234 h 1232"/>
                <a:gd name="T108" fmla="*/ 434 w 1013"/>
                <a:gd name="T109" fmla="*/ 168 h 1232"/>
                <a:gd name="T110" fmla="*/ 447 w 1013"/>
                <a:gd name="T111" fmla="*/ 69 h 1232"/>
                <a:gd name="T112" fmla="*/ 524 w 1013"/>
                <a:gd name="T113" fmla="*/ 8 h 1232"/>
                <a:gd name="T114" fmla="*/ 543 w 1013"/>
                <a:gd name="T115" fmla="*/ 120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13" h="1232">
                  <a:moveTo>
                    <a:pt x="526" y="151"/>
                  </a:moveTo>
                  <a:lnTo>
                    <a:pt x="527" y="191"/>
                  </a:lnTo>
                  <a:lnTo>
                    <a:pt x="548" y="176"/>
                  </a:lnTo>
                  <a:lnTo>
                    <a:pt x="572" y="163"/>
                  </a:lnTo>
                  <a:lnTo>
                    <a:pt x="598" y="153"/>
                  </a:lnTo>
                  <a:lnTo>
                    <a:pt x="621" y="147"/>
                  </a:lnTo>
                  <a:lnTo>
                    <a:pt x="614" y="173"/>
                  </a:lnTo>
                  <a:lnTo>
                    <a:pt x="605" y="193"/>
                  </a:lnTo>
                  <a:lnTo>
                    <a:pt x="595" y="210"/>
                  </a:lnTo>
                  <a:lnTo>
                    <a:pt x="583" y="224"/>
                  </a:lnTo>
                  <a:lnTo>
                    <a:pt x="570" y="233"/>
                  </a:lnTo>
                  <a:lnTo>
                    <a:pt x="556" y="240"/>
                  </a:lnTo>
                  <a:lnTo>
                    <a:pt x="542" y="245"/>
                  </a:lnTo>
                  <a:lnTo>
                    <a:pt x="527" y="248"/>
                  </a:lnTo>
                  <a:lnTo>
                    <a:pt x="526" y="312"/>
                  </a:lnTo>
                  <a:lnTo>
                    <a:pt x="543" y="298"/>
                  </a:lnTo>
                  <a:lnTo>
                    <a:pt x="563" y="284"/>
                  </a:lnTo>
                  <a:lnTo>
                    <a:pt x="584" y="270"/>
                  </a:lnTo>
                  <a:lnTo>
                    <a:pt x="605" y="258"/>
                  </a:lnTo>
                  <a:lnTo>
                    <a:pt x="626" y="248"/>
                  </a:lnTo>
                  <a:lnTo>
                    <a:pt x="645" y="242"/>
                  </a:lnTo>
                  <a:lnTo>
                    <a:pt x="636" y="275"/>
                  </a:lnTo>
                  <a:lnTo>
                    <a:pt x="625" y="303"/>
                  </a:lnTo>
                  <a:lnTo>
                    <a:pt x="612" y="326"/>
                  </a:lnTo>
                  <a:lnTo>
                    <a:pt x="598" y="345"/>
                  </a:lnTo>
                  <a:lnTo>
                    <a:pt x="581" y="359"/>
                  </a:lnTo>
                  <a:lnTo>
                    <a:pt x="564" y="369"/>
                  </a:lnTo>
                  <a:lnTo>
                    <a:pt x="546" y="376"/>
                  </a:lnTo>
                  <a:lnTo>
                    <a:pt x="527" y="380"/>
                  </a:lnTo>
                  <a:lnTo>
                    <a:pt x="527" y="443"/>
                  </a:lnTo>
                  <a:lnTo>
                    <a:pt x="546" y="431"/>
                  </a:lnTo>
                  <a:lnTo>
                    <a:pt x="567" y="417"/>
                  </a:lnTo>
                  <a:lnTo>
                    <a:pt x="590" y="403"/>
                  </a:lnTo>
                  <a:lnTo>
                    <a:pt x="613" y="390"/>
                  </a:lnTo>
                  <a:lnTo>
                    <a:pt x="636" y="377"/>
                  </a:lnTo>
                  <a:lnTo>
                    <a:pt x="659" y="368"/>
                  </a:lnTo>
                  <a:lnTo>
                    <a:pt x="680" y="362"/>
                  </a:lnTo>
                  <a:lnTo>
                    <a:pt x="670" y="393"/>
                  </a:lnTo>
                  <a:lnTo>
                    <a:pt x="657" y="419"/>
                  </a:lnTo>
                  <a:lnTo>
                    <a:pt x="642" y="441"/>
                  </a:lnTo>
                  <a:lnTo>
                    <a:pt x="626" y="460"/>
                  </a:lnTo>
                  <a:lnTo>
                    <a:pt x="609" y="475"/>
                  </a:lnTo>
                  <a:lnTo>
                    <a:pt x="590" y="487"/>
                  </a:lnTo>
                  <a:lnTo>
                    <a:pt x="569" y="495"/>
                  </a:lnTo>
                  <a:lnTo>
                    <a:pt x="549" y="502"/>
                  </a:lnTo>
                  <a:lnTo>
                    <a:pt x="528" y="505"/>
                  </a:lnTo>
                  <a:lnTo>
                    <a:pt x="528" y="563"/>
                  </a:lnTo>
                  <a:lnTo>
                    <a:pt x="546" y="550"/>
                  </a:lnTo>
                  <a:lnTo>
                    <a:pt x="567" y="537"/>
                  </a:lnTo>
                  <a:lnTo>
                    <a:pt x="590" y="524"/>
                  </a:lnTo>
                  <a:lnTo>
                    <a:pt x="613" y="512"/>
                  </a:lnTo>
                  <a:lnTo>
                    <a:pt x="636" y="500"/>
                  </a:lnTo>
                  <a:lnTo>
                    <a:pt x="659" y="491"/>
                  </a:lnTo>
                  <a:lnTo>
                    <a:pt x="680" y="486"/>
                  </a:lnTo>
                  <a:lnTo>
                    <a:pt x="668" y="520"/>
                  </a:lnTo>
                  <a:lnTo>
                    <a:pt x="653" y="550"/>
                  </a:lnTo>
                  <a:lnTo>
                    <a:pt x="636" y="576"/>
                  </a:lnTo>
                  <a:lnTo>
                    <a:pt x="617" y="598"/>
                  </a:lnTo>
                  <a:lnTo>
                    <a:pt x="597" y="617"/>
                  </a:lnTo>
                  <a:lnTo>
                    <a:pt x="574" y="631"/>
                  </a:lnTo>
                  <a:lnTo>
                    <a:pt x="551" y="641"/>
                  </a:lnTo>
                  <a:lnTo>
                    <a:pt x="528" y="647"/>
                  </a:lnTo>
                  <a:lnTo>
                    <a:pt x="528" y="696"/>
                  </a:lnTo>
                  <a:lnTo>
                    <a:pt x="546" y="684"/>
                  </a:lnTo>
                  <a:lnTo>
                    <a:pt x="567" y="671"/>
                  </a:lnTo>
                  <a:lnTo>
                    <a:pt x="590" y="657"/>
                  </a:lnTo>
                  <a:lnTo>
                    <a:pt x="613" y="644"/>
                  </a:lnTo>
                  <a:lnTo>
                    <a:pt x="636" y="634"/>
                  </a:lnTo>
                  <a:lnTo>
                    <a:pt x="659" y="625"/>
                  </a:lnTo>
                  <a:lnTo>
                    <a:pt x="680" y="620"/>
                  </a:lnTo>
                  <a:lnTo>
                    <a:pt x="669" y="655"/>
                  </a:lnTo>
                  <a:lnTo>
                    <a:pt x="654" y="686"/>
                  </a:lnTo>
                  <a:lnTo>
                    <a:pt x="637" y="711"/>
                  </a:lnTo>
                  <a:lnTo>
                    <a:pt x="619" y="734"/>
                  </a:lnTo>
                  <a:lnTo>
                    <a:pt x="598" y="751"/>
                  </a:lnTo>
                  <a:lnTo>
                    <a:pt x="575" y="764"/>
                  </a:lnTo>
                  <a:lnTo>
                    <a:pt x="551" y="773"/>
                  </a:lnTo>
                  <a:lnTo>
                    <a:pt x="527" y="777"/>
                  </a:lnTo>
                  <a:lnTo>
                    <a:pt x="527" y="817"/>
                  </a:lnTo>
                  <a:lnTo>
                    <a:pt x="550" y="804"/>
                  </a:lnTo>
                  <a:lnTo>
                    <a:pt x="575" y="789"/>
                  </a:lnTo>
                  <a:lnTo>
                    <a:pt x="603" y="773"/>
                  </a:lnTo>
                  <a:lnTo>
                    <a:pt x="632" y="758"/>
                  </a:lnTo>
                  <a:lnTo>
                    <a:pt x="661" y="745"/>
                  </a:lnTo>
                  <a:lnTo>
                    <a:pt x="688" y="735"/>
                  </a:lnTo>
                  <a:lnTo>
                    <a:pt x="713" y="729"/>
                  </a:lnTo>
                  <a:lnTo>
                    <a:pt x="701" y="762"/>
                  </a:lnTo>
                  <a:lnTo>
                    <a:pt x="686" y="793"/>
                  </a:lnTo>
                  <a:lnTo>
                    <a:pt x="668" y="819"/>
                  </a:lnTo>
                  <a:lnTo>
                    <a:pt x="648" y="842"/>
                  </a:lnTo>
                  <a:lnTo>
                    <a:pt x="626" y="861"/>
                  </a:lnTo>
                  <a:lnTo>
                    <a:pt x="603" y="876"/>
                  </a:lnTo>
                  <a:lnTo>
                    <a:pt x="578" y="887"/>
                  </a:lnTo>
                  <a:lnTo>
                    <a:pt x="553" y="896"/>
                  </a:lnTo>
                  <a:lnTo>
                    <a:pt x="527" y="900"/>
                  </a:lnTo>
                  <a:lnTo>
                    <a:pt x="527" y="945"/>
                  </a:lnTo>
                  <a:lnTo>
                    <a:pt x="542" y="935"/>
                  </a:lnTo>
                  <a:lnTo>
                    <a:pt x="561" y="924"/>
                  </a:lnTo>
                  <a:lnTo>
                    <a:pt x="581" y="915"/>
                  </a:lnTo>
                  <a:lnTo>
                    <a:pt x="603" y="907"/>
                  </a:lnTo>
                  <a:lnTo>
                    <a:pt x="622" y="900"/>
                  </a:lnTo>
                  <a:lnTo>
                    <a:pt x="639" y="896"/>
                  </a:lnTo>
                  <a:lnTo>
                    <a:pt x="632" y="918"/>
                  </a:lnTo>
                  <a:lnTo>
                    <a:pt x="623" y="937"/>
                  </a:lnTo>
                  <a:lnTo>
                    <a:pt x="611" y="953"/>
                  </a:lnTo>
                  <a:lnTo>
                    <a:pt x="598" y="967"/>
                  </a:lnTo>
                  <a:lnTo>
                    <a:pt x="584" y="977"/>
                  </a:lnTo>
                  <a:lnTo>
                    <a:pt x="569" y="986"/>
                  </a:lnTo>
                  <a:lnTo>
                    <a:pt x="554" y="993"/>
                  </a:lnTo>
                  <a:lnTo>
                    <a:pt x="540" y="998"/>
                  </a:lnTo>
                  <a:lnTo>
                    <a:pt x="527" y="1001"/>
                  </a:lnTo>
                  <a:lnTo>
                    <a:pt x="527" y="1087"/>
                  </a:lnTo>
                  <a:lnTo>
                    <a:pt x="540" y="1086"/>
                  </a:lnTo>
                  <a:lnTo>
                    <a:pt x="553" y="1084"/>
                  </a:lnTo>
                  <a:lnTo>
                    <a:pt x="554" y="1067"/>
                  </a:lnTo>
                  <a:lnTo>
                    <a:pt x="560" y="1049"/>
                  </a:lnTo>
                  <a:lnTo>
                    <a:pt x="570" y="1032"/>
                  </a:lnTo>
                  <a:lnTo>
                    <a:pt x="587" y="1015"/>
                  </a:lnTo>
                  <a:lnTo>
                    <a:pt x="607" y="999"/>
                  </a:lnTo>
                  <a:lnTo>
                    <a:pt x="606" y="1015"/>
                  </a:lnTo>
                  <a:lnTo>
                    <a:pt x="603" y="1031"/>
                  </a:lnTo>
                  <a:lnTo>
                    <a:pt x="599" y="1047"/>
                  </a:lnTo>
                  <a:lnTo>
                    <a:pt x="593" y="1064"/>
                  </a:lnTo>
                  <a:lnTo>
                    <a:pt x="589" y="1078"/>
                  </a:lnTo>
                  <a:lnTo>
                    <a:pt x="619" y="1070"/>
                  </a:lnTo>
                  <a:lnTo>
                    <a:pt x="649" y="1058"/>
                  </a:lnTo>
                  <a:lnTo>
                    <a:pt x="646" y="1036"/>
                  </a:lnTo>
                  <a:lnTo>
                    <a:pt x="647" y="1011"/>
                  </a:lnTo>
                  <a:lnTo>
                    <a:pt x="653" y="985"/>
                  </a:lnTo>
                  <a:lnTo>
                    <a:pt x="665" y="959"/>
                  </a:lnTo>
                  <a:lnTo>
                    <a:pt x="681" y="931"/>
                  </a:lnTo>
                  <a:lnTo>
                    <a:pt x="702" y="906"/>
                  </a:lnTo>
                  <a:lnTo>
                    <a:pt x="706" y="924"/>
                  </a:lnTo>
                  <a:lnTo>
                    <a:pt x="706" y="945"/>
                  </a:lnTo>
                  <a:lnTo>
                    <a:pt x="706" y="967"/>
                  </a:lnTo>
                  <a:lnTo>
                    <a:pt x="704" y="989"/>
                  </a:lnTo>
                  <a:lnTo>
                    <a:pt x="701" y="1011"/>
                  </a:lnTo>
                  <a:lnTo>
                    <a:pt x="699" y="1030"/>
                  </a:lnTo>
                  <a:lnTo>
                    <a:pt x="732" y="1009"/>
                  </a:lnTo>
                  <a:lnTo>
                    <a:pt x="763" y="984"/>
                  </a:lnTo>
                  <a:lnTo>
                    <a:pt x="755" y="965"/>
                  </a:lnTo>
                  <a:lnTo>
                    <a:pt x="751" y="943"/>
                  </a:lnTo>
                  <a:lnTo>
                    <a:pt x="750" y="920"/>
                  </a:lnTo>
                  <a:lnTo>
                    <a:pt x="753" y="896"/>
                  </a:lnTo>
                  <a:lnTo>
                    <a:pt x="761" y="869"/>
                  </a:lnTo>
                  <a:lnTo>
                    <a:pt x="773" y="843"/>
                  </a:lnTo>
                  <a:lnTo>
                    <a:pt x="790" y="815"/>
                  </a:lnTo>
                  <a:lnTo>
                    <a:pt x="796" y="832"/>
                  </a:lnTo>
                  <a:lnTo>
                    <a:pt x="800" y="854"/>
                  </a:lnTo>
                  <a:lnTo>
                    <a:pt x="803" y="877"/>
                  </a:lnTo>
                  <a:lnTo>
                    <a:pt x="804" y="901"/>
                  </a:lnTo>
                  <a:lnTo>
                    <a:pt x="805" y="924"/>
                  </a:lnTo>
                  <a:lnTo>
                    <a:pt x="805" y="943"/>
                  </a:lnTo>
                  <a:lnTo>
                    <a:pt x="834" y="912"/>
                  </a:lnTo>
                  <a:lnTo>
                    <a:pt x="862" y="877"/>
                  </a:lnTo>
                  <a:lnTo>
                    <a:pt x="851" y="862"/>
                  </a:lnTo>
                  <a:lnTo>
                    <a:pt x="843" y="847"/>
                  </a:lnTo>
                  <a:lnTo>
                    <a:pt x="839" y="830"/>
                  </a:lnTo>
                  <a:lnTo>
                    <a:pt x="838" y="813"/>
                  </a:lnTo>
                  <a:lnTo>
                    <a:pt x="840" y="794"/>
                  </a:lnTo>
                  <a:lnTo>
                    <a:pt x="845" y="772"/>
                  </a:lnTo>
                  <a:lnTo>
                    <a:pt x="854" y="748"/>
                  </a:lnTo>
                  <a:lnTo>
                    <a:pt x="867" y="720"/>
                  </a:lnTo>
                  <a:lnTo>
                    <a:pt x="875" y="742"/>
                  </a:lnTo>
                  <a:lnTo>
                    <a:pt x="882" y="764"/>
                  </a:lnTo>
                  <a:lnTo>
                    <a:pt x="888" y="789"/>
                  </a:lnTo>
                  <a:lnTo>
                    <a:pt x="892" y="813"/>
                  </a:lnTo>
                  <a:lnTo>
                    <a:pt x="894" y="835"/>
                  </a:lnTo>
                  <a:lnTo>
                    <a:pt x="909" y="815"/>
                  </a:lnTo>
                  <a:lnTo>
                    <a:pt x="923" y="794"/>
                  </a:lnTo>
                  <a:lnTo>
                    <a:pt x="936" y="769"/>
                  </a:lnTo>
                  <a:lnTo>
                    <a:pt x="932" y="756"/>
                  </a:lnTo>
                  <a:lnTo>
                    <a:pt x="932" y="743"/>
                  </a:lnTo>
                  <a:lnTo>
                    <a:pt x="935" y="732"/>
                  </a:lnTo>
                  <a:lnTo>
                    <a:pt x="942" y="721"/>
                  </a:lnTo>
                  <a:lnTo>
                    <a:pt x="952" y="711"/>
                  </a:lnTo>
                  <a:lnTo>
                    <a:pt x="963" y="703"/>
                  </a:lnTo>
                  <a:lnTo>
                    <a:pt x="974" y="697"/>
                  </a:lnTo>
                  <a:lnTo>
                    <a:pt x="986" y="696"/>
                  </a:lnTo>
                  <a:lnTo>
                    <a:pt x="997" y="700"/>
                  </a:lnTo>
                  <a:lnTo>
                    <a:pt x="1006" y="706"/>
                  </a:lnTo>
                  <a:lnTo>
                    <a:pt x="1011" y="714"/>
                  </a:lnTo>
                  <a:lnTo>
                    <a:pt x="1013" y="723"/>
                  </a:lnTo>
                  <a:lnTo>
                    <a:pt x="1012" y="733"/>
                  </a:lnTo>
                  <a:lnTo>
                    <a:pt x="1009" y="744"/>
                  </a:lnTo>
                  <a:lnTo>
                    <a:pt x="1005" y="754"/>
                  </a:lnTo>
                  <a:lnTo>
                    <a:pt x="1001" y="763"/>
                  </a:lnTo>
                  <a:lnTo>
                    <a:pt x="995" y="773"/>
                  </a:lnTo>
                  <a:lnTo>
                    <a:pt x="987" y="782"/>
                  </a:lnTo>
                  <a:lnTo>
                    <a:pt x="977" y="787"/>
                  </a:lnTo>
                  <a:lnTo>
                    <a:pt x="963" y="789"/>
                  </a:lnTo>
                  <a:lnTo>
                    <a:pt x="947" y="814"/>
                  </a:lnTo>
                  <a:lnTo>
                    <a:pt x="930" y="839"/>
                  </a:lnTo>
                  <a:lnTo>
                    <a:pt x="913" y="862"/>
                  </a:lnTo>
                  <a:lnTo>
                    <a:pt x="940" y="871"/>
                  </a:lnTo>
                  <a:lnTo>
                    <a:pt x="965" y="880"/>
                  </a:lnTo>
                  <a:lnTo>
                    <a:pt x="986" y="894"/>
                  </a:lnTo>
                  <a:lnTo>
                    <a:pt x="1006" y="910"/>
                  </a:lnTo>
                  <a:lnTo>
                    <a:pt x="983" y="919"/>
                  </a:lnTo>
                  <a:lnTo>
                    <a:pt x="962" y="924"/>
                  </a:lnTo>
                  <a:lnTo>
                    <a:pt x="943" y="925"/>
                  </a:lnTo>
                  <a:lnTo>
                    <a:pt x="927" y="924"/>
                  </a:lnTo>
                  <a:lnTo>
                    <a:pt x="912" y="920"/>
                  </a:lnTo>
                  <a:lnTo>
                    <a:pt x="898" y="914"/>
                  </a:lnTo>
                  <a:lnTo>
                    <a:pt x="886" y="905"/>
                  </a:lnTo>
                  <a:lnTo>
                    <a:pt x="870" y="923"/>
                  </a:lnTo>
                  <a:lnTo>
                    <a:pt x="853" y="942"/>
                  </a:lnTo>
                  <a:lnTo>
                    <a:pt x="836" y="961"/>
                  </a:lnTo>
                  <a:lnTo>
                    <a:pt x="820" y="977"/>
                  </a:lnTo>
                  <a:lnTo>
                    <a:pt x="841" y="984"/>
                  </a:lnTo>
                  <a:lnTo>
                    <a:pt x="860" y="991"/>
                  </a:lnTo>
                  <a:lnTo>
                    <a:pt x="879" y="1001"/>
                  </a:lnTo>
                  <a:lnTo>
                    <a:pt x="896" y="1014"/>
                  </a:lnTo>
                  <a:lnTo>
                    <a:pt x="914" y="1031"/>
                  </a:lnTo>
                  <a:lnTo>
                    <a:pt x="888" y="1040"/>
                  </a:lnTo>
                  <a:lnTo>
                    <a:pt x="864" y="1045"/>
                  </a:lnTo>
                  <a:lnTo>
                    <a:pt x="842" y="1046"/>
                  </a:lnTo>
                  <a:lnTo>
                    <a:pt x="823" y="1044"/>
                  </a:lnTo>
                  <a:lnTo>
                    <a:pt x="805" y="1039"/>
                  </a:lnTo>
                  <a:lnTo>
                    <a:pt x="789" y="1030"/>
                  </a:lnTo>
                  <a:lnTo>
                    <a:pt x="776" y="1019"/>
                  </a:lnTo>
                  <a:lnTo>
                    <a:pt x="755" y="1038"/>
                  </a:lnTo>
                  <a:lnTo>
                    <a:pt x="734" y="1055"/>
                  </a:lnTo>
                  <a:lnTo>
                    <a:pt x="711" y="1071"/>
                  </a:lnTo>
                  <a:lnTo>
                    <a:pt x="738" y="1085"/>
                  </a:lnTo>
                  <a:lnTo>
                    <a:pt x="760" y="1101"/>
                  </a:lnTo>
                  <a:lnTo>
                    <a:pt x="780" y="1120"/>
                  </a:lnTo>
                  <a:lnTo>
                    <a:pt x="797" y="1141"/>
                  </a:lnTo>
                  <a:lnTo>
                    <a:pt x="769" y="1146"/>
                  </a:lnTo>
                  <a:lnTo>
                    <a:pt x="743" y="1146"/>
                  </a:lnTo>
                  <a:lnTo>
                    <a:pt x="719" y="1143"/>
                  </a:lnTo>
                  <a:lnTo>
                    <a:pt x="699" y="1136"/>
                  </a:lnTo>
                  <a:lnTo>
                    <a:pt x="683" y="1126"/>
                  </a:lnTo>
                  <a:lnTo>
                    <a:pt x="669" y="1112"/>
                  </a:lnTo>
                  <a:lnTo>
                    <a:pt x="659" y="1096"/>
                  </a:lnTo>
                  <a:lnTo>
                    <a:pt x="627" y="1108"/>
                  </a:lnTo>
                  <a:lnTo>
                    <a:pt x="596" y="1116"/>
                  </a:lnTo>
                  <a:lnTo>
                    <a:pt x="610" y="1129"/>
                  </a:lnTo>
                  <a:lnTo>
                    <a:pt x="622" y="1142"/>
                  </a:lnTo>
                  <a:lnTo>
                    <a:pt x="632" y="1155"/>
                  </a:lnTo>
                  <a:lnTo>
                    <a:pt x="640" y="1170"/>
                  </a:lnTo>
                  <a:lnTo>
                    <a:pt x="618" y="1169"/>
                  </a:lnTo>
                  <a:lnTo>
                    <a:pt x="599" y="1165"/>
                  </a:lnTo>
                  <a:lnTo>
                    <a:pt x="583" y="1160"/>
                  </a:lnTo>
                  <a:lnTo>
                    <a:pt x="570" y="1152"/>
                  </a:lnTo>
                  <a:lnTo>
                    <a:pt x="561" y="1141"/>
                  </a:lnTo>
                  <a:lnTo>
                    <a:pt x="556" y="1128"/>
                  </a:lnTo>
                  <a:lnTo>
                    <a:pt x="546" y="1130"/>
                  </a:lnTo>
                  <a:lnTo>
                    <a:pt x="537" y="1134"/>
                  </a:lnTo>
                  <a:lnTo>
                    <a:pt x="527" y="1135"/>
                  </a:lnTo>
                  <a:lnTo>
                    <a:pt x="527" y="1232"/>
                  </a:lnTo>
                  <a:lnTo>
                    <a:pt x="466" y="1204"/>
                  </a:lnTo>
                  <a:lnTo>
                    <a:pt x="466" y="1134"/>
                  </a:lnTo>
                  <a:lnTo>
                    <a:pt x="461" y="1133"/>
                  </a:lnTo>
                  <a:lnTo>
                    <a:pt x="453" y="1131"/>
                  </a:lnTo>
                  <a:lnTo>
                    <a:pt x="446" y="1129"/>
                  </a:lnTo>
                  <a:lnTo>
                    <a:pt x="440" y="1128"/>
                  </a:lnTo>
                  <a:lnTo>
                    <a:pt x="434" y="1140"/>
                  </a:lnTo>
                  <a:lnTo>
                    <a:pt x="426" y="1150"/>
                  </a:lnTo>
                  <a:lnTo>
                    <a:pt x="416" y="1158"/>
                  </a:lnTo>
                  <a:lnTo>
                    <a:pt x="402" y="1163"/>
                  </a:lnTo>
                  <a:lnTo>
                    <a:pt x="384" y="1166"/>
                  </a:lnTo>
                  <a:lnTo>
                    <a:pt x="363" y="1168"/>
                  </a:lnTo>
                  <a:lnTo>
                    <a:pt x="369" y="1155"/>
                  </a:lnTo>
                  <a:lnTo>
                    <a:pt x="375" y="1143"/>
                  </a:lnTo>
                  <a:lnTo>
                    <a:pt x="381" y="1133"/>
                  </a:lnTo>
                  <a:lnTo>
                    <a:pt x="390" y="1124"/>
                  </a:lnTo>
                  <a:lnTo>
                    <a:pt x="402" y="1115"/>
                  </a:lnTo>
                  <a:lnTo>
                    <a:pt x="381" y="1108"/>
                  </a:lnTo>
                  <a:lnTo>
                    <a:pt x="360" y="1099"/>
                  </a:lnTo>
                  <a:lnTo>
                    <a:pt x="339" y="1090"/>
                  </a:lnTo>
                  <a:lnTo>
                    <a:pt x="331" y="1105"/>
                  </a:lnTo>
                  <a:lnTo>
                    <a:pt x="321" y="1119"/>
                  </a:lnTo>
                  <a:lnTo>
                    <a:pt x="308" y="1129"/>
                  </a:lnTo>
                  <a:lnTo>
                    <a:pt x="293" y="1136"/>
                  </a:lnTo>
                  <a:lnTo>
                    <a:pt x="274" y="1141"/>
                  </a:lnTo>
                  <a:lnTo>
                    <a:pt x="253" y="1142"/>
                  </a:lnTo>
                  <a:lnTo>
                    <a:pt x="230" y="1141"/>
                  </a:lnTo>
                  <a:lnTo>
                    <a:pt x="202" y="1136"/>
                  </a:lnTo>
                  <a:lnTo>
                    <a:pt x="217" y="1118"/>
                  </a:lnTo>
                  <a:lnTo>
                    <a:pt x="233" y="1100"/>
                  </a:lnTo>
                  <a:lnTo>
                    <a:pt x="250" y="1086"/>
                  </a:lnTo>
                  <a:lnTo>
                    <a:pt x="269" y="1074"/>
                  </a:lnTo>
                  <a:lnTo>
                    <a:pt x="291" y="1064"/>
                  </a:lnTo>
                  <a:lnTo>
                    <a:pt x="271" y="1051"/>
                  </a:lnTo>
                  <a:lnTo>
                    <a:pt x="253" y="1038"/>
                  </a:lnTo>
                  <a:lnTo>
                    <a:pt x="234" y="1021"/>
                  </a:lnTo>
                  <a:lnTo>
                    <a:pt x="222" y="1033"/>
                  </a:lnTo>
                  <a:lnTo>
                    <a:pt x="206" y="1042"/>
                  </a:lnTo>
                  <a:lnTo>
                    <a:pt x="188" y="1048"/>
                  </a:lnTo>
                  <a:lnTo>
                    <a:pt x="169" y="1051"/>
                  </a:lnTo>
                  <a:lnTo>
                    <a:pt x="147" y="1050"/>
                  </a:lnTo>
                  <a:lnTo>
                    <a:pt x="122" y="1045"/>
                  </a:lnTo>
                  <a:lnTo>
                    <a:pt x="96" y="1036"/>
                  </a:lnTo>
                  <a:lnTo>
                    <a:pt x="111" y="1021"/>
                  </a:lnTo>
                  <a:lnTo>
                    <a:pt x="128" y="1007"/>
                  </a:lnTo>
                  <a:lnTo>
                    <a:pt x="146" y="995"/>
                  </a:lnTo>
                  <a:lnTo>
                    <a:pt x="166" y="986"/>
                  </a:lnTo>
                  <a:lnTo>
                    <a:pt x="188" y="980"/>
                  </a:lnTo>
                  <a:lnTo>
                    <a:pt x="169" y="959"/>
                  </a:lnTo>
                  <a:lnTo>
                    <a:pt x="150" y="935"/>
                  </a:lnTo>
                  <a:lnTo>
                    <a:pt x="130" y="911"/>
                  </a:lnTo>
                  <a:lnTo>
                    <a:pt x="117" y="921"/>
                  </a:lnTo>
                  <a:lnTo>
                    <a:pt x="102" y="928"/>
                  </a:lnTo>
                  <a:lnTo>
                    <a:pt x="86" y="933"/>
                  </a:lnTo>
                  <a:lnTo>
                    <a:pt x="66" y="935"/>
                  </a:lnTo>
                  <a:lnTo>
                    <a:pt x="46" y="933"/>
                  </a:lnTo>
                  <a:lnTo>
                    <a:pt x="24" y="928"/>
                  </a:lnTo>
                  <a:lnTo>
                    <a:pt x="0" y="920"/>
                  </a:lnTo>
                  <a:lnTo>
                    <a:pt x="13" y="907"/>
                  </a:lnTo>
                  <a:lnTo>
                    <a:pt x="27" y="894"/>
                  </a:lnTo>
                  <a:lnTo>
                    <a:pt x="42" y="882"/>
                  </a:lnTo>
                  <a:lnTo>
                    <a:pt x="58" y="873"/>
                  </a:lnTo>
                  <a:lnTo>
                    <a:pt x="76" y="867"/>
                  </a:lnTo>
                  <a:lnTo>
                    <a:pt x="94" y="865"/>
                  </a:lnTo>
                  <a:lnTo>
                    <a:pt x="77" y="839"/>
                  </a:lnTo>
                  <a:lnTo>
                    <a:pt x="59" y="810"/>
                  </a:lnTo>
                  <a:lnTo>
                    <a:pt x="51" y="810"/>
                  </a:lnTo>
                  <a:lnTo>
                    <a:pt x="42" y="808"/>
                  </a:lnTo>
                  <a:lnTo>
                    <a:pt x="33" y="803"/>
                  </a:lnTo>
                  <a:lnTo>
                    <a:pt x="24" y="794"/>
                  </a:lnTo>
                  <a:lnTo>
                    <a:pt x="18" y="786"/>
                  </a:lnTo>
                  <a:lnTo>
                    <a:pt x="13" y="774"/>
                  </a:lnTo>
                  <a:lnTo>
                    <a:pt x="9" y="763"/>
                  </a:lnTo>
                  <a:lnTo>
                    <a:pt x="8" y="752"/>
                  </a:lnTo>
                  <a:lnTo>
                    <a:pt x="8" y="741"/>
                  </a:lnTo>
                  <a:lnTo>
                    <a:pt x="12" y="732"/>
                  </a:lnTo>
                  <a:lnTo>
                    <a:pt x="20" y="726"/>
                  </a:lnTo>
                  <a:lnTo>
                    <a:pt x="27" y="721"/>
                  </a:lnTo>
                  <a:lnTo>
                    <a:pt x="36" y="721"/>
                  </a:lnTo>
                  <a:lnTo>
                    <a:pt x="45" y="724"/>
                  </a:lnTo>
                  <a:lnTo>
                    <a:pt x="55" y="729"/>
                  </a:lnTo>
                  <a:lnTo>
                    <a:pt x="64" y="736"/>
                  </a:lnTo>
                  <a:lnTo>
                    <a:pt x="73" y="743"/>
                  </a:lnTo>
                  <a:lnTo>
                    <a:pt x="79" y="751"/>
                  </a:lnTo>
                  <a:lnTo>
                    <a:pt x="84" y="764"/>
                  </a:lnTo>
                  <a:lnTo>
                    <a:pt x="85" y="774"/>
                  </a:lnTo>
                  <a:lnTo>
                    <a:pt x="84" y="785"/>
                  </a:lnTo>
                  <a:lnTo>
                    <a:pt x="82" y="794"/>
                  </a:lnTo>
                  <a:lnTo>
                    <a:pt x="100" y="821"/>
                  </a:lnTo>
                  <a:lnTo>
                    <a:pt x="118" y="847"/>
                  </a:lnTo>
                  <a:lnTo>
                    <a:pt x="116" y="816"/>
                  </a:lnTo>
                  <a:lnTo>
                    <a:pt x="118" y="788"/>
                  </a:lnTo>
                  <a:lnTo>
                    <a:pt x="123" y="762"/>
                  </a:lnTo>
                  <a:lnTo>
                    <a:pt x="130" y="739"/>
                  </a:lnTo>
                  <a:lnTo>
                    <a:pt x="138" y="718"/>
                  </a:lnTo>
                  <a:lnTo>
                    <a:pt x="156" y="746"/>
                  </a:lnTo>
                  <a:lnTo>
                    <a:pt x="167" y="773"/>
                  </a:lnTo>
                  <a:lnTo>
                    <a:pt x="172" y="798"/>
                  </a:lnTo>
                  <a:lnTo>
                    <a:pt x="172" y="822"/>
                  </a:lnTo>
                  <a:lnTo>
                    <a:pt x="168" y="844"/>
                  </a:lnTo>
                  <a:lnTo>
                    <a:pt x="161" y="864"/>
                  </a:lnTo>
                  <a:lnTo>
                    <a:pt x="151" y="882"/>
                  </a:lnTo>
                  <a:lnTo>
                    <a:pt x="170" y="905"/>
                  </a:lnTo>
                  <a:lnTo>
                    <a:pt x="188" y="925"/>
                  </a:lnTo>
                  <a:lnTo>
                    <a:pt x="206" y="945"/>
                  </a:lnTo>
                  <a:lnTo>
                    <a:pt x="204" y="925"/>
                  </a:lnTo>
                  <a:lnTo>
                    <a:pt x="204" y="903"/>
                  </a:lnTo>
                  <a:lnTo>
                    <a:pt x="205" y="880"/>
                  </a:lnTo>
                  <a:lnTo>
                    <a:pt x="208" y="858"/>
                  </a:lnTo>
                  <a:lnTo>
                    <a:pt x="213" y="838"/>
                  </a:lnTo>
                  <a:lnTo>
                    <a:pt x="220" y="820"/>
                  </a:lnTo>
                  <a:lnTo>
                    <a:pt x="238" y="851"/>
                  </a:lnTo>
                  <a:lnTo>
                    <a:pt x="251" y="881"/>
                  </a:lnTo>
                  <a:lnTo>
                    <a:pt x="258" y="910"/>
                  </a:lnTo>
                  <a:lnTo>
                    <a:pt x="260" y="937"/>
                  </a:lnTo>
                  <a:lnTo>
                    <a:pt x="257" y="963"/>
                  </a:lnTo>
                  <a:lnTo>
                    <a:pt x="249" y="985"/>
                  </a:lnTo>
                  <a:lnTo>
                    <a:pt x="276" y="1008"/>
                  </a:lnTo>
                  <a:lnTo>
                    <a:pt x="304" y="1028"/>
                  </a:lnTo>
                  <a:lnTo>
                    <a:pt x="299" y="1009"/>
                  </a:lnTo>
                  <a:lnTo>
                    <a:pt x="296" y="986"/>
                  </a:lnTo>
                  <a:lnTo>
                    <a:pt x="294" y="964"/>
                  </a:lnTo>
                  <a:lnTo>
                    <a:pt x="293" y="940"/>
                  </a:lnTo>
                  <a:lnTo>
                    <a:pt x="295" y="919"/>
                  </a:lnTo>
                  <a:lnTo>
                    <a:pt x="298" y="901"/>
                  </a:lnTo>
                  <a:lnTo>
                    <a:pt x="320" y="927"/>
                  </a:lnTo>
                  <a:lnTo>
                    <a:pt x="336" y="954"/>
                  </a:lnTo>
                  <a:lnTo>
                    <a:pt x="348" y="980"/>
                  </a:lnTo>
                  <a:lnTo>
                    <a:pt x="354" y="1006"/>
                  </a:lnTo>
                  <a:lnTo>
                    <a:pt x="355" y="1030"/>
                  </a:lnTo>
                  <a:lnTo>
                    <a:pt x="351" y="1052"/>
                  </a:lnTo>
                  <a:lnTo>
                    <a:pt x="383" y="1067"/>
                  </a:lnTo>
                  <a:lnTo>
                    <a:pt x="414" y="1076"/>
                  </a:lnTo>
                  <a:lnTo>
                    <a:pt x="409" y="1062"/>
                  </a:lnTo>
                  <a:lnTo>
                    <a:pt x="403" y="1046"/>
                  </a:lnTo>
                  <a:lnTo>
                    <a:pt x="399" y="1029"/>
                  </a:lnTo>
                  <a:lnTo>
                    <a:pt x="397" y="1012"/>
                  </a:lnTo>
                  <a:lnTo>
                    <a:pt x="397" y="997"/>
                  </a:lnTo>
                  <a:lnTo>
                    <a:pt x="416" y="1012"/>
                  </a:lnTo>
                  <a:lnTo>
                    <a:pt x="429" y="1028"/>
                  </a:lnTo>
                  <a:lnTo>
                    <a:pt x="438" y="1044"/>
                  </a:lnTo>
                  <a:lnTo>
                    <a:pt x="442" y="1060"/>
                  </a:lnTo>
                  <a:lnTo>
                    <a:pt x="442" y="1078"/>
                  </a:lnTo>
                  <a:lnTo>
                    <a:pt x="448" y="1080"/>
                  </a:lnTo>
                  <a:lnTo>
                    <a:pt x="456" y="1082"/>
                  </a:lnTo>
                  <a:lnTo>
                    <a:pt x="464" y="1085"/>
                  </a:lnTo>
                  <a:lnTo>
                    <a:pt x="469" y="1086"/>
                  </a:lnTo>
                  <a:lnTo>
                    <a:pt x="468" y="1001"/>
                  </a:lnTo>
                  <a:lnTo>
                    <a:pt x="455" y="998"/>
                  </a:lnTo>
                  <a:lnTo>
                    <a:pt x="442" y="993"/>
                  </a:lnTo>
                  <a:lnTo>
                    <a:pt x="427" y="987"/>
                  </a:lnTo>
                  <a:lnTo>
                    <a:pt x="413" y="979"/>
                  </a:lnTo>
                  <a:lnTo>
                    <a:pt x="399" y="969"/>
                  </a:lnTo>
                  <a:lnTo>
                    <a:pt x="386" y="956"/>
                  </a:lnTo>
                  <a:lnTo>
                    <a:pt x="375" y="940"/>
                  </a:lnTo>
                  <a:lnTo>
                    <a:pt x="365" y="921"/>
                  </a:lnTo>
                  <a:lnTo>
                    <a:pt x="357" y="900"/>
                  </a:lnTo>
                  <a:lnTo>
                    <a:pt x="379" y="905"/>
                  </a:lnTo>
                  <a:lnTo>
                    <a:pt x="402" y="911"/>
                  </a:lnTo>
                  <a:lnTo>
                    <a:pt x="425" y="919"/>
                  </a:lnTo>
                  <a:lnTo>
                    <a:pt x="448" y="930"/>
                  </a:lnTo>
                  <a:lnTo>
                    <a:pt x="468" y="944"/>
                  </a:lnTo>
                  <a:lnTo>
                    <a:pt x="468" y="900"/>
                  </a:lnTo>
                  <a:lnTo>
                    <a:pt x="444" y="897"/>
                  </a:lnTo>
                  <a:lnTo>
                    <a:pt x="418" y="888"/>
                  </a:lnTo>
                  <a:lnTo>
                    <a:pt x="395" y="878"/>
                  </a:lnTo>
                  <a:lnTo>
                    <a:pt x="372" y="863"/>
                  </a:lnTo>
                  <a:lnTo>
                    <a:pt x="350" y="846"/>
                  </a:lnTo>
                  <a:lnTo>
                    <a:pt x="330" y="823"/>
                  </a:lnTo>
                  <a:lnTo>
                    <a:pt x="311" y="798"/>
                  </a:lnTo>
                  <a:lnTo>
                    <a:pt x="295" y="768"/>
                  </a:lnTo>
                  <a:lnTo>
                    <a:pt x="281" y="735"/>
                  </a:lnTo>
                  <a:lnTo>
                    <a:pt x="320" y="744"/>
                  </a:lnTo>
                  <a:lnTo>
                    <a:pt x="357" y="757"/>
                  </a:lnTo>
                  <a:lnTo>
                    <a:pt x="395" y="773"/>
                  </a:lnTo>
                  <a:lnTo>
                    <a:pt x="431" y="794"/>
                  </a:lnTo>
                  <a:lnTo>
                    <a:pt x="468" y="816"/>
                  </a:lnTo>
                  <a:lnTo>
                    <a:pt x="468" y="776"/>
                  </a:lnTo>
                  <a:lnTo>
                    <a:pt x="441" y="771"/>
                  </a:lnTo>
                  <a:lnTo>
                    <a:pt x="414" y="760"/>
                  </a:lnTo>
                  <a:lnTo>
                    <a:pt x="389" y="742"/>
                  </a:lnTo>
                  <a:lnTo>
                    <a:pt x="366" y="719"/>
                  </a:lnTo>
                  <a:lnTo>
                    <a:pt x="345" y="692"/>
                  </a:lnTo>
                  <a:lnTo>
                    <a:pt x="328" y="660"/>
                  </a:lnTo>
                  <a:lnTo>
                    <a:pt x="314" y="625"/>
                  </a:lnTo>
                  <a:lnTo>
                    <a:pt x="354" y="635"/>
                  </a:lnTo>
                  <a:lnTo>
                    <a:pt x="393" y="651"/>
                  </a:lnTo>
                  <a:lnTo>
                    <a:pt x="430" y="671"/>
                  </a:lnTo>
                  <a:lnTo>
                    <a:pt x="468" y="696"/>
                  </a:lnTo>
                  <a:lnTo>
                    <a:pt x="468" y="646"/>
                  </a:lnTo>
                  <a:lnTo>
                    <a:pt x="446" y="642"/>
                  </a:lnTo>
                  <a:lnTo>
                    <a:pt x="422" y="633"/>
                  </a:lnTo>
                  <a:lnTo>
                    <a:pt x="400" y="620"/>
                  </a:lnTo>
                  <a:lnTo>
                    <a:pt x="380" y="602"/>
                  </a:lnTo>
                  <a:lnTo>
                    <a:pt x="360" y="581"/>
                  </a:lnTo>
                  <a:lnTo>
                    <a:pt x="342" y="555"/>
                  </a:lnTo>
                  <a:lnTo>
                    <a:pt x="327" y="526"/>
                  </a:lnTo>
                  <a:lnTo>
                    <a:pt x="314" y="491"/>
                  </a:lnTo>
                  <a:lnTo>
                    <a:pt x="354" y="502"/>
                  </a:lnTo>
                  <a:lnTo>
                    <a:pt x="393" y="517"/>
                  </a:lnTo>
                  <a:lnTo>
                    <a:pt x="430" y="536"/>
                  </a:lnTo>
                  <a:lnTo>
                    <a:pt x="468" y="561"/>
                  </a:lnTo>
                  <a:lnTo>
                    <a:pt x="468" y="506"/>
                  </a:lnTo>
                  <a:lnTo>
                    <a:pt x="448" y="504"/>
                  </a:lnTo>
                  <a:lnTo>
                    <a:pt x="427" y="497"/>
                  </a:lnTo>
                  <a:lnTo>
                    <a:pt x="407" y="490"/>
                  </a:lnTo>
                  <a:lnTo>
                    <a:pt x="388" y="479"/>
                  </a:lnTo>
                  <a:lnTo>
                    <a:pt x="371" y="464"/>
                  </a:lnTo>
                  <a:lnTo>
                    <a:pt x="354" y="447"/>
                  </a:lnTo>
                  <a:lnTo>
                    <a:pt x="339" y="424"/>
                  </a:lnTo>
                  <a:lnTo>
                    <a:pt x="326" y="398"/>
                  </a:lnTo>
                  <a:lnTo>
                    <a:pt x="314" y="368"/>
                  </a:lnTo>
                  <a:lnTo>
                    <a:pt x="346" y="376"/>
                  </a:lnTo>
                  <a:lnTo>
                    <a:pt x="378" y="387"/>
                  </a:lnTo>
                  <a:lnTo>
                    <a:pt x="408" y="404"/>
                  </a:lnTo>
                  <a:lnTo>
                    <a:pt x="439" y="421"/>
                  </a:lnTo>
                  <a:lnTo>
                    <a:pt x="468" y="442"/>
                  </a:lnTo>
                  <a:lnTo>
                    <a:pt x="468" y="380"/>
                  </a:lnTo>
                  <a:lnTo>
                    <a:pt x="452" y="377"/>
                  </a:lnTo>
                  <a:lnTo>
                    <a:pt x="436" y="372"/>
                  </a:lnTo>
                  <a:lnTo>
                    <a:pt x="420" y="365"/>
                  </a:lnTo>
                  <a:lnTo>
                    <a:pt x="405" y="355"/>
                  </a:lnTo>
                  <a:lnTo>
                    <a:pt x="391" y="341"/>
                  </a:lnTo>
                  <a:lnTo>
                    <a:pt x="379" y="323"/>
                  </a:lnTo>
                  <a:lnTo>
                    <a:pt x="367" y="302"/>
                  </a:lnTo>
                  <a:lnTo>
                    <a:pt x="355" y="278"/>
                  </a:lnTo>
                  <a:lnTo>
                    <a:pt x="347" y="247"/>
                  </a:lnTo>
                  <a:lnTo>
                    <a:pt x="379" y="256"/>
                  </a:lnTo>
                  <a:lnTo>
                    <a:pt x="409" y="270"/>
                  </a:lnTo>
                  <a:lnTo>
                    <a:pt x="439" y="288"/>
                  </a:lnTo>
                  <a:lnTo>
                    <a:pt x="468" y="312"/>
                  </a:lnTo>
                  <a:lnTo>
                    <a:pt x="468" y="248"/>
                  </a:lnTo>
                  <a:lnTo>
                    <a:pt x="454" y="245"/>
                  </a:lnTo>
                  <a:lnTo>
                    <a:pt x="441" y="241"/>
                  </a:lnTo>
                  <a:lnTo>
                    <a:pt x="427" y="234"/>
                  </a:lnTo>
                  <a:lnTo>
                    <a:pt x="414" y="225"/>
                  </a:lnTo>
                  <a:lnTo>
                    <a:pt x="403" y="212"/>
                  </a:lnTo>
                  <a:lnTo>
                    <a:pt x="393" y="197"/>
                  </a:lnTo>
                  <a:lnTo>
                    <a:pt x="384" y="177"/>
                  </a:lnTo>
                  <a:lnTo>
                    <a:pt x="376" y="151"/>
                  </a:lnTo>
                  <a:lnTo>
                    <a:pt x="389" y="153"/>
                  </a:lnTo>
                  <a:lnTo>
                    <a:pt x="403" y="156"/>
                  </a:lnTo>
                  <a:lnTo>
                    <a:pt x="418" y="160"/>
                  </a:lnTo>
                  <a:lnTo>
                    <a:pt x="434" y="168"/>
                  </a:lnTo>
                  <a:lnTo>
                    <a:pt x="451" y="177"/>
                  </a:lnTo>
                  <a:lnTo>
                    <a:pt x="468" y="190"/>
                  </a:lnTo>
                  <a:lnTo>
                    <a:pt x="468" y="151"/>
                  </a:lnTo>
                  <a:lnTo>
                    <a:pt x="458" y="134"/>
                  </a:lnTo>
                  <a:lnTo>
                    <a:pt x="451" y="120"/>
                  </a:lnTo>
                  <a:lnTo>
                    <a:pt x="447" y="106"/>
                  </a:lnTo>
                  <a:lnTo>
                    <a:pt x="446" y="94"/>
                  </a:lnTo>
                  <a:lnTo>
                    <a:pt x="446" y="82"/>
                  </a:lnTo>
                  <a:lnTo>
                    <a:pt x="447" y="69"/>
                  </a:lnTo>
                  <a:lnTo>
                    <a:pt x="449" y="56"/>
                  </a:lnTo>
                  <a:lnTo>
                    <a:pt x="451" y="40"/>
                  </a:lnTo>
                  <a:lnTo>
                    <a:pt x="455" y="27"/>
                  </a:lnTo>
                  <a:lnTo>
                    <a:pt x="462" y="16"/>
                  </a:lnTo>
                  <a:lnTo>
                    <a:pt x="470" y="8"/>
                  </a:lnTo>
                  <a:lnTo>
                    <a:pt x="482" y="2"/>
                  </a:lnTo>
                  <a:lnTo>
                    <a:pt x="496" y="0"/>
                  </a:lnTo>
                  <a:lnTo>
                    <a:pt x="512" y="2"/>
                  </a:lnTo>
                  <a:lnTo>
                    <a:pt x="524" y="8"/>
                  </a:lnTo>
                  <a:lnTo>
                    <a:pt x="532" y="16"/>
                  </a:lnTo>
                  <a:lnTo>
                    <a:pt x="539" y="27"/>
                  </a:lnTo>
                  <a:lnTo>
                    <a:pt x="543" y="40"/>
                  </a:lnTo>
                  <a:lnTo>
                    <a:pt x="545" y="56"/>
                  </a:lnTo>
                  <a:lnTo>
                    <a:pt x="547" y="69"/>
                  </a:lnTo>
                  <a:lnTo>
                    <a:pt x="548" y="82"/>
                  </a:lnTo>
                  <a:lnTo>
                    <a:pt x="548" y="94"/>
                  </a:lnTo>
                  <a:lnTo>
                    <a:pt x="547" y="106"/>
                  </a:lnTo>
                  <a:lnTo>
                    <a:pt x="543" y="120"/>
                  </a:lnTo>
                  <a:lnTo>
                    <a:pt x="536" y="134"/>
                  </a:lnTo>
                  <a:lnTo>
                    <a:pt x="526" y="15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34" y="3735"/>
              <a:ext cx="147" cy="249"/>
            </a:xfrm>
            <a:custGeom>
              <a:avLst/>
              <a:gdLst>
                <a:gd name="T0" fmla="*/ 556 w 735"/>
                <a:gd name="T1" fmla="*/ 1109 h 1245"/>
                <a:gd name="T2" fmla="*/ 622 w 735"/>
                <a:gd name="T3" fmla="*/ 1045 h 1245"/>
                <a:gd name="T4" fmla="*/ 638 w 735"/>
                <a:gd name="T5" fmla="*/ 979 h 1245"/>
                <a:gd name="T6" fmla="*/ 613 w 735"/>
                <a:gd name="T7" fmla="*/ 910 h 1245"/>
                <a:gd name="T8" fmla="*/ 559 w 735"/>
                <a:gd name="T9" fmla="*/ 837 h 1245"/>
                <a:gd name="T10" fmla="*/ 484 w 735"/>
                <a:gd name="T11" fmla="*/ 762 h 1245"/>
                <a:gd name="T12" fmla="*/ 398 w 735"/>
                <a:gd name="T13" fmla="*/ 685 h 1245"/>
                <a:gd name="T14" fmla="*/ 313 w 735"/>
                <a:gd name="T15" fmla="*/ 607 h 1245"/>
                <a:gd name="T16" fmla="*/ 266 w 735"/>
                <a:gd name="T17" fmla="*/ 558 h 1245"/>
                <a:gd name="T18" fmla="*/ 219 w 735"/>
                <a:gd name="T19" fmla="*/ 509 h 1245"/>
                <a:gd name="T20" fmla="*/ 167 w 735"/>
                <a:gd name="T21" fmla="*/ 453 h 1245"/>
                <a:gd name="T22" fmla="*/ 122 w 735"/>
                <a:gd name="T23" fmla="*/ 404 h 1245"/>
                <a:gd name="T24" fmla="*/ 97 w 735"/>
                <a:gd name="T25" fmla="*/ 375 h 1245"/>
                <a:gd name="T26" fmla="*/ 44 w 735"/>
                <a:gd name="T27" fmla="*/ 292 h 1245"/>
                <a:gd name="T28" fmla="*/ 8 w 735"/>
                <a:gd name="T29" fmla="*/ 206 h 1245"/>
                <a:gd name="T30" fmla="*/ 0 w 735"/>
                <a:gd name="T31" fmla="*/ 140 h 1245"/>
                <a:gd name="T32" fmla="*/ 12 w 735"/>
                <a:gd name="T33" fmla="*/ 78 h 1245"/>
                <a:gd name="T34" fmla="*/ 47 w 735"/>
                <a:gd name="T35" fmla="*/ 29 h 1245"/>
                <a:gd name="T36" fmla="*/ 107 w 735"/>
                <a:gd name="T37" fmla="*/ 3 h 1245"/>
                <a:gd name="T38" fmla="*/ 194 w 735"/>
                <a:gd name="T39" fmla="*/ 5 h 1245"/>
                <a:gd name="T40" fmla="*/ 226 w 735"/>
                <a:gd name="T41" fmla="*/ 10 h 1245"/>
                <a:gd name="T42" fmla="*/ 255 w 735"/>
                <a:gd name="T43" fmla="*/ 4 h 1245"/>
                <a:gd name="T44" fmla="*/ 290 w 735"/>
                <a:gd name="T45" fmla="*/ 11 h 1245"/>
                <a:gd name="T46" fmla="*/ 319 w 735"/>
                <a:gd name="T47" fmla="*/ 32 h 1245"/>
                <a:gd name="T48" fmla="*/ 346 w 735"/>
                <a:gd name="T49" fmla="*/ 58 h 1245"/>
                <a:gd name="T50" fmla="*/ 372 w 735"/>
                <a:gd name="T51" fmla="*/ 87 h 1245"/>
                <a:gd name="T52" fmla="*/ 390 w 735"/>
                <a:gd name="T53" fmla="*/ 118 h 1245"/>
                <a:gd name="T54" fmla="*/ 394 w 735"/>
                <a:gd name="T55" fmla="*/ 142 h 1245"/>
                <a:gd name="T56" fmla="*/ 374 w 735"/>
                <a:gd name="T57" fmla="*/ 157 h 1245"/>
                <a:gd name="T58" fmla="*/ 324 w 735"/>
                <a:gd name="T59" fmla="*/ 153 h 1245"/>
                <a:gd name="T60" fmla="*/ 237 w 735"/>
                <a:gd name="T61" fmla="*/ 130 h 1245"/>
                <a:gd name="T62" fmla="*/ 202 w 735"/>
                <a:gd name="T63" fmla="*/ 109 h 1245"/>
                <a:gd name="T64" fmla="*/ 194 w 735"/>
                <a:gd name="T65" fmla="*/ 87 h 1245"/>
                <a:gd name="T66" fmla="*/ 184 w 735"/>
                <a:gd name="T67" fmla="*/ 71 h 1245"/>
                <a:gd name="T68" fmla="*/ 161 w 735"/>
                <a:gd name="T69" fmla="*/ 67 h 1245"/>
                <a:gd name="T70" fmla="*/ 134 w 735"/>
                <a:gd name="T71" fmla="*/ 70 h 1245"/>
                <a:gd name="T72" fmla="*/ 105 w 735"/>
                <a:gd name="T73" fmla="*/ 83 h 1245"/>
                <a:gd name="T74" fmla="*/ 83 w 735"/>
                <a:gd name="T75" fmla="*/ 106 h 1245"/>
                <a:gd name="T76" fmla="*/ 73 w 735"/>
                <a:gd name="T77" fmla="*/ 142 h 1245"/>
                <a:gd name="T78" fmla="*/ 82 w 735"/>
                <a:gd name="T79" fmla="*/ 193 h 1245"/>
                <a:gd name="T80" fmla="*/ 118 w 735"/>
                <a:gd name="T81" fmla="*/ 262 h 1245"/>
                <a:gd name="T82" fmla="*/ 187 w 735"/>
                <a:gd name="T83" fmla="*/ 349 h 1245"/>
                <a:gd name="T84" fmla="*/ 296 w 735"/>
                <a:gd name="T85" fmla="*/ 458 h 1245"/>
                <a:gd name="T86" fmla="*/ 460 w 735"/>
                <a:gd name="T87" fmla="*/ 612 h 1245"/>
                <a:gd name="T88" fmla="*/ 586 w 735"/>
                <a:gd name="T89" fmla="*/ 740 h 1245"/>
                <a:gd name="T90" fmla="*/ 673 w 735"/>
                <a:gd name="T91" fmla="*/ 846 h 1245"/>
                <a:gd name="T92" fmla="*/ 723 w 735"/>
                <a:gd name="T93" fmla="*/ 934 h 1245"/>
                <a:gd name="T94" fmla="*/ 735 w 735"/>
                <a:gd name="T95" fmla="*/ 1011 h 1245"/>
                <a:gd name="T96" fmla="*/ 712 w 735"/>
                <a:gd name="T97" fmla="*/ 1078 h 1245"/>
                <a:gd name="T98" fmla="*/ 653 w 735"/>
                <a:gd name="T99" fmla="*/ 1140 h 1245"/>
                <a:gd name="T100" fmla="*/ 560 w 735"/>
                <a:gd name="T101" fmla="*/ 1202 h 1245"/>
                <a:gd name="T102" fmla="*/ 479 w 735"/>
                <a:gd name="T103" fmla="*/ 1149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35" h="1245">
                  <a:moveTo>
                    <a:pt x="479" y="1149"/>
                  </a:moveTo>
                  <a:lnTo>
                    <a:pt x="520" y="1129"/>
                  </a:lnTo>
                  <a:lnTo>
                    <a:pt x="556" y="1109"/>
                  </a:lnTo>
                  <a:lnTo>
                    <a:pt x="583" y="1088"/>
                  </a:lnTo>
                  <a:lnTo>
                    <a:pt x="605" y="1067"/>
                  </a:lnTo>
                  <a:lnTo>
                    <a:pt x="622" y="1045"/>
                  </a:lnTo>
                  <a:lnTo>
                    <a:pt x="632" y="1024"/>
                  </a:lnTo>
                  <a:lnTo>
                    <a:pt x="637" y="1002"/>
                  </a:lnTo>
                  <a:lnTo>
                    <a:pt x="638" y="979"/>
                  </a:lnTo>
                  <a:lnTo>
                    <a:pt x="634" y="956"/>
                  </a:lnTo>
                  <a:lnTo>
                    <a:pt x="625" y="933"/>
                  </a:lnTo>
                  <a:lnTo>
                    <a:pt x="613" y="910"/>
                  </a:lnTo>
                  <a:lnTo>
                    <a:pt x="598" y="886"/>
                  </a:lnTo>
                  <a:lnTo>
                    <a:pt x="580" y="861"/>
                  </a:lnTo>
                  <a:lnTo>
                    <a:pt x="559" y="837"/>
                  </a:lnTo>
                  <a:lnTo>
                    <a:pt x="535" y="812"/>
                  </a:lnTo>
                  <a:lnTo>
                    <a:pt x="510" y="788"/>
                  </a:lnTo>
                  <a:lnTo>
                    <a:pt x="484" y="762"/>
                  </a:lnTo>
                  <a:lnTo>
                    <a:pt x="456" y="737"/>
                  </a:lnTo>
                  <a:lnTo>
                    <a:pt x="428" y="711"/>
                  </a:lnTo>
                  <a:lnTo>
                    <a:pt x="398" y="685"/>
                  </a:lnTo>
                  <a:lnTo>
                    <a:pt x="370" y="659"/>
                  </a:lnTo>
                  <a:lnTo>
                    <a:pt x="342" y="633"/>
                  </a:lnTo>
                  <a:lnTo>
                    <a:pt x="313" y="607"/>
                  </a:lnTo>
                  <a:lnTo>
                    <a:pt x="287" y="579"/>
                  </a:lnTo>
                  <a:lnTo>
                    <a:pt x="278" y="570"/>
                  </a:lnTo>
                  <a:lnTo>
                    <a:pt x="266" y="558"/>
                  </a:lnTo>
                  <a:lnTo>
                    <a:pt x="251" y="543"/>
                  </a:lnTo>
                  <a:lnTo>
                    <a:pt x="236" y="527"/>
                  </a:lnTo>
                  <a:lnTo>
                    <a:pt x="219" y="509"/>
                  </a:lnTo>
                  <a:lnTo>
                    <a:pt x="202" y="491"/>
                  </a:lnTo>
                  <a:lnTo>
                    <a:pt x="185" y="471"/>
                  </a:lnTo>
                  <a:lnTo>
                    <a:pt x="167" y="453"/>
                  </a:lnTo>
                  <a:lnTo>
                    <a:pt x="150" y="435"/>
                  </a:lnTo>
                  <a:lnTo>
                    <a:pt x="135" y="418"/>
                  </a:lnTo>
                  <a:lnTo>
                    <a:pt x="122" y="404"/>
                  </a:lnTo>
                  <a:lnTo>
                    <a:pt x="111" y="391"/>
                  </a:lnTo>
                  <a:lnTo>
                    <a:pt x="102" y="382"/>
                  </a:lnTo>
                  <a:lnTo>
                    <a:pt x="97" y="375"/>
                  </a:lnTo>
                  <a:lnTo>
                    <a:pt x="80" y="351"/>
                  </a:lnTo>
                  <a:lnTo>
                    <a:pt x="62" y="323"/>
                  </a:lnTo>
                  <a:lnTo>
                    <a:pt x="44" y="292"/>
                  </a:lnTo>
                  <a:lnTo>
                    <a:pt x="27" y="260"/>
                  </a:lnTo>
                  <a:lnTo>
                    <a:pt x="14" y="228"/>
                  </a:lnTo>
                  <a:lnTo>
                    <a:pt x="8" y="206"/>
                  </a:lnTo>
                  <a:lnTo>
                    <a:pt x="3" y="184"/>
                  </a:lnTo>
                  <a:lnTo>
                    <a:pt x="0" y="162"/>
                  </a:lnTo>
                  <a:lnTo>
                    <a:pt x="0" y="140"/>
                  </a:lnTo>
                  <a:lnTo>
                    <a:pt x="2" y="119"/>
                  </a:lnTo>
                  <a:lnTo>
                    <a:pt x="6" y="97"/>
                  </a:lnTo>
                  <a:lnTo>
                    <a:pt x="12" y="78"/>
                  </a:lnTo>
                  <a:lnTo>
                    <a:pt x="21" y="60"/>
                  </a:lnTo>
                  <a:lnTo>
                    <a:pt x="32" y="44"/>
                  </a:lnTo>
                  <a:lnTo>
                    <a:pt x="47" y="29"/>
                  </a:lnTo>
                  <a:lnTo>
                    <a:pt x="64" y="18"/>
                  </a:lnTo>
                  <a:lnTo>
                    <a:pt x="83" y="9"/>
                  </a:lnTo>
                  <a:lnTo>
                    <a:pt x="107" y="3"/>
                  </a:lnTo>
                  <a:lnTo>
                    <a:pt x="132" y="0"/>
                  </a:lnTo>
                  <a:lnTo>
                    <a:pt x="161" y="1"/>
                  </a:lnTo>
                  <a:lnTo>
                    <a:pt x="194" y="5"/>
                  </a:lnTo>
                  <a:lnTo>
                    <a:pt x="206" y="10"/>
                  </a:lnTo>
                  <a:lnTo>
                    <a:pt x="217" y="11"/>
                  </a:lnTo>
                  <a:lnTo>
                    <a:pt x="226" y="10"/>
                  </a:lnTo>
                  <a:lnTo>
                    <a:pt x="236" y="8"/>
                  </a:lnTo>
                  <a:lnTo>
                    <a:pt x="245" y="6"/>
                  </a:lnTo>
                  <a:lnTo>
                    <a:pt x="255" y="4"/>
                  </a:lnTo>
                  <a:lnTo>
                    <a:pt x="266" y="4"/>
                  </a:lnTo>
                  <a:lnTo>
                    <a:pt x="277" y="6"/>
                  </a:lnTo>
                  <a:lnTo>
                    <a:pt x="290" y="11"/>
                  </a:lnTo>
                  <a:lnTo>
                    <a:pt x="305" y="21"/>
                  </a:lnTo>
                  <a:lnTo>
                    <a:pt x="312" y="26"/>
                  </a:lnTo>
                  <a:lnTo>
                    <a:pt x="319" y="32"/>
                  </a:lnTo>
                  <a:lnTo>
                    <a:pt x="328" y="39"/>
                  </a:lnTo>
                  <a:lnTo>
                    <a:pt x="337" y="48"/>
                  </a:lnTo>
                  <a:lnTo>
                    <a:pt x="346" y="58"/>
                  </a:lnTo>
                  <a:lnTo>
                    <a:pt x="355" y="67"/>
                  </a:lnTo>
                  <a:lnTo>
                    <a:pt x="364" y="77"/>
                  </a:lnTo>
                  <a:lnTo>
                    <a:pt x="372" y="87"/>
                  </a:lnTo>
                  <a:lnTo>
                    <a:pt x="379" y="97"/>
                  </a:lnTo>
                  <a:lnTo>
                    <a:pt x="385" y="108"/>
                  </a:lnTo>
                  <a:lnTo>
                    <a:pt x="390" y="118"/>
                  </a:lnTo>
                  <a:lnTo>
                    <a:pt x="393" y="127"/>
                  </a:lnTo>
                  <a:lnTo>
                    <a:pt x="395" y="135"/>
                  </a:lnTo>
                  <a:lnTo>
                    <a:pt x="394" y="142"/>
                  </a:lnTo>
                  <a:lnTo>
                    <a:pt x="390" y="148"/>
                  </a:lnTo>
                  <a:lnTo>
                    <a:pt x="384" y="153"/>
                  </a:lnTo>
                  <a:lnTo>
                    <a:pt x="374" y="157"/>
                  </a:lnTo>
                  <a:lnTo>
                    <a:pt x="362" y="158"/>
                  </a:lnTo>
                  <a:lnTo>
                    <a:pt x="345" y="157"/>
                  </a:lnTo>
                  <a:lnTo>
                    <a:pt x="324" y="153"/>
                  </a:lnTo>
                  <a:lnTo>
                    <a:pt x="300" y="148"/>
                  </a:lnTo>
                  <a:lnTo>
                    <a:pt x="271" y="140"/>
                  </a:lnTo>
                  <a:lnTo>
                    <a:pt x="237" y="130"/>
                  </a:lnTo>
                  <a:lnTo>
                    <a:pt x="221" y="124"/>
                  </a:lnTo>
                  <a:lnTo>
                    <a:pt x="210" y="116"/>
                  </a:lnTo>
                  <a:lnTo>
                    <a:pt x="202" y="109"/>
                  </a:lnTo>
                  <a:lnTo>
                    <a:pt x="198" y="102"/>
                  </a:lnTo>
                  <a:lnTo>
                    <a:pt x="195" y="94"/>
                  </a:lnTo>
                  <a:lnTo>
                    <a:pt x="194" y="87"/>
                  </a:lnTo>
                  <a:lnTo>
                    <a:pt x="192" y="81"/>
                  </a:lnTo>
                  <a:lnTo>
                    <a:pt x="189" y="75"/>
                  </a:lnTo>
                  <a:lnTo>
                    <a:pt x="184" y="71"/>
                  </a:lnTo>
                  <a:lnTo>
                    <a:pt x="175" y="68"/>
                  </a:lnTo>
                  <a:lnTo>
                    <a:pt x="168" y="67"/>
                  </a:lnTo>
                  <a:lnTo>
                    <a:pt x="161" y="67"/>
                  </a:lnTo>
                  <a:lnTo>
                    <a:pt x="153" y="67"/>
                  </a:lnTo>
                  <a:lnTo>
                    <a:pt x="144" y="68"/>
                  </a:lnTo>
                  <a:lnTo>
                    <a:pt x="134" y="70"/>
                  </a:lnTo>
                  <a:lnTo>
                    <a:pt x="125" y="73"/>
                  </a:lnTo>
                  <a:lnTo>
                    <a:pt x="115" y="77"/>
                  </a:lnTo>
                  <a:lnTo>
                    <a:pt x="105" y="83"/>
                  </a:lnTo>
                  <a:lnTo>
                    <a:pt x="97" y="89"/>
                  </a:lnTo>
                  <a:lnTo>
                    <a:pt x="89" y="97"/>
                  </a:lnTo>
                  <a:lnTo>
                    <a:pt x="83" y="106"/>
                  </a:lnTo>
                  <a:lnTo>
                    <a:pt x="78" y="117"/>
                  </a:lnTo>
                  <a:lnTo>
                    <a:pt x="74" y="129"/>
                  </a:lnTo>
                  <a:lnTo>
                    <a:pt x="73" y="142"/>
                  </a:lnTo>
                  <a:lnTo>
                    <a:pt x="73" y="158"/>
                  </a:lnTo>
                  <a:lnTo>
                    <a:pt x="76" y="175"/>
                  </a:lnTo>
                  <a:lnTo>
                    <a:pt x="82" y="193"/>
                  </a:lnTo>
                  <a:lnTo>
                    <a:pt x="90" y="215"/>
                  </a:lnTo>
                  <a:lnTo>
                    <a:pt x="102" y="237"/>
                  </a:lnTo>
                  <a:lnTo>
                    <a:pt x="118" y="262"/>
                  </a:lnTo>
                  <a:lnTo>
                    <a:pt x="137" y="289"/>
                  </a:lnTo>
                  <a:lnTo>
                    <a:pt x="159" y="318"/>
                  </a:lnTo>
                  <a:lnTo>
                    <a:pt x="187" y="349"/>
                  </a:lnTo>
                  <a:lnTo>
                    <a:pt x="218" y="384"/>
                  </a:lnTo>
                  <a:lnTo>
                    <a:pt x="255" y="419"/>
                  </a:lnTo>
                  <a:lnTo>
                    <a:pt x="296" y="458"/>
                  </a:lnTo>
                  <a:lnTo>
                    <a:pt x="355" y="513"/>
                  </a:lnTo>
                  <a:lnTo>
                    <a:pt x="410" y="564"/>
                  </a:lnTo>
                  <a:lnTo>
                    <a:pt x="460" y="612"/>
                  </a:lnTo>
                  <a:lnTo>
                    <a:pt x="507" y="657"/>
                  </a:lnTo>
                  <a:lnTo>
                    <a:pt x="549" y="699"/>
                  </a:lnTo>
                  <a:lnTo>
                    <a:pt x="586" y="740"/>
                  </a:lnTo>
                  <a:lnTo>
                    <a:pt x="620" y="778"/>
                  </a:lnTo>
                  <a:lnTo>
                    <a:pt x="648" y="812"/>
                  </a:lnTo>
                  <a:lnTo>
                    <a:pt x="673" y="846"/>
                  </a:lnTo>
                  <a:lnTo>
                    <a:pt x="694" y="877"/>
                  </a:lnTo>
                  <a:lnTo>
                    <a:pt x="711" y="907"/>
                  </a:lnTo>
                  <a:lnTo>
                    <a:pt x="723" y="934"/>
                  </a:lnTo>
                  <a:lnTo>
                    <a:pt x="731" y="961"/>
                  </a:lnTo>
                  <a:lnTo>
                    <a:pt x="735" y="986"/>
                  </a:lnTo>
                  <a:lnTo>
                    <a:pt x="735" y="1011"/>
                  </a:lnTo>
                  <a:lnTo>
                    <a:pt x="731" y="1034"/>
                  </a:lnTo>
                  <a:lnTo>
                    <a:pt x="724" y="1056"/>
                  </a:lnTo>
                  <a:lnTo>
                    <a:pt x="712" y="1078"/>
                  </a:lnTo>
                  <a:lnTo>
                    <a:pt x="697" y="1098"/>
                  </a:lnTo>
                  <a:lnTo>
                    <a:pt x="676" y="1120"/>
                  </a:lnTo>
                  <a:lnTo>
                    <a:pt x="653" y="1140"/>
                  </a:lnTo>
                  <a:lnTo>
                    <a:pt x="626" y="1160"/>
                  </a:lnTo>
                  <a:lnTo>
                    <a:pt x="595" y="1181"/>
                  </a:lnTo>
                  <a:lnTo>
                    <a:pt x="560" y="1202"/>
                  </a:lnTo>
                  <a:lnTo>
                    <a:pt x="521" y="1224"/>
                  </a:lnTo>
                  <a:lnTo>
                    <a:pt x="479" y="1245"/>
                  </a:lnTo>
                  <a:lnTo>
                    <a:pt x="479" y="114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34" y="3735"/>
              <a:ext cx="147" cy="249"/>
            </a:xfrm>
            <a:custGeom>
              <a:avLst/>
              <a:gdLst>
                <a:gd name="T0" fmla="*/ 556 w 735"/>
                <a:gd name="T1" fmla="*/ 1109 h 1245"/>
                <a:gd name="T2" fmla="*/ 622 w 735"/>
                <a:gd name="T3" fmla="*/ 1045 h 1245"/>
                <a:gd name="T4" fmla="*/ 638 w 735"/>
                <a:gd name="T5" fmla="*/ 979 h 1245"/>
                <a:gd name="T6" fmla="*/ 613 w 735"/>
                <a:gd name="T7" fmla="*/ 910 h 1245"/>
                <a:gd name="T8" fmla="*/ 559 w 735"/>
                <a:gd name="T9" fmla="*/ 837 h 1245"/>
                <a:gd name="T10" fmla="*/ 484 w 735"/>
                <a:gd name="T11" fmla="*/ 762 h 1245"/>
                <a:gd name="T12" fmla="*/ 398 w 735"/>
                <a:gd name="T13" fmla="*/ 685 h 1245"/>
                <a:gd name="T14" fmla="*/ 313 w 735"/>
                <a:gd name="T15" fmla="*/ 607 h 1245"/>
                <a:gd name="T16" fmla="*/ 266 w 735"/>
                <a:gd name="T17" fmla="*/ 558 h 1245"/>
                <a:gd name="T18" fmla="*/ 219 w 735"/>
                <a:gd name="T19" fmla="*/ 509 h 1245"/>
                <a:gd name="T20" fmla="*/ 167 w 735"/>
                <a:gd name="T21" fmla="*/ 453 h 1245"/>
                <a:gd name="T22" fmla="*/ 122 w 735"/>
                <a:gd name="T23" fmla="*/ 404 h 1245"/>
                <a:gd name="T24" fmla="*/ 97 w 735"/>
                <a:gd name="T25" fmla="*/ 375 h 1245"/>
                <a:gd name="T26" fmla="*/ 44 w 735"/>
                <a:gd name="T27" fmla="*/ 292 h 1245"/>
                <a:gd name="T28" fmla="*/ 8 w 735"/>
                <a:gd name="T29" fmla="*/ 206 h 1245"/>
                <a:gd name="T30" fmla="*/ 0 w 735"/>
                <a:gd name="T31" fmla="*/ 140 h 1245"/>
                <a:gd name="T32" fmla="*/ 12 w 735"/>
                <a:gd name="T33" fmla="*/ 78 h 1245"/>
                <a:gd name="T34" fmla="*/ 47 w 735"/>
                <a:gd name="T35" fmla="*/ 29 h 1245"/>
                <a:gd name="T36" fmla="*/ 107 w 735"/>
                <a:gd name="T37" fmla="*/ 3 h 1245"/>
                <a:gd name="T38" fmla="*/ 194 w 735"/>
                <a:gd name="T39" fmla="*/ 5 h 1245"/>
                <a:gd name="T40" fmla="*/ 226 w 735"/>
                <a:gd name="T41" fmla="*/ 10 h 1245"/>
                <a:gd name="T42" fmla="*/ 255 w 735"/>
                <a:gd name="T43" fmla="*/ 4 h 1245"/>
                <a:gd name="T44" fmla="*/ 290 w 735"/>
                <a:gd name="T45" fmla="*/ 11 h 1245"/>
                <a:gd name="T46" fmla="*/ 319 w 735"/>
                <a:gd name="T47" fmla="*/ 32 h 1245"/>
                <a:gd name="T48" fmla="*/ 346 w 735"/>
                <a:gd name="T49" fmla="*/ 58 h 1245"/>
                <a:gd name="T50" fmla="*/ 372 w 735"/>
                <a:gd name="T51" fmla="*/ 87 h 1245"/>
                <a:gd name="T52" fmla="*/ 390 w 735"/>
                <a:gd name="T53" fmla="*/ 118 h 1245"/>
                <a:gd name="T54" fmla="*/ 394 w 735"/>
                <a:gd name="T55" fmla="*/ 142 h 1245"/>
                <a:gd name="T56" fmla="*/ 374 w 735"/>
                <a:gd name="T57" fmla="*/ 157 h 1245"/>
                <a:gd name="T58" fmla="*/ 324 w 735"/>
                <a:gd name="T59" fmla="*/ 153 h 1245"/>
                <a:gd name="T60" fmla="*/ 237 w 735"/>
                <a:gd name="T61" fmla="*/ 130 h 1245"/>
                <a:gd name="T62" fmla="*/ 202 w 735"/>
                <a:gd name="T63" fmla="*/ 109 h 1245"/>
                <a:gd name="T64" fmla="*/ 194 w 735"/>
                <a:gd name="T65" fmla="*/ 87 h 1245"/>
                <a:gd name="T66" fmla="*/ 184 w 735"/>
                <a:gd name="T67" fmla="*/ 71 h 1245"/>
                <a:gd name="T68" fmla="*/ 161 w 735"/>
                <a:gd name="T69" fmla="*/ 67 h 1245"/>
                <a:gd name="T70" fmla="*/ 134 w 735"/>
                <a:gd name="T71" fmla="*/ 70 h 1245"/>
                <a:gd name="T72" fmla="*/ 105 w 735"/>
                <a:gd name="T73" fmla="*/ 83 h 1245"/>
                <a:gd name="T74" fmla="*/ 83 w 735"/>
                <a:gd name="T75" fmla="*/ 106 h 1245"/>
                <a:gd name="T76" fmla="*/ 73 w 735"/>
                <a:gd name="T77" fmla="*/ 142 h 1245"/>
                <a:gd name="T78" fmla="*/ 82 w 735"/>
                <a:gd name="T79" fmla="*/ 193 h 1245"/>
                <a:gd name="T80" fmla="*/ 118 w 735"/>
                <a:gd name="T81" fmla="*/ 262 h 1245"/>
                <a:gd name="T82" fmla="*/ 187 w 735"/>
                <a:gd name="T83" fmla="*/ 349 h 1245"/>
                <a:gd name="T84" fmla="*/ 296 w 735"/>
                <a:gd name="T85" fmla="*/ 458 h 1245"/>
                <a:gd name="T86" fmla="*/ 460 w 735"/>
                <a:gd name="T87" fmla="*/ 612 h 1245"/>
                <a:gd name="T88" fmla="*/ 586 w 735"/>
                <a:gd name="T89" fmla="*/ 740 h 1245"/>
                <a:gd name="T90" fmla="*/ 673 w 735"/>
                <a:gd name="T91" fmla="*/ 846 h 1245"/>
                <a:gd name="T92" fmla="*/ 723 w 735"/>
                <a:gd name="T93" fmla="*/ 934 h 1245"/>
                <a:gd name="T94" fmla="*/ 735 w 735"/>
                <a:gd name="T95" fmla="*/ 1011 h 1245"/>
                <a:gd name="T96" fmla="*/ 712 w 735"/>
                <a:gd name="T97" fmla="*/ 1078 h 1245"/>
                <a:gd name="T98" fmla="*/ 653 w 735"/>
                <a:gd name="T99" fmla="*/ 1140 h 1245"/>
                <a:gd name="T100" fmla="*/ 560 w 735"/>
                <a:gd name="T101" fmla="*/ 1202 h 1245"/>
                <a:gd name="T102" fmla="*/ 479 w 735"/>
                <a:gd name="T103" fmla="*/ 1149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35" h="1245">
                  <a:moveTo>
                    <a:pt x="479" y="1149"/>
                  </a:moveTo>
                  <a:lnTo>
                    <a:pt x="520" y="1129"/>
                  </a:lnTo>
                  <a:lnTo>
                    <a:pt x="556" y="1109"/>
                  </a:lnTo>
                  <a:lnTo>
                    <a:pt x="583" y="1088"/>
                  </a:lnTo>
                  <a:lnTo>
                    <a:pt x="605" y="1067"/>
                  </a:lnTo>
                  <a:lnTo>
                    <a:pt x="622" y="1045"/>
                  </a:lnTo>
                  <a:lnTo>
                    <a:pt x="632" y="1024"/>
                  </a:lnTo>
                  <a:lnTo>
                    <a:pt x="637" y="1002"/>
                  </a:lnTo>
                  <a:lnTo>
                    <a:pt x="638" y="979"/>
                  </a:lnTo>
                  <a:lnTo>
                    <a:pt x="634" y="956"/>
                  </a:lnTo>
                  <a:lnTo>
                    <a:pt x="625" y="933"/>
                  </a:lnTo>
                  <a:lnTo>
                    <a:pt x="613" y="910"/>
                  </a:lnTo>
                  <a:lnTo>
                    <a:pt x="598" y="886"/>
                  </a:lnTo>
                  <a:lnTo>
                    <a:pt x="580" y="861"/>
                  </a:lnTo>
                  <a:lnTo>
                    <a:pt x="559" y="837"/>
                  </a:lnTo>
                  <a:lnTo>
                    <a:pt x="535" y="812"/>
                  </a:lnTo>
                  <a:lnTo>
                    <a:pt x="510" y="788"/>
                  </a:lnTo>
                  <a:lnTo>
                    <a:pt x="484" y="762"/>
                  </a:lnTo>
                  <a:lnTo>
                    <a:pt x="456" y="737"/>
                  </a:lnTo>
                  <a:lnTo>
                    <a:pt x="428" y="711"/>
                  </a:lnTo>
                  <a:lnTo>
                    <a:pt x="398" y="685"/>
                  </a:lnTo>
                  <a:lnTo>
                    <a:pt x="370" y="659"/>
                  </a:lnTo>
                  <a:lnTo>
                    <a:pt x="342" y="633"/>
                  </a:lnTo>
                  <a:lnTo>
                    <a:pt x="313" y="607"/>
                  </a:lnTo>
                  <a:lnTo>
                    <a:pt x="287" y="579"/>
                  </a:lnTo>
                  <a:lnTo>
                    <a:pt x="278" y="570"/>
                  </a:lnTo>
                  <a:lnTo>
                    <a:pt x="266" y="558"/>
                  </a:lnTo>
                  <a:lnTo>
                    <a:pt x="251" y="543"/>
                  </a:lnTo>
                  <a:lnTo>
                    <a:pt x="236" y="527"/>
                  </a:lnTo>
                  <a:lnTo>
                    <a:pt x="219" y="509"/>
                  </a:lnTo>
                  <a:lnTo>
                    <a:pt x="202" y="491"/>
                  </a:lnTo>
                  <a:lnTo>
                    <a:pt x="185" y="471"/>
                  </a:lnTo>
                  <a:lnTo>
                    <a:pt x="167" y="453"/>
                  </a:lnTo>
                  <a:lnTo>
                    <a:pt x="150" y="435"/>
                  </a:lnTo>
                  <a:lnTo>
                    <a:pt x="135" y="418"/>
                  </a:lnTo>
                  <a:lnTo>
                    <a:pt x="122" y="404"/>
                  </a:lnTo>
                  <a:lnTo>
                    <a:pt x="111" y="391"/>
                  </a:lnTo>
                  <a:lnTo>
                    <a:pt x="102" y="382"/>
                  </a:lnTo>
                  <a:lnTo>
                    <a:pt x="97" y="375"/>
                  </a:lnTo>
                  <a:lnTo>
                    <a:pt x="80" y="351"/>
                  </a:lnTo>
                  <a:lnTo>
                    <a:pt x="62" y="323"/>
                  </a:lnTo>
                  <a:lnTo>
                    <a:pt x="44" y="292"/>
                  </a:lnTo>
                  <a:lnTo>
                    <a:pt x="27" y="260"/>
                  </a:lnTo>
                  <a:lnTo>
                    <a:pt x="14" y="228"/>
                  </a:lnTo>
                  <a:lnTo>
                    <a:pt x="8" y="206"/>
                  </a:lnTo>
                  <a:lnTo>
                    <a:pt x="3" y="184"/>
                  </a:lnTo>
                  <a:lnTo>
                    <a:pt x="0" y="162"/>
                  </a:lnTo>
                  <a:lnTo>
                    <a:pt x="0" y="140"/>
                  </a:lnTo>
                  <a:lnTo>
                    <a:pt x="2" y="119"/>
                  </a:lnTo>
                  <a:lnTo>
                    <a:pt x="6" y="97"/>
                  </a:lnTo>
                  <a:lnTo>
                    <a:pt x="12" y="78"/>
                  </a:lnTo>
                  <a:lnTo>
                    <a:pt x="21" y="60"/>
                  </a:lnTo>
                  <a:lnTo>
                    <a:pt x="32" y="44"/>
                  </a:lnTo>
                  <a:lnTo>
                    <a:pt x="47" y="29"/>
                  </a:lnTo>
                  <a:lnTo>
                    <a:pt x="64" y="18"/>
                  </a:lnTo>
                  <a:lnTo>
                    <a:pt x="83" y="9"/>
                  </a:lnTo>
                  <a:lnTo>
                    <a:pt x="107" y="3"/>
                  </a:lnTo>
                  <a:lnTo>
                    <a:pt x="132" y="0"/>
                  </a:lnTo>
                  <a:lnTo>
                    <a:pt x="161" y="1"/>
                  </a:lnTo>
                  <a:lnTo>
                    <a:pt x="194" y="5"/>
                  </a:lnTo>
                  <a:lnTo>
                    <a:pt x="206" y="10"/>
                  </a:lnTo>
                  <a:lnTo>
                    <a:pt x="217" y="11"/>
                  </a:lnTo>
                  <a:lnTo>
                    <a:pt x="226" y="10"/>
                  </a:lnTo>
                  <a:lnTo>
                    <a:pt x="236" y="8"/>
                  </a:lnTo>
                  <a:lnTo>
                    <a:pt x="245" y="6"/>
                  </a:lnTo>
                  <a:lnTo>
                    <a:pt x="255" y="4"/>
                  </a:lnTo>
                  <a:lnTo>
                    <a:pt x="266" y="4"/>
                  </a:lnTo>
                  <a:lnTo>
                    <a:pt x="277" y="6"/>
                  </a:lnTo>
                  <a:lnTo>
                    <a:pt x="290" y="11"/>
                  </a:lnTo>
                  <a:lnTo>
                    <a:pt x="305" y="21"/>
                  </a:lnTo>
                  <a:lnTo>
                    <a:pt x="312" y="26"/>
                  </a:lnTo>
                  <a:lnTo>
                    <a:pt x="319" y="32"/>
                  </a:lnTo>
                  <a:lnTo>
                    <a:pt x="328" y="39"/>
                  </a:lnTo>
                  <a:lnTo>
                    <a:pt x="337" y="48"/>
                  </a:lnTo>
                  <a:lnTo>
                    <a:pt x="346" y="58"/>
                  </a:lnTo>
                  <a:lnTo>
                    <a:pt x="355" y="67"/>
                  </a:lnTo>
                  <a:lnTo>
                    <a:pt x="364" y="77"/>
                  </a:lnTo>
                  <a:lnTo>
                    <a:pt x="372" y="87"/>
                  </a:lnTo>
                  <a:lnTo>
                    <a:pt x="379" y="97"/>
                  </a:lnTo>
                  <a:lnTo>
                    <a:pt x="385" y="108"/>
                  </a:lnTo>
                  <a:lnTo>
                    <a:pt x="390" y="118"/>
                  </a:lnTo>
                  <a:lnTo>
                    <a:pt x="393" y="127"/>
                  </a:lnTo>
                  <a:lnTo>
                    <a:pt x="395" y="135"/>
                  </a:lnTo>
                  <a:lnTo>
                    <a:pt x="394" y="142"/>
                  </a:lnTo>
                  <a:lnTo>
                    <a:pt x="390" y="148"/>
                  </a:lnTo>
                  <a:lnTo>
                    <a:pt x="384" y="153"/>
                  </a:lnTo>
                  <a:lnTo>
                    <a:pt x="374" y="157"/>
                  </a:lnTo>
                  <a:lnTo>
                    <a:pt x="362" y="158"/>
                  </a:lnTo>
                  <a:lnTo>
                    <a:pt x="345" y="157"/>
                  </a:lnTo>
                  <a:lnTo>
                    <a:pt x="324" y="153"/>
                  </a:lnTo>
                  <a:lnTo>
                    <a:pt x="300" y="148"/>
                  </a:lnTo>
                  <a:lnTo>
                    <a:pt x="271" y="140"/>
                  </a:lnTo>
                  <a:lnTo>
                    <a:pt x="237" y="130"/>
                  </a:lnTo>
                  <a:lnTo>
                    <a:pt x="221" y="124"/>
                  </a:lnTo>
                  <a:lnTo>
                    <a:pt x="210" y="116"/>
                  </a:lnTo>
                  <a:lnTo>
                    <a:pt x="202" y="109"/>
                  </a:lnTo>
                  <a:lnTo>
                    <a:pt x="198" y="102"/>
                  </a:lnTo>
                  <a:lnTo>
                    <a:pt x="195" y="94"/>
                  </a:lnTo>
                  <a:lnTo>
                    <a:pt x="194" y="87"/>
                  </a:lnTo>
                  <a:lnTo>
                    <a:pt x="192" y="81"/>
                  </a:lnTo>
                  <a:lnTo>
                    <a:pt x="189" y="75"/>
                  </a:lnTo>
                  <a:lnTo>
                    <a:pt x="184" y="71"/>
                  </a:lnTo>
                  <a:lnTo>
                    <a:pt x="175" y="68"/>
                  </a:lnTo>
                  <a:lnTo>
                    <a:pt x="168" y="67"/>
                  </a:lnTo>
                  <a:lnTo>
                    <a:pt x="161" y="67"/>
                  </a:lnTo>
                  <a:lnTo>
                    <a:pt x="153" y="67"/>
                  </a:lnTo>
                  <a:lnTo>
                    <a:pt x="144" y="68"/>
                  </a:lnTo>
                  <a:lnTo>
                    <a:pt x="134" y="70"/>
                  </a:lnTo>
                  <a:lnTo>
                    <a:pt x="125" y="73"/>
                  </a:lnTo>
                  <a:lnTo>
                    <a:pt x="115" y="77"/>
                  </a:lnTo>
                  <a:lnTo>
                    <a:pt x="105" y="83"/>
                  </a:lnTo>
                  <a:lnTo>
                    <a:pt x="97" y="89"/>
                  </a:lnTo>
                  <a:lnTo>
                    <a:pt x="89" y="97"/>
                  </a:lnTo>
                  <a:lnTo>
                    <a:pt x="83" y="106"/>
                  </a:lnTo>
                  <a:lnTo>
                    <a:pt x="78" y="117"/>
                  </a:lnTo>
                  <a:lnTo>
                    <a:pt x="74" y="129"/>
                  </a:lnTo>
                  <a:lnTo>
                    <a:pt x="73" y="142"/>
                  </a:lnTo>
                  <a:lnTo>
                    <a:pt x="73" y="158"/>
                  </a:lnTo>
                  <a:lnTo>
                    <a:pt x="76" y="175"/>
                  </a:lnTo>
                  <a:lnTo>
                    <a:pt x="82" y="193"/>
                  </a:lnTo>
                  <a:lnTo>
                    <a:pt x="90" y="215"/>
                  </a:lnTo>
                  <a:lnTo>
                    <a:pt x="102" y="237"/>
                  </a:lnTo>
                  <a:lnTo>
                    <a:pt x="118" y="262"/>
                  </a:lnTo>
                  <a:lnTo>
                    <a:pt x="137" y="289"/>
                  </a:lnTo>
                  <a:lnTo>
                    <a:pt x="159" y="318"/>
                  </a:lnTo>
                  <a:lnTo>
                    <a:pt x="187" y="349"/>
                  </a:lnTo>
                  <a:lnTo>
                    <a:pt x="218" y="384"/>
                  </a:lnTo>
                  <a:lnTo>
                    <a:pt x="255" y="419"/>
                  </a:lnTo>
                  <a:lnTo>
                    <a:pt x="296" y="458"/>
                  </a:lnTo>
                  <a:lnTo>
                    <a:pt x="355" y="513"/>
                  </a:lnTo>
                  <a:lnTo>
                    <a:pt x="410" y="564"/>
                  </a:lnTo>
                  <a:lnTo>
                    <a:pt x="460" y="612"/>
                  </a:lnTo>
                  <a:lnTo>
                    <a:pt x="507" y="657"/>
                  </a:lnTo>
                  <a:lnTo>
                    <a:pt x="549" y="699"/>
                  </a:lnTo>
                  <a:lnTo>
                    <a:pt x="586" y="740"/>
                  </a:lnTo>
                  <a:lnTo>
                    <a:pt x="620" y="778"/>
                  </a:lnTo>
                  <a:lnTo>
                    <a:pt x="648" y="812"/>
                  </a:lnTo>
                  <a:lnTo>
                    <a:pt x="673" y="846"/>
                  </a:lnTo>
                  <a:lnTo>
                    <a:pt x="694" y="877"/>
                  </a:lnTo>
                  <a:lnTo>
                    <a:pt x="711" y="907"/>
                  </a:lnTo>
                  <a:lnTo>
                    <a:pt x="723" y="934"/>
                  </a:lnTo>
                  <a:lnTo>
                    <a:pt x="731" y="961"/>
                  </a:lnTo>
                  <a:lnTo>
                    <a:pt x="735" y="986"/>
                  </a:lnTo>
                  <a:lnTo>
                    <a:pt x="735" y="1011"/>
                  </a:lnTo>
                  <a:lnTo>
                    <a:pt x="731" y="1034"/>
                  </a:lnTo>
                  <a:lnTo>
                    <a:pt x="724" y="1056"/>
                  </a:lnTo>
                  <a:lnTo>
                    <a:pt x="712" y="1078"/>
                  </a:lnTo>
                  <a:lnTo>
                    <a:pt x="697" y="1098"/>
                  </a:lnTo>
                  <a:lnTo>
                    <a:pt x="676" y="1120"/>
                  </a:lnTo>
                  <a:lnTo>
                    <a:pt x="653" y="1140"/>
                  </a:lnTo>
                  <a:lnTo>
                    <a:pt x="626" y="1160"/>
                  </a:lnTo>
                  <a:lnTo>
                    <a:pt x="595" y="1181"/>
                  </a:lnTo>
                  <a:lnTo>
                    <a:pt x="560" y="1202"/>
                  </a:lnTo>
                  <a:lnTo>
                    <a:pt x="521" y="1224"/>
                  </a:lnTo>
                  <a:lnTo>
                    <a:pt x="479" y="1245"/>
                  </a:lnTo>
                  <a:lnTo>
                    <a:pt x="479" y="1149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00" y="4098"/>
              <a:ext cx="37" cy="49"/>
            </a:xfrm>
            <a:custGeom>
              <a:avLst/>
              <a:gdLst>
                <a:gd name="T0" fmla="*/ 148 w 185"/>
                <a:gd name="T1" fmla="*/ 249 h 249"/>
                <a:gd name="T2" fmla="*/ 163 w 185"/>
                <a:gd name="T3" fmla="*/ 241 h 249"/>
                <a:gd name="T4" fmla="*/ 174 w 185"/>
                <a:gd name="T5" fmla="*/ 230 h 249"/>
                <a:gd name="T6" fmla="*/ 181 w 185"/>
                <a:gd name="T7" fmla="*/ 218 h 249"/>
                <a:gd name="T8" fmla="*/ 185 w 185"/>
                <a:gd name="T9" fmla="*/ 204 h 249"/>
                <a:gd name="T10" fmla="*/ 185 w 185"/>
                <a:gd name="T11" fmla="*/ 190 h 249"/>
                <a:gd name="T12" fmla="*/ 181 w 185"/>
                <a:gd name="T13" fmla="*/ 174 h 249"/>
                <a:gd name="T14" fmla="*/ 174 w 185"/>
                <a:gd name="T15" fmla="*/ 160 h 249"/>
                <a:gd name="T16" fmla="*/ 164 w 185"/>
                <a:gd name="T17" fmla="*/ 146 h 249"/>
                <a:gd name="T18" fmla="*/ 151 w 185"/>
                <a:gd name="T19" fmla="*/ 135 h 249"/>
                <a:gd name="T20" fmla="*/ 134 w 185"/>
                <a:gd name="T21" fmla="*/ 125 h 249"/>
                <a:gd name="T22" fmla="*/ 132 w 185"/>
                <a:gd name="T23" fmla="*/ 124 h 249"/>
                <a:gd name="T24" fmla="*/ 126 w 185"/>
                <a:gd name="T25" fmla="*/ 121 h 249"/>
                <a:gd name="T26" fmla="*/ 118 w 185"/>
                <a:gd name="T27" fmla="*/ 117 h 249"/>
                <a:gd name="T28" fmla="*/ 108 w 185"/>
                <a:gd name="T29" fmla="*/ 110 h 249"/>
                <a:gd name="T30" fmla="*/ 99 w 185"/>
                <a:gd name="T31" fmla="*/ 103 h 249"/>
                <a:gd name="T32" fmla="*/ 90 w 185"/>
                <a:gd name="T33" fmla="*/ 93 h 249"/>
                <a:gd name="T34" fmla="*/ 85 w 185"/>
                <a:gd name="T35" fmla="*/ 82 h 249"/>
                <a:gd name="T36" fmla="*/ 82 w 185"/>
                <a:gd name="T37" fmla="*/ 69 h 249"/>
                <a:gd name="T38" fmla="*/ 82 w 185"/>
                <a:gd name="T39" fmla="*/ 0 h 249"/>
                <a:gd name="T40" fmla="*/ 78 w 185"/>
                <a:gd name="T41" fmla="*/ 1 h 249"/>
                <a:gd name="T42" fmla="*/ 71 w 185"/>
                <a:gd name="T43" fmla="*/ 4 h 249"/>
                <a:gd name="T44" fmla="*/ 60 w 185"/>
                <a:gd name="T45" fmla="*/ 8 h 249"/>
                <a:gd name="T46" fmla="*/ 50 w 185"/>
                <a:gd name="T47" fmla="*/ 14 h 249"/>
                <a:gd name="T48" fmla="*/ 39 w 185"/>
                <a:gd name="T49" fmla="*/ 22 h 249"/>
                <a:gd name="T50" fmla="*/ 28 w 185"/>
                <a:gd name="T51" fmla="*/ 31 h 249"/>
                <a:gd name="T52" fmla="*/ 18 w 185"/>
                <a:gd name="T53" fmla="*/ 40 h 249"/>
                <a:gd name="T54" fmla="*/ 10 w 185"/>
                <a:gd name="T55" fmla="*/ 51 h 249"/>
                <a:gd name="T56" fmla="*/ 3 w 185"/>
                <a:gd name="T57" fmla="*/ 62 h 249"/>
                <a:gd name="T58" fmla="*/ 0 w 185"/>
                <a:gd name="T59" fmla="*/ 75 h 249"/>
                <a:gd name="T60" fmla="*/ 1 w 185"/>
                <a:gd name="T61" fmla="*/ 90 h 249"/>
                <a:gd name="T62" fmla="*/ 6 w 185"/>
                <a:gd name="T63" fmla="*/ 104 h 249"/>
                <a:gd name="T64" fmla="*/ 16 w 185"/>
                <a:gd name="T65" fmla="*/ 119 h 249"/>
                <a:gd name="T66" fmla="*/ 32 w 185"/>
                <a:gd name="T67" fmla="*/ 136 h 249"/>
                <a:gd name="T68" fmla="*/ 55 w 185"/>
                <a:gd name="T69" fmla="*/ 153 h 249"/>
                <a:gd name="T70" fmla="*/ 65 w 185"/>
                <a:gd name="T71" fmla="*/ 158 h 249"/>
                <a:gd name="T72" fmla="*/ 77 w 185"/>
                <a:gd name="T73" fmla="*/ 162 h 249"/>
                <a:gd name="T74" fmla="*/ 88 w 185"/>
                <a:gd name="T75" fmla="*/ 165 h 249"/>
                <a:gd name="T76" fmla="*/ 100 w 185"/>
                <a:gd name="T77" fmla="*/ 167 h 249"/>
                <a:gd name="T78" fmla="*/ 110 w 185"/>
                <a:gd name="T79" fmla="*/ 170 h 249"/>
                <a:gd name="T80" fmla="*/ 120 w 185"/>
                <a:gd name="T81" fmla="*/ 173 h 249"/>
                <a:gd name="T82" fmla="*/ 129 w 185"/>
                <a:gd name="T83" fmla="*/ 178 h 249"/>
                <a:gd name="T84" fmla="*/ 136 w 185"/>
                <a:gd name="T85" fmla="*/ 185 h 249"/>
                <a:gd name="T86" fmla="*/ 143 w 185"/>
                <a:gd name="T87" fmla="*/ 195 h 249"/>
                <a:gd name="T88" fmla="*/ 147 w 185"/>
                <a:gd name="T89" fmla="*/ 207 h 249"/>
                <a:gd name="T90" fmla="*/ 148 w 185"/>
                <a:gd name="T91" fmla="*/ 222 h 249"/>
                <a:gd name="T92" fmla="*/ 148 w 185"/>
                <a:gd name="T93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5" h="249">
                  <a:moveTo>
                    <a:pt x="148" y="249"/>
                  </a:moveTo>
                  <a:lnTo>
                    <a:pt x="163" y="241"/>
                  </a:lnTo>
                  <a:lnTo>
                    <a:pt x="174" y="230"/>
                  </a:lnTo>
                  <a:lnTo>
                    <a:pt x="181" y="218"/>
                  </a:lnTo>
                  <a:lnTo>
                    <a:pt x="185" y="204"/>
                  </a:lnTo>
                  <a:lnTo>
                    <a:pt x="185" y="190"/>
                  </a:lnTo>
                  <a:lnTo>
                    <a:pt x="181" y="174"/>
                  </a:lnTo>
                  <a:lnTo>
                    <a:pt x="174" y="160"/>
                  </a:lnTo>
                  <a:lnTo>
                    <a:pt x="164" y="146"/>
                  </a:lnTo>
                  <a:lnTo>
                    <a:pt x="151" y="135"/>
                  </a:lnTo>
                  <a:lnTo>
                    <a:pt x="134" y="125"/>
                  </a:lnTo>
                  <a:lnTo>
                    <a:pt x="132" y="124"/>
                  </a:lnTo>
                  <a:lnTo>
                    <a:pt x="126" y="121"/>
                  </a:lnTo>
                  <a:lnTo>
                    <a:pt x="118" y="117"/>
                  </a:lnTo>
                  <a:lnTo>
                    <a:pt x="108" y="110"/>
                  </a:lnTo>
                  <a:lnTo>
                    <a:pt x="99" y="103"/>
                  </a:lnTo>
                  <a:lnTo>
                    <a:pt x="90" y="93"/>
                  </a:lnTo>
                  <a:lnTo>
                    <a:pt x="85" y="82"/>
                  </a:lnTo>
                  <a:lnTo>
                    <a:pt x="82" y="69"/>
                  </a:lnTo>
                  <a:lnTo>
                    <a:pt x="82" y="0"/>
                  </a:lnTo>
                  <a:lnTo>
                    <a:pt x="78" y="1"/>
                  </a:lnTo>
                  <a:lnTo>
                    <a:pt x="71" y="4"/>
                  </a:lnTo>
                  <a:lnTo>
                    <a:pt x="60" y="8"/>
                  </a:lnTo>
                  <a:lnTo>
                    <a:pt x="50" y="14"/>
                  </a:lnTo>
                  <a:lnTo>
                    <a:pt x="39" y="22"/>
                  </a:lnTo>
                  <a:lnTo>
                    <a:pt x="28" y="31"/>
                  </a:lnTo>
                  <a:lnTo>
                    <a:pt x="18" y="40"/>
                  </a:lnTo>
                  <a:lnTo>
                    <a:pt x="10" y="51"/>
                  </a:lnTo>
                  <a:lnTo>
                    <a:pt x="3" y="62"/>
                  </a:lnTo>
                  <a:lnTo>
                    <a:pt x="0" y="75"/>
                  </a:lnTo>
                  <a:lnTo>
                    <a:pt x="1" y="90"/>
                  </a:lnTo>
                  <a:lnTo>
                    <a:pt x="6" y="104"/>
                  </a:lnTo>
                  <a:lnTo>
                    <a:pt x="16" y="119"/>
                  </a:lnTo>
                  <a:lnTo>
                    <a:pt x="32" y="136"/>
                  </a:lnTo>
                  <a:lnTo>
                    <a:pt x="55" y="153"/>
                  </a:lnTo>
                  <a:lnTo>
                    <a:pt x="65" y="158"/>
                  </a:lnTo>
                  <a:lnTo>
                    <a:pt x="77" y="162"/>
                  </a:lnTo>
                  <a:lnTo>
                    <a:pt x="88" y="165"/>
                  </a:lnTo>
                  <a:lnTo>
                    <a:pt x="100" y="167"/>
                  </a:lnTo>
                  <a:lnTo>
                    <a:pt x="110" y="170"/>
                  </a:lnTo>
                  <a:lnTo>
                    <a:pt x="120" y="173"/>
                  </a:lnTo>
                  <a:lnTo>
                    <a:pt x="129" y="178"/>
                  </a:lnTo>
                  <a:lnTo>
                    <a:pt x="136" y="185"/>
                  </a:lnTo>
                  <a:lnTo>
                    <a:pt x="143" y="195"/>
                  </a:lnTo>
                  <a:lnTo>
                    <a:pt x="147" y="207"/>
                  </a:lnTo>
                  <a:lnTo>
                    <a:pt x="148" y="222"/>
                  </a:lnTo>
                  <a:lnTo>
                    <a:pt x="148" y="24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00" y="4098"/>
              <a:ext cx="37" cy="49"/>
            </a:xfrm>
            <a:custGeom>
              <a:avLst/>
              <a:gdLst>
                <a:gd name="T0" fmla="*/ 148 w 185"/>
                <a:gd name="T1" fmla="*/ 249 h 249"/>
                <a:gd name="T2" fmla="*/ 163 w 185"/>
                <a:gd name="T3" fmla="*/ 241 h 249"/>
                <a:gd name="T4" fmla="*/ 174 w 185"/>
                <a:gd name="T5" fmla="*/ 230 h 249"/>
                <a:gd name="T6" fmla="*/ 181 w 185"/>
                <a:gd name="T7" fmla="*/ 218 h 249"/>
                <a:gd name="T8" fmla="*/ 185 w 185"/>
                <a:gd name="T9" fmla="*/ 204 h 249"/>
                <a:gd name="T10" fmla="*/ 185 w 185"/>
                <a:gd name="T11" fmla="*/ 190 h 249"/>
                <a:gd name="T12" fmla="*/ 181 w 185"/>
                <a:gd name="T13" fmla="*/ 174 h 249"/>
                <a:gd name="T14" fmla="*/ 174 w 185"/>
                <a:gd name="T15" fmla="*/ 160 h 249"/>
                <a:gd name="T16" fmla="*/ 164 w 185"/>
                <a:gd name="T17" fmla="*/ 146 h 249"/>
                <a:gd name="T18" fmla="*/ 151 w 185"/>
                <a:gd name="T19" fmla="*/ 135 h 249"/>
                <a:gd name="T20" fmla="*/ 134 w 185"/>
                <a:gd name="T21" fmla="*/ 125 h 249"/>
                <a:gd name="T22" fmla="*/ 132 w 185"/>
                <a:gd name="T23" fmla="*/ 124 h 249"/>
                <a:gd name="T24" fmla="*/ 126 w 185"/>
                <a:gd name="T25" fmla="*/ 121 h 249"/>
                <a:gd name="T26" fmla="*/ 118 w 185"/>
                <a:gd name="T27" fmla="*/ 117 h 249"/>
                <a:gd name="T28" fmla="*/ 108 w 185"/>
                <a:gd name="T29" fmla="*/ 110 h 249"/>
                <a:gd name="T30" fmla="*/ 99 w 185"/>
                <a:gd name="T31" fmla="*/ 103 h 249"/>
                <a:gd name="T32" fmla="*/ 90 w 185"/>
                <a:gd name="T33" fmla="*/ 93 h 249"/>
                <a:gd name="T34" fmla="*/ 85 w 185"/>
                <a:gd name="T35" fmla="*/ 82 h 249"/>
                <a:gd name="T36" fmla="*/ 82 w 185"/>
                <a:gd name="T37" fmla="*/ 69 h 249"/>
                <a:gd name="T38" fmla="*/ 82 w 185"/>
                <a:gd name="T39" fmla="*/ 0 h 249"/>
                <a:gd name="T40" fmla="*/ 78 w 185"/>
                <a:gd name="T41" fmla="*/ 1 h 249"/>
                <a:gd name="T42" fmla="*/ 71 w 185"/>
                <a:gd name="T43" fmla="*/ 4 h 249"/>
                <a:gd name="T44" fmla="*/ 60 w 185"/>
                <a:gd name="T45" fmla="*/ 8 h 249"/>
                <a:gd name="T46" fmla="*/ 50 w 185"/>
                <a:gd name="T47" fmla="*/ 14 h 249"/>
                <a:gd name="T48" fmla="*/ 39 w 185"/>
                <a:gd name="T49" fmla="*/ 22 h 249"/>
                <a:gd name="T50" fmla="*/ 28 w 185"/>
                <a:gd name="T51" fmla="*/ 31 h 249"/>
                <a:gd name="T52" fmla="*/ 18 w 185"/>
                <a:gd name="T53" fmla="*/ 40 h 249"/>
                <a:gd name="T54" fmla="*/ 10 w 185"/>
                <a:gd name="T55" fmla="*/ 51 h 249"/>
                <a:gd name="T56" fmla="*/ 3 w 185"/>
                <a:gd name="T57" fmla="*/ 62 h 249"/>
                <a:gd name="T58" fmla="*/ 0 w 185"/>
                <a:gd name="T59" fmla="*/ 75 h 249"/>
                <a:gd name="T60" fmla="*/ 1 w 185"/>
                <a:gd name="T61" fmla="*/ 90 h 249"/>
                <a:gd name="T62" fmla="*/ 6 w 185"/>
                <a:gd name="T63" fmla="*/ 104 h 249"/>
                <a:gd name="T64" fmla="*/ 16 w 185"/>
                <a:gd name="T65" fmla="*/ 119 h 249"/>
                <a:gd name="T66" fmla="*/ 32 w 185"/>
                <a:gd name="T67" fmla="*/ 136 h 249"/>
                <a:gd name="T68" fmla="*/ 55 w 185"/>
                <a:gd name="T69" fmla="*/ 153 h 249"/>
                <a:gd name="T70" fmla="*/ 65 w 185"/>
                <a:gd name="T71" fmla="*/ 158 h 249"/>
                <a:gd name="T72" fmla="*/ 77 w 185"/>
                <a:gd name="T73" fmla="*/ 162 h 249"/>
                <a:gd name="T74" fmla="*/ 88 w 185"/>
                <a:gd name="T75" fmla="*/ 165 h 249"/>
                <a:gd name="T76" fmla="*/ 100 w 185"/>
                <a:gd name="T77" fmla="*/ 167 h 249"/>
                <a:gd name="T78" fmla="*/ 110 w 185"/>
                <a:gd name="T79" fmla="*/ 170 h 249"/>
                <a:gd name="T80" fmla="*/ 120 w 185"/>
                <a:gd name="T81" fmla="*/ 173 h 249"/>
                <a:gd name="T82" fmla="*/ 129 w 185"/>
                <a:gd name="T83" fmla="*/ 178 h 249"/>
                <a:gd name="T84" fmla="*/ 136 w 185"/>
                <a:gd name="T85" fmla="*/ 185 h 249"/>
                <a:gd name="T86" fmla="*/ 143 w 185"/>
                <a:gd name="T87" fmla="*/ 195 h 249"/>
                <a:gd name="T88" fmla="*/ 147 w 185"/>
                <a:gd name="T89" fmla="*/ 207 h 249"/>
                <a:gd name="T90" fmla="*/ 148 w 185"/>
                <a:gd name="T91" fmla="*/ 222 h 249"/>
                <a:gd name="T92" fmla="*/ 148 w 185"/>
                <a:gd name="T93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5" h="249">
                  <a:moveTo>
                    <a:pt x="148" y="249"/>
                  </a:moveTo>
                  <a:lnTo>
                    <a:pt x="163" y="241"/>
                  </a:lnTo>
                  <a:lnTo>
                    <a:pt x="174" y="230"/>
                  </a:lnTo>
                  <a:lnTo>
                    <a:pt x="181" y="218"/>
                  </a:lnTo>
                  <a:lnTo>
                    <a:pt x="185" y="204"/>
                  </a:lnTo>
                  <a:lnTo>
                    <a:pt x="185" y="190"/>
                  </a:lnTo>
                  <a:lnTo>
                    <a:pt x="181" y="174"/>
                  </a:lnTo>
                  <a:lnTo>
                    <a:pt x="174" y="160"/>
                  </a:lnTo>
                  <a:lnTo>
                    <a:pt x="164" y="146"/>
                  </a:lnTo>
                  <a:lnTo>
                    <a:pt x="151" y="135"/>
                  </a:lnTo>
                  <a:lnTo>
                    <a:pt x="134" y="125"/>
                  </a:lnTo>
                  <a:lnTo>
                    <a:pt x="132" y="124"/>
                  </a:lnTo>
                  <a:lnTo>
                    <a:pt x="126" y="121"/>
                  </a:lnTo>
                  <a:lnTo>
                    <a:pt x="118" y="117"/>
                  </a:lnTo>
                  <a:lnTo>
                    <a:pt x="108" y="110"/>
                  </a:lnTo>
                  <a:lnTo>
                    <a:pt x="99" y="103"/>
                  </a:lnTo>
                  <a:lnTo>
                    <a:pt x="90" y="93"/>
                  </a:lnTo>
                  <a:lnTo>
                    <a:pt x="85" y="82"/>
                  </a:lnTo>
                  <a:lnTo>
                    <a:pt x="82" y="69"/>
                  </a:lnTo>
                  <a:lnTo>
                    <a:pt x="82" y="0"/>
                  </a:lnTo>
                  <a:lnTo>
                    <a:pt x="78" y="1"/>
                  </a:lnTo>
                  <a:lnTo>
                    <a:pt x="71" y="4"/>
                  </a:lnTo>
                  <a:lnTo>
                    <a:pt x="60" y="8"/>
                  </a:lnTo>
                  <a:lnTo>
                    <a:pt x="50" y="14"/>
                  </a:lnTo>
                  <a:lnTo>
                    <a:pt x="39" y="22"/>
                  </a:lnTo>
                  <a:lnTo>
                    <a:pt x="28" y="31"/>
                  </a:lnTo>
                  <a:lnTo>
                    <a:pt x="18" y="40"/>
                  </a:lnTo>
                  <a:lnTo>
                    <a:pt x="10" y="51"/>
                  </a:lnTo>
                  <a:lnTo>
                    <a:pt x="3" y="62"/>
                  </a:lnTo>
                  <a:lnTo>
                    <a:pt x="0" y="75"/>
                  </a:lnTo>
                  <a:lnTo>
                    <a:pt x="1" y="90"/>
                  </a:lnTo>
                  <a:lnTo>
                    <a:pt x="6" y="104"/>
                  </a:lnTo>
                  <a:lnTo>
                    <a:pt x="16" y="119"/>
                  </a:lnTo>
                  <a:lnTo>
                    <a:pt x="32" y="136"/>
                  </a:lnTo>
                  <a:lnTo>
                    <a:pt x="55" y="153"/>
                  </a:lnTo>
                  <a:lnTo>
                    <a:pt x="65" y="158"/>
                  </a:lnTo>
                  <a:lnTo>
                    <a:pt x="77" y="162"/>
                  </a:lnTo>
                  <a:lnTo>
                    <a:pt x="88" y="165"/>
                  </a:lnTo>
                  <a:lnTo>
                    <a:pt x="100" y="167"/>
                  </a:lnTo>
                  <a:lnTo>
                    <a:pt x="110" y="170"/>
                  </a:lnTo>
                  <a:lnTo>
                    <a:pt x="120" y="173"/>
                  </a:lnTo>
                  <a:lnTo>
                    <a:pt x="129" y="178"/>
                  </a:lnTo>
                  <a:lnTo>
                    <a:pt x="136" y="185"/>
                  </a:lnTo>
                  <a:lnTo>
                    <a:pt x="143" y="195"/>
                  </a:lnTo>
                  <a:lnTo>
                    <a:pt x="147" y="207"/>
                  </a:lnTo>
                  <a:lnTo>
                    <a:pt x="148" y="222"/>
                  </a:lnTo>
                  <a:lnTo>
                    <a:pt x="148" y="249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370" y="3972"/>
              <a:ext cx="95" cy="135"/>
            </a:xfrm>
            <a:custGeom>
              <a:avLst/>
              <a:gdLst>
                <a:gd name="T0" fmla="*/ 321 w 475"/>
                <a:gd name="T1" fmla="*/ 670 h 675"/>
                <a:gd name="T2" fmla="*/ 366 w 475"/>
                <a:gd name="T3" fmla="*/ 655 h 675"/>
                <a:gd name="T4" fmla="*/ 408 w 475"/>
                <a:gd name="T5" fmla="*/ 632 h 675"/>
                <a:gd name="T6" fmla="*/ 442 w 475"/>
                <a:gd name="T7" fmla="*/ 605 h 675"/>
                <a:gd name="T8" fmla="*/ 465 w 475"/>
                <a:gd name="T9" fmla="*/ 573 h 675"/>
                <a:gd name="T10" fmla="*/ 475 w 475"/>
                <a:gd name="T11" fmla="*/ 539 h 675"/>
                <a:gd name="T12" fmla="*/ 470 w 475"/>
                <a:gd name="T13" fmla="*/ 502 h 675"/>
                <a:gd name="T14" fmla="*/ 446 w 475"/>
                <a:gd name="T15" fmla="*/ 465 h 675"/>
                <a:gd name="T16" fmla="*/ 399 w 475"/>
                <a:gd name="T17" fmla="*/ 429 h 675"/>
                <a:gd name="T18" fmla="*/ 328 w 475"/>
                <a:gd name="T19" fmla="*/ 393 h 675"/>
                <a:gd name="T20" fmla="*/ 242 w 475"/>
                <a:gd name="T21" fmla="*/ 356 h 675"/>
                <a:gd name="T22" fmla="*/ 175 w 475"/>
                <a:gd name="T23" fmla="*/ 325 h 675"/>
                <a:gd name="T24" fmla="*/ 126 w 475"/>
                <a:gd name="T25" fmla="*/ 295 h 675"/>
                <a:gd name="T26" fmla="*/ 97 w 475"/>
                <a:gd name="T27" fmla="*/ 266 h 675"/>
                <a:gd name="T28" fmla="*/ 88 w 475"/>
                <a:gd name="T29" fmla="*/ 235 h 675"/>
                <a:gd name="T30" fmla="*/ 99 w 475"/>
                <a:gd name="T31" fmla="*/ 203 h 675"/>
                <a:gd name="T32" fmla="*/ 130 w 475"/>
                <a:gd name="T33" fmla="*/ 164 h 675"/>
                <a:gd name="T34" fmla="*/ 182 w 475"/>
                <a:gd name="T35" fmla="*/ 120 h 675"/>
                <a:gd name="T36" fmla="*/ 208 w 475"/>
                <a:gd name="T37" fmla="*/ 0 h 675"/>
                <a:gd name="T38" fmla="*/ 169 w 475"/>
                <a:gd name="T39" fmla="*/ 16 h 675"/>
                <a:gd name="T40" fmla="*/ 129 w 475"/>
                <a:gd name="T41" fmla="*/ 42 h 675"/>
                <a:gd name="T42" fmla="*/ 90 w 475"/>
                <a:gd name="T43" fmla="*/ 73 h 675"/>
                <a:gd name="T44" fmla="*/ 55 w 475"/>
                <a:gd name="T45" fmla="*/ 111 h 675"/>
                <a:gd name="T46" fmla="*/ 27 w 475"/>
                <a:gd name="T47" fmla="*/ 152 h 675"/>
                <a:gd name="T48" fmla="*/ 8 w 475"/>
                <a:gd name="T49" fmla="*/ 195 h 675"/>
                <a:gd name="T50" fmla="*/ 0 w 475"/>
                <a:gd name="T51" fmla="*/ 239 h 675"/>
                <a:gd name="T52" fmla="*/ 7 w 475"/>
                <a:gd name="T53" fmla="*/ 283 h 675"/>
                <a:gd name="T54" fmla="*/ 30 w 475"/>
                <a:gd name="T55" fmla="*/ 325 h 675"/>
                <a:gd name="T56" fmla="*/ 72 w 475"/>
                <a:gd name="T57" fmla="*/ 362 h 675"/>
                <a:gd name="T58" fmla="*/ 136 w 475"/>
                <a:gd name="T59" fmla="*/ 396 h 675"/>
                <a:gd name="T60" fmla="*/ 195 w 475"/>
                <a:gd name="T61" fmla="*/ 418 h 675"/>
                <a:gd name="T62" fmla="*/ 252 w 475"/>
                <a:gd name="T63" fmla="*/ 442 h 675"/>
                <a:gd name="T64" fmla="*/ 305 w 475"/>
                <a:gd name="T65" fmla="*/ 466 h 675"/>
                <a:gd name="T66" fmla="*/ 348 w 475"/>
                <a:gd name="T67" fmla="*/ 490 h 675"/>
                <a:gd name="T68" fmla="*/ 380 w 475"/>
                <a:gd name="T69" fmla="*/ 513 h 675"/>
                <a:gd name="T70" fmla="*/ 397 w 475"/>
                <a:gd name="T71" fmla="*/ 537 h 675"/>
                <a:gd name="T72" fmla="*/ 397 w 475"/>
                <a:gd name="T73" fmla="*/ 559 h 675"/>
                <a:gd name="T74" fmla="*/ 376 w 475"/>
                <a:gd name="T75" fmla="*/ 581 h 675"/>
                <a:gd name="T76" fmla="*/ 330 w 475"/>
                <a:gd name="T77" fmla="*/ 603 h 675"/>
                <a:gd name="T78" fmla="*/ 297 w 475"/>
                <a:gd name="T79" fmla="*/ 67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75" h="675">
                  <a:moveTo>
                    <a:pt x="297" y="675"/>
                  </a:moveTo>
                  <a:lnTo>
                    <a:pt x="321" y="670"/>
                  </a:lnTo>
                  <a:lnTo>
                    <a:pt x="344" y="663"/>
                  </a:lnTo>
                  <a:lnTo>
                    <a:pt x="366" y="655"/>
                  </a:lnTo>
                  <a:lnTo>
                    <a:pt x="388" y="644"/>
                  </a:lnTo>
                  <a:lnTo>
                    <a:pt x="408" y="632"/>
                  </a:lnTo>
                  <a:lnTo>
                    <a:pt x="426" y="619"/>
                  </a:lnTo>
                  <a:lnTo>
                    <a:pt x="442" y="605"/>
                  </a:lnTo>
                  <a:lnTo>
                    <a:pt x="455" y="589"/>
                  </a:lnTo>
                  <a:lnTo>
                    <a:pt x="465" y="573"/>
                  </a:lnTo>
                  <a:lnTo>
                    <a:pt x="472" y="556"/>
                  </a:lnTo>
                  <a:lnTo>
                    <a:pt x="475" y="539"/>
                  </a:lnTo>
                  <a:lnTo>
                    <a:pt x="475" y="520"/>
                  </a:lnTo>
                  <a:lnTo>
                    <a:pt x="470" y="502"/>
                  </a:lnTo>
                  <a:lnTo>
                    <a:pt x="460" y="484"/>
                  </a:lnTo>
                  <a:lnTo>
                    <a:pt x="446" y="465"/>
                  </a:lnTo>
                  <a:lnTo>
                    <a:pt x="425" y="446"/>
                  </a:lnTo>
                  <a:lnTo>
                    <a:pt x="399" y="429"/>
                  </a:lnTo>
                  <a:lnTo>
                    <a:pt x="366" y="410"/>
                  </a:lnTo>
                  <a:lnTo>
                    <a:pt x="328" y="393"/>
                  </a:lnTo>
                  <a:lnTo>
                    <a:pt x="283" y="375"/>
                  </a:lnTo>
                  <a:lnTo>
                    <a:pt x="242" y="356"/>
                  </a:lnTo>
                  <a:lnTo>
                    <a:pt x="206" y="340"/>
                  </a:lnTo>
                  <a:lnTo>
                    <a:pt x="175" y="325"/>
                  </a:lnTo>
                  <a:lnTo>
                    <a:pt x="148" y="309"/>
                  </a:lnTo>
                  <a:lnTo>
                    <a:pt x="126" y="295"/>
                  </a:lnTo>
                  <a:lnTo>
                    <a:pt x="109" y="281"/>
                  </a:lnTo>
                  <a:lnTo>
                    <a:pt x="97" y="266"/>
                  </a:lnTo>
                  <a:lnTo>
                    <a:pt x="90" y="251"/>
                  </a:lnTo>
                  <a:lnTo>
                    <a:pt x="88" y="235"/>
                  </a:lnTo>
                  <a:lnTo>
                    <a:pt x="91" y="220"/>
                  </a:lnTo>
                  <a:lnTo>
                    <a:pt x="99" y="203"/>
                  </a:lnTo>
                  <a:lnTo>
                    <a:pt x="112" y="184"/>
                  </a:lnTo>
                  <a:lnTo>
                    <a:pt x="130" y="164"/>
                  </a:lnTo>
                  <a:lnTo>
                    <a:pt x="154" y="144"/>
                  </a:lnTo>
                  <a:lnTo>
                    <a:pt x="182" y="120"/>
                  </a:lnTo>
                  <a:lnTo>
                    <a:pt x="215" y="95"/>
                  </a:lnTo>
                  <a:lnTo>
                    <a:pt x="208" y="0"/>
                  </a:lnTo>
                  <a:lnTo>
                    <a:pt x="189" y="7"/>
                  </a:lnTo>
                  <a:lnTo>
                    <a:pt x="169" y="16"/>
                  </a:lnTo>
                  <a:lnTo>
                    <a:pt x="149" y="28"/>
                  </a:lnTo>
                  <a:lnTo>
                    <a:pt x="129" y="42"/>
                  </a:lnTo>
                  <a:lnTo>
                    <a:pt x="109" y="57"/>
                  </a:lnTo>
                  <a:lnTo>
                    <a:pt x="90" y="73"/>
                  </a:lnTo>
                  <a:lnTo>
                    <a:pt x="71" y="92"/>
                  </a:lnTo>
                  <a:lnTo>
                    <a:pt x="55" y="111"/>
                  </a:lnTo>
                  <a:lnTo>
                    <a:pt x="40" y="131"/>
                  </a:lnTo>
                  <a:lnTo>
                    <a:pt x="27" y="152"/>
                  </a:lnTo>
                  <a:lnTo>
                    <a:pt x="16" y="173"/>
                  </a:lnTo>
                  <a:lnTo>
                    <a:pt x="8" y="195"/>
                  </a:lnTo>
                  <a:lnTo>
                    <a:pt x="3" y="218"/>
                  </a:lnTo>
                  <a:lnTo>
                    <a:pt x="0" y="239"/>
                  </a:lnTo>
                  <a:lnTo>
                    <a:pt x="2" y="262"/>
                  </a:lnTo>
                  <a:lnTo>
                    <a:pt x="7" y="283"/>
                  </a:lnTo>
                  <a:lnTo>
                    <a:pt x="16" y="304"/>
                  </a:lnTo>
                  <a:lnTo>
                    <a:pt x="30" y="325"/>
                  </a:lnTo>
                  <a:lnTo>
                    <a:pt x="48" y="344"/>
                  </a:lnTo>
                  <a:lnTo>
                    <a:pt x="72" y="362"/>
                  </a:lnTo>
                  <a:lnTo>
                    <a:pt x="102" y="380"/>
                  </a:lnTo>
                  <a:lnTo>
                    <a:pt x="136" y="396"/>
                  </a:lnTo>
                  <a:lnTo>
                    <a:pt x="166" y="407"/>
                  </a:lnTo>
                  <a:lnTo>
                    <a:pt x="195" y="418"/>
                  </a:lnTo>
                  <a:lnTo>
                    <a:pt x="225" y="431"/>
                  </a:lnTo>
                  <a:lnTo>
                    <a:pt x="252" y="442"/>
                  </a:lnTo>
                  <a:lnTo>
                    <a:pt x="279" y="454"/>
                  </a:lnTo>
                  <a:lnTo>
                    <a:pt x="305" y="466"/>
                  </a:lnTo>
                  <a:lnTo>
                    <a:pt x="327" y="477"/>
                  </a:lnTo>
                  <a:lnTo>
                    <a:pt x="348" y="490"/>
                  </a:lnTo>
                  <a:lnTo>
                    <a:pt x="365" y="502"/>
                  </a:lnTo>
                  <a:lnTo>
                    <a:pt x="380" y="513"/>
                  </a:lnTo>
                  <a:lnTo>
                    <a:pt x="391" y="525"/>
                  </a:lnTo>
                  <a:lnTo>
                    <a:pt x="397" y="537"/>
                  </a:lnTo>
                  <a:lnTo>
                    <a:pt x="400" y="548"/>
                  </a:lnTo>
                  <a:lnTo>
                    <a:pt x="397" y="559"/>
                  </a:lnTo>
                  <a:lnTo>
                    <a:pt x="389" y="570"/>
                  </a:lnTo>
                  <a:lnTo>
                    <a:pt x="376" y="581"/>
                  </a:lnTo>
                  <a:lnTo>
                    <a:pt x="356" y="593"/>
                  </a:lnTo>
                  <a:lnTo>
                    <a:pt x="330" y="603"/>
                  </a:lnTo>
                  <a:lnTo>
                    <a:pt x="297" y="613"/>
                  </a:lnTo>
                  <a:lnTo>
                    <a:pt x="297" y="67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370" y="3972"/>
              <a:ext cx="95" cy="135"/>
            </a:xfrm>
            <a:custGeom>
              <a:avLst/>
              <a:gdLst>
                <a:gd name="T0" fmla="*/ 321 w 475"/>
                <a:gd name="T1" fmla="*/ 670 h 675"/>
                <a:gd name="T2" fmla="*/ 366 w 475"/>
                <a:gd name="T3" fmla="*/ 655 h 675"/>
                <a:gd name="T4" fmla="*/ 408 w 475"/>
                <a:gd name="T5" fmla="*/ 632 h 675"/>
                <a:gd name="T6" fmla="*/ 442 w 475"/>
                <a:gd name="T7" fmla="*/ 605 h 675"/>
                <a:gd name="T8" fmla="*/ 465 w 475"/>
                <a:gd name="T9" fmla="*/ 573 h 675"/>
                <a:gd name="T10" fmla="*/ 475 w 475"/>
                <a:gd name="T11" fmla="*/ 539 h 675"/>
                <a:gd name="T12" fmla="*/ 470 w 475"/>
                <a:gd name="T13" fmla="*/ 502 h 675"/>
                <a:gd name="T14" fmla="*/ 446 w 475"/>
                <a:gd name="T15" fmla="*/ 465 h 675"/>
                <a:gd name="T16" fmla="*/ 399 w 475"/>
                <a:gd name="T17" fmla="*/ 429 h 675"/>
                <a:gd name="T18" fmla="*/ 328 w 475"/>
                <a:gd name="T19" fmla="*/ 393 h 675"/>
                <a:gd name="T20" fmla="*/ 242 w 475"/>
                <a:gd name="T21" fmla="*/ 356 h 675"/>
                <a:gd name="T22" fmla="*/ 175 w 475"/>
                <a:gd name="T23" fmla="*/ 325 h 675"/>
                <a:gd name="T24" fmla="*/ 126 w 475"/>
                <a:gd name="T25" fmla="*/ 295 h 675"/>
                <a:gd name="T26" fmla="*/ 97 w 475"/>
                <a:gd name="T27" fmla="*/ 266 h 675"/>
                <a:gd name="T28" fmla="*/ 88 w 475"/>
                <a:gd name="T29" fmla="*/ 235 h 675"/>
                <a:gd name="T30" fmla="*/ 99 w 475"/>
                <a:gd name="T31" fmla="*/ 203 h 675"/>
                <a:gd name="T32" fmla="*/ 130 w 475"/>
                <a:gd name="T33" fmla="*/ 164 h 675"/>
                <a:gd name="T34" fmla="*/ 182 w 475"/>
                <a:gd name="T35" fmla="*/ 120 h 675"/>
                <a:gd name="T36" fmla="*/ 208 w 475"/>
                <a:gd name="T37" fmla="*/ 0 h 675"/>
                <a:gd name="T38" fmla="*/ 169 w 475"/>
                <a:gd name="T39" fmla="*/ 16 h 675"/>
                <a:gd name="T40" fmla="*/ 129 w 475"/>
                <a:gd name="T41" fmla="*/ 42 h 675"/>
                <a:gd name="T42" fmla="*/ 90 w 475"/>
                <a:gd name="T43" fmla="*/ 73 h 675"/>
                <a:gd name="T44" fmla="*/ 55 w 475"/>
                <a:gd name="T45" fmla="*/ 111 h 675"/>
                <a:gd name="T46" fmla="*/ 27 w 475"/>
                <a:gd name="T47" fmla="*/ 152 h 675"/>
                <a:gd name="T48" fmla="*/ 8 w 475"/>
                <a:gd name="T49" fmla="*/ 195 h 675"/>
                <a:gd name="T50" fmla="*/ 0 w 475"/>
                <a:gd name="T51" fmla="*/ 239 h 675"/>
                <a:gd name="T52" fmla="*/ 7 w 475"/>
                <a:gd name="T53" fmla="*/ 283 h 675"/>
                <a:gd name="T54" fmla="*/ 30 w 475"/>
                <a:gd name="T55" fmla="*/ 325 h 675"/>
                <a:gd name="T56" fmla="*/ 72 w 475"/>
                <a:gd name="T57" fmla="*/ 362 h 675"/>
                <a:gd name="T58" fmla="*/ 136 w 475"/>
                <a:gd name="T59" fmla="*/ 396 h 675"/>
                <a:gd name="T60" fmla="*/ 195 w 475"/>
                <a:gd name="T61" fmla="*/ 418 h 675"/>
                <a:gd name="T62" fmla="*/ 252 w 475"/>
                <a:gd name="T63" fmla="*/ 442 h 675"/>
                <a:gd name="T64" fmla="*/ 305 w 475"/>
                <a:gd name="T65" fmla="*/ 466 h 675"/>
                <a:gd name="T66" fmla="*/ 348 w 475"/>
                <a:gd name="T67" fmla="*/ 490 h 675"/>
                <a:gd name="T68" fmla="*/ 380 w 475"/>
                <a:gd name="T69" fmla="*/ 513 h 675"/>
                <a:gd name="T70" fmla="*/ 397 w 475"/>
                <a:gd name="T71" fmla="*/ 537 h 675"/>
                <a:gd name="T72" fmla="*/ 397 w 475"/>
                <a:gd name="T73" fmla="*/ 559 h 675"/>
                <a:gd name="T74" fmla="*/ 376 w 475"/>
                <a:gd name="T75" fmla="*/ 581 h 675"/>
                <a:gd name="T76" fmla="*/ 330 w 475"/>
                <a:gd name="T77" fmla="*/ 603 h 675"/>
                <a:gd name="T78" fmla="*/ 297 w 475"/>
                <a:gd name="T79" fmla="*/ 67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75" h="675">
                  <a:moveTo>
                    <a:pt x="297" y="675"/>
                  </a:moveTo>
                  <a:lnTo>
                    <a:pt x="321" y="670"/>
                  </a:lnTo>
                  <a:lnTo>
                    <a:pt x="344" y="663"/>
                  </a:lnTo>
                  <a:lnTo>
                    <a:pt x="366" y="655"/>
                  </a:lnTo>
                  <a:lnTo>
                    <a:pt x="388" y="644"/>
                  </a:lnTo>
                  <a:lnTo>
                    <a:pt x="408" y="632"/>
                  </a:lnTo>
                  <a:lnTo>
                    <a:pt x="426" y="619"/>
                  </a:lnTo>
                  <a:lnTo>
                    <a:pt x="442" y="605"/>
                  </a:lnTo>
                  <a:lnTo>
                    <a:pt x="455" y="589"/>
                  </a:lnTo>
                  <a:lnTo>
                    <a:pt x="465" y="573"/>
                  </a:lnTo>
                  <a:lnTo>
                    <a:pt x="472" y="556"/>
                  </a:lnTo>
                  <a:lnTo>
                    <a:pt x="475" y="539"/>
                  </a:lnTo>
                  <a:lnTo>
                    <a:pt x="475" y="520"/>
                  </a:lnTo>
                  <a:lnTo>
                    <a:pt x="470" y="502"/>
                  </a:lnTo>
                  <a:lnTo>
                    <a:pt x="460" y="484"/>
                  </a:lnTo>
                  <a:lnTo>
                    <a:pt x="446" y="465"/>
                  </a:lnTo>
                  <a:lnTo>
                    <a:pt x="425" y="446"/>
                  </a:lnTo>
                  <a:lnTo>
                    <a:pt x="399" y="429"/>
                  </a:lnTo>
                  <a:lnTo>
                    <a:pt x="366" y="410"/>
                  </a:lnTo>
                  <a:lnTo>
                    <a:pt x="328" y="393"/>
                  </a:lnTo>
                  <a:lnTo>
                    <a:pt x="283" y="375"/>
                  </a:lnTo>
                  <a:lnTo>
                    <a:pt x="242" y="356"/>
                  </a:lnTo>
                  <a:lnTo>
                    <a:pt x="206" y="340"/>
                  </a:lnTo>
                  <a:lnTo>
                    <a:pt x="175" y="325"/>
                  </a:lnTo>
                  <a:lnTo>
                    <a:pt x="148" y="309"/>
                  </a:lnTo>
                  <a:lnTo>
                    <a:pt x="126" y="295"/>
                  </a:lnTo>
                  <a:lnTo>
                    <a:pt x="109" y="281"/>
                  </a:lnTo>
                  <a:lnTo>
                    <a:pt x="97" y="266"/>
                  </a:lnTo>
                  <a:lnTo>
                    <a:pt x="90" y="251"/>
                  </a:lnTo>
                  <a:lnTo>
                    <a:pt x="88" y="235"/>
                  </a:lnTo>
                  <a:lnTo>
                    <a:pt x="91" y="220"/>
                  </a:lnTo>
                  <a:lnTo>
                    <a:pt x="99" y="203"/>
                  </a:lnTo>
                  <a:lnTo>
                    <a:pt x="112" y="184"/>
                  </a:lnTo>
                  <a:lnTo>
                    <a:pt x="130" y="164"/>
                  </a:lnTo>
                  <a:lnTo>
                    <a:pt x="154" y="144"/>
                  </a:lnTo>
                  <a:lnTo>
                    <a:pt x="182" y="120"/>
                  </a:lnTo>
                  <a:lnTo>
                    <a:pt x="215" y="95"/>
                  </a:lnTo>
                  <a:lnTo>
                    <a:pt x="208" y="0"/>
                  </a:lnTo>
                  <a:lnTo>
                    <a:pt x="189" y="7"/>
                  </a:lnTo>
                  <a:lnTo>
                    <a:pt x="169" y="16"/>
                  </a:lnTo>
                  <a:lnTo>
                    <a:pt x="149" y="28"/>
                  </a:lnTo>
                  <a:lnTo>
                    <a:pt x="129" y="42"/>
                  </a:lnTo>
                  <a:lnTo>
                    <a:pt x="109" y="57"/>
                  </a:lnTo>
                  <a:lnTo>
                    <a:pt x="90" y="73"/>
                  </a:lnTo>
                  <a:lnTo>
                    <a:pt x="71" y="92"/>
                  </a:lnTo>
                  <a:lnTo>
                    <a:pt x="55" y="111"/>
                  </a:lnTo>
                  <a:lnTo>
                    <a:pt x="40" y="131"/>
                  </a:lnTo>
                  <a:lnTo>
                    <a:pt x="27" y="152"/>
                  </a:lnTo>
                  <a:lnTo>
                    <a:pt x="16" y="173"/>
                  </a:lnTo>
                  <a:lnTo>
                    <a:pt x="8" y="195"/>
                  </a:lnTo>
                  <a:lnTo>
                    <a:pt x="3" y="218"/>
                  </a:lnTo>
                  <a:lnTo>
                    <a:pt x="0" y="239"/>
                  </a:lnTo>
                  <a:lnTo>
                    <a:pt x="2" y="262"/>
                  </a:lnTo>
                  <a:lnTo>
                    <a:pt x="7" y="283"/>
                  </a:lnTo>
                  <a:lnTo>
                    <a:pt x="16" y="304"/>
                  </a:lnTo>
                  <a:lnTo>
                    <a:pt x="30" y="325"/>
                  </a:lnTo>
                  <a:lnTo>
                    <a:pt x="48" y="344"/>
                  </a:lnTo>
                  <a:lnTo>
                    <a:pt x="72" y="362"/>
                  </a:lnTo>
                  <a:lnTo>
                    <a:pt x="102" y="380"/>
                  </a:lnTo>
                  <a:lnTo>
                    <a:pt x="136" y="396"/>
                  </a:lnTo>
                  <a:lnTo>
                    <a:pt x="166" y="407"/>
                  </a:lnTo>
                  <a:lnTo>
                    <a:pt x="195" y="418"/>
                  </a:lnTo>
                  <a:lnTo>
                    <a:pt x="225" y="431"/>
                  </a:lnTo>
                  <a:lnTo>
                    <a:pt x="252" y="442"/>
                  </a:lnTo>
                  <a:lnTo>
                    <a:pt x="279" y="454"/>
                  </a:lnTo>
                  <a:lnTo>
                    <a:pt x="305" y="466"/>
                  </a:lnTo>
                  <a:lnTo>
                    <a:pt x="327" y="477"/>
                  </a:lnTo>
                  <a:lnTo>
                    <a:pt x="348" y="490"/>
                  </a:lnTo>
                  <a:lnTo>
                    <a:pt x="365" y="502"/>
                  </a:lnTo>
                  <a:lnTo>
                    <a:pt x="380" y="513"/>
                  </a:lnTo>
                  <a:lnTo>
                    <a:pt x="391" y="525"/>
                  </a:lnTo>
                  <a:lnTo>
                    <a:pt x="397" y="537"/>
                  </a:lnTo>
                  <a:lnTo>
                    <a:pt x="400" y="548"/>
                  </a:lnTo>
                  <a:lnTo>
                    <a:pt x="397" y="559"/>
                  </a:lnTo>
                  <a:lnTo>
                    <a:pt x="389" y="570"/>
                  </a:lnTo>
                  <a:lnTo>
                    <a:pt x="376" y="581"/>
                  </a:lnTo>
                  <a:lnTo>
                    <a:pt x="356" y="593"/>
                  </a:lnTo>
                  <a:lnTo>
                    <a:pt x="330" y="603"/>
                  </a:lnTo>
                  <a:lnTo>
                    <a:pt x="297" y="613"/>
                  </a:lnTo>
                  <a:lnTo>
                    <a:pt x="297" y="675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404" y="4144"/>
              <a:ext cx="13" cy="11"/>
            </a:xfrm>
            <a:custGeom>
              <a:avLst/>
              <a:gdLst>
                <a:gd name="T0" fmla="*/ 67 w 67"/>
                <a:gd name="T1" fmla="*/ 39 h 56"/>
                <a:gd name="T2" fmla="*/ 66 w 67"/>
                <a:gd name="T3" fmla="*/ 0 h 56"/>
                <a:gd name="T4" fmla="*/ 50 w 67"/>
                <a:gd name="T5" fmla="*/ 7 h 56"/>
                <a:gd name="T6" fmla="*/ 37 w 67"/>
                <a:gd name="T7" fmla="*/ 15 h 56"/>
                <a:gd name="T8" fmla="*/ 28 w 67"/>
                <a:gd name="T9" fmla="*/ 21 h 56"/>
                <a:gd name="T10" fmla="*/ 19 w 67"/>
                <a:gd name="T11" fmla="*/ 29 h 56"/>
                <a:gd name="T12" fmla="*/ 10 w 67"/>
                <a:gd name="T13" fmla="*/ 38 h 56"/>
                <a:gd name="T14" fmla="*/ 3 w 67"/>
                <a:gd name="T15" fmla="*/ 47 h 56"/>
                <a:gd name="T16" fmla="*/ 0 w 67"/>
                <a:gd name="T17" fmla="*/ 53 h 56"/>
                <a:gd name="T18" fmla="*/ 1 w 67"/>
                <a:gd name="T19" fmla="*/ 56 h 56"/>
                <a:gd name="T20" fmla="*/ 5 w 67"/>
                <a:gd name="T21" fmla="*/ 56 h 56"/>
                <a:gd name="T22" fmla="*/ 12 w 67"/>
                <a:gd name="T23" fmla="*/ 55 h 56"/>
                <a:gd name="T24" fmla="*/ 21 w 67"/>
                <a:gd name="T25" fmla="*/ 52 h 56"/>
                <a:gd name="T26" fmla="*/ 32 w 67"/>
                <a:gd name="T27" fmla="*/ 48 h 56"/>
                <a:gd name="T28" fmla="*/ 46 w 67"/>
                <a:gd name="T29" fmla="*/ 43 h 56"/>
                <a:gd name="T30" fmla="*/ 56 w 67"/>
                <a:gd name="T31" fmla="*/ 40 h 56"/>
                <a:gd name="T32" fmla="*/ 62 w 67"/>
                <a:gd name="T33" fmla="*/ 39 h 56"/>
                <a:gd name="T34" fmla="*/ 66 w 67"/>
                <a:gd name="T35" fmla="*/ 39 h 56"/>
                <a:gd name="T36" fmla="*/ 67 w 67"/>
                <a:gd name="T37" fmla="*/ 3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56">
                  <a:moveTo>
                    <a:pt x="67" y="39"/>
                  </a:moveTo>
                  <a:lnTo>
                    <a:pt x="66" y="0"/>
                  </a:lnTo>
                  <a:lnTo>
                    <a:pt x="50" y="7"/>
                  </a:lnTo>
                  <a:lnTo>
                    <a:pt x="37" y="15"/>
                  </a:lnTo>
                  <a:lnTo>
                    <a:pt x="28" y="21"/>
                  </a:lnTo>
                  <a:lnTo>
                    <a:pt x="19" y="29"/>
                  </a:lnTo>
                  <a:lnTo>
                    <a:pt x="10" y="38"/>
                  </a:lnTo>
                  <a:lnTo>
                    <a:pt x="3" y="47"/>
                  </a:lnTo>
                  <a:lnTo>
                    <a:pt x="0" y="53"/>
                  </a:lnTo>
                  <a:lnTo>
                    <a:pt x="1" y="56"/>
                  </a:lnTo>
                  <a:lnTo>
                    <a:pt x="5" y="56"/>
                  </a:lnTo>
                  <a:lnTo>
                    <a:pt x="12" y="55"/>
                  </a:lnTo>
                  <a:lnTo>
                    <a:pt x="21" y="52"/>
                  </a:lnTo>
                  <a:lnTo>
                    <a:pt x="32" y="48"/>
                  </a:lnTo>
                  <a:lnTo>
                    <a:pt x="46" y="43"/>
                  </a:lnTo>
                  <a:lnTo>
                    <a:pt x="56" y="40"/>
                  </a:lnTo>
                  <a:lnTo>
                    <a:pt x="62" y="39"/>
                  </a:lnTo>
                  <a:lnTo>
                    <a:pt x="66" y="39"/>
                  </a:lnTo>
                  <a:lnTo>
                    <a:pt x="67" y="3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404" y="4144"/>
              <a:ext cx="13" cy="11"/>
            </a:xfrm>
            <a:custGeom>
              <a:avLst/>
              <a:gdLst>
                <a:gd name="T0" fmla="*/ 67 w 67"/>
                <a:gd name="T1" fmla="*/ 39 h 56"/>
                <a:gd name="T2" fmla="*/ 66 w 67"/>
                <a:gd name="T3" fmla="*/ 0 h 56"/>
                <a:gd name="T4" fmla="*/ 50 w 67"/>
                <a:gd name="T5" fmla="*/ 7 h 56"/>
                <a:gd name="T6" fmla="*/ 37 w 67"/>
                <a:gd name="T7" fmla="*/ 15 h 56"/>
                <a:gd name="T8" fmla="*/ 28 w 67"/>
                <a:gd name="T9" fmla="*/ 21 h 56"/>
                <a:gd name="T10" fmla="*/ 19 w 67"/>
                <a:gd name="T11" fmla="*/ 29 h 56"/>
                <a:gd name="T12" fmla="*/ 10 w 67"/>
                <a:gd name="T13" fmla="*/ 38 h 56"/>
                <a:gd name="T14" fmla="*/ 3 w 67"/>
                <a:gd name="T15" fmla="*/ 47 h 56"/>
                <a:gd name="T16" fmla="*/ 0 w 67"/>
                <a:gd name="T17" fmla="*/ 53 h 56"/>
                <a:gd name="T18" fmla="*/ 1 w 67"/>
                <a:gd name="T19" fmla="*/ 56 h 56"/>
                <a:gd name="T20" fmla="*/ 5 w 67"/>
                <a:gd name="T21" fmla="*/ 56 h 56"/>
                <a:gd name="T22" fmla="*/ 12 w 67"/>
                <a:gd name="T23" fmla="*/ 55 h 56"/>
                <a:gd name="T24" fmla="*/ 21 w 67"/>
                <a:gd name="T25" fmla="*/ 52 h 56"/>
                <a:gd name="T26" fmla="*/ 32 w 67"/>
                <a:gd name="T27" fmla="*/ 48 h 56"/>
                <a:gd name="T28" fmla="*/ 46 w 67"/>
                <a:gd name="T29" fmla="*/ 43 h 56"/>
                <a:gd name="T30" fmla="*/ 56 w 67"/>
                <a:gd name="T31" fmla="*/ 40 h 56"/>
                <a:gd name="T32" fmla="*/ 62 w 67"/>
                <a:gd name="T33" fmla="*/ 39 h 56"/>
                <a:gd name="T34" fmla="*/ 66 w 67"/>
                <a:gd name="T35" fmla="*/ 39 h 56"/>
                <a:gd name="T36" fmla="*/ 67 w 67"/>
                <a:gd name="T37" fmla="*/ 3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56">
                  <a:moveTo>
                    <a:pt x="67" y="39"/>
                  </a:moveTo>
                  <a:lnTo>
                    <a:pt x="66" y="0"/>
                  </a:lnTo>
                  <a:lnTo>
                    <a:pt x="50" y="7"/>
                  </a:lnTo>
                  <a:lnTo>
                    <a:pt x="37" y="15"/>
                  </a:lnTo>
                  <a:lnTo>
                    <a:pt x="28" y="21"/>
                  </a:lnTo>
                  <a:lnTo>
                    <a:pt x="19" y="29"/>
                  </a:lnTo>
                  <a:lnTo>
                    <a:pt x="10" y="38"/>
                  </a:lnTo>
                  <a:lnTo>
                    <a:pt x="3" y="47"/>
                  </a:lnTo>
                  <a:lnTo>
                    <a:pt x="0" y="53"/>
                  </a:lnTo>
                  <a:lnTo>
                    <a:pt x="1" y="56"/>
                  </a:lnTo>
                  <a:lnTo>
                    <a:pt x="5" y="56"/>
                  </a:lnTo>
                  <a:lnTo>
                    <a:pt x="12" y="55"/>
                  </a:lnTo>
                  <a:lnTo>
                    <a:pt x="21" y="52"/>
                  </a:lnTo>
                  <a:lnTo>
                    <a:pt x="32" y="48"/>
                  </a:lnTo>
                  <a:lnTo>
                    <a:pt x="46" y="43"/>
                  </a:lnTo>
                  <a:lnTo>
                    <a:pt x="56" y="40"/>
                  </a:lnTo>
                  <a:lnTo>
                    <a:pt x="62" y="39"/>
                  </a:lnTo>
                  <a:lnTo>
                    <a:pt x="66" y="39"/>
                  </a:lnTo>
                  <a:lnTo>
                    <a:pt x="67" y="39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411" y="3763"/>
              <a:ext cx="21" cy="17"/>
            </a:xfrm>
            <a:custGeom>
              <a:avLst/>
              <a:gdLst>
                <a:gd name="T0" fmla="*/ 105 w 105"/>
                <a:gd name="T1" fmla="*/ 36 h 83"/>
                <a:gd name="T2" fmla="*/ 41 w 105"/>
                <a:gd name="T3" fmla="*/ 19 h 83"/>
                <a:gd name="T4" fmla="*/ 6 w 105"/>
                <a:gd name="T5" fmla="*/ 0 h 83"/>
                <a:gd name="T6" fmla="*/ 0 w 105"/>
                <a:gd name="T7" fmla="*/ 8 h 83"/>
                <a:gd name="T8" fmla="*/ 36 w 105"/>
                <a:gd name="T9" fmla="*/ 26 h 83"/>
                <a:gd name="T10" fmla="*/ 71 w 105"/>
                <a:gd name="T11" fmla="*/ 83 h 83"/>
                <a:gd name="T12" fmla="*/ 69 w 105"/>
                <a:gd name="T13" fmla="*/ 43 h 83"/>
                <a:gd name="T14" fmla="*/ 105 w 105"/>
                <a:gd name="T15" fmla="*/ 3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83">
                  <a:moveTo>
                    <a:pt x="105" y="36"/>
                  </a:moveTo>
                  <a:lnTo>
                    <a:pt x="41" y="19"/>
                  </a:lnTo>
                  <a:lnTo>
                    <a:pt x="6" y="0"/>
                  </a:lnTo>
                  <a:lnTo>
                    <a:pt x="0" y="8"/>
                  </a:lnTo>
                  <a:lnTo>
                    <a:pt x="36" y="26"/>
                  </a:lnTo>
                  <a:lnTo>
                    <a:pt x="71" y="83"/>
                  </a:lnTo>
                  <a:lnTo>
                    <a:pt x="69" y="43"/>
                  </a:lnTo>
                  <a:lnTo>
                    <a:pt x="105" y="3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6" name="Freeform 19"/>
            <p:cNvSpPr>
              <a:spLocks/>
            </p:cNvSpPr>
            <p:nvPr userDrawn="1"/>
          </p:nvSpPr>
          <p:spPr bwMode="auto">
            <a:xfrm>
              <a:off x="411" y="3763"/>
              <a:ext cx="21" cy="17"/>
            </a:xfrm>
            <a:custGeom>
              <a:avLst/>
              <a:gdLst>
                <a:gd name="T0" fmla="*/ 105 w 105"/>
                <a:gd name="T1" fmla="*/ 36 h 83"/>
                <a:gd name="T2" fmla="*/ 41 w 105"/>
                <a:gd name="T3" fmla="*/ 19 h 83"/>
                <a:gd name="T4" fmla="*/ 6 w 105"/>
                <a:gd name="T5" fmla="*/ 0 h 83"/>
                <a:gd name="T6" fmla="*/ 0 w 105"/>
                <a:gd name="T7" fmla="*/ 8 h 83"/>
                <a:gd name="T8" fmla="*/ 36 w 105"/>
                <a:gd name="T9" fmla="*/ 26 h 83"/>
                <a:gd name="T10" fmla="*/ 71 w 105"/>
                <a:gd name="T11" fmla="*/ 83 h 83"/>
                <a:gd name="T12" fmla="*/ 69 w 105"/>
                <a:gd name="T13" fmla="*/ 43 h 83"/>
                <a:gd name="T14" fmla="*/ 105 w 105"/>
                <a:gd name="T15" fmla="*/ 3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83">
                  <a:moveTo>
                    <a:pt x="105" y="36"/>
                  </a:moveTo>
                  <a:lnTo>
                    <a:pt x="41" y="19"/>
                  </a:lnTo>
                  <a:lnTo>
                    <a:pt x="6" y="0"/>
                  </a:lnTo>
                  <a:lnTo>
                    <a:pt x="0" y="8"/>
                  </a:lnTo>
                  <a:lnTo>
                    <a:pt x="36" y="26"/>
                  </a:lnTo>
                  <a:lnTo>
                    <a:pt x="71" y="83"/>
                  </a:lnTo>
                  <a:lnTo>
                    <a:pt x="69" y="43"/>
                  </a:lnTo>
                  <a:lnTo>
                    <a:pt x="105" y="36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7" name="Freeform 20"/>
            <p:cNvSpPr>
              <a:spLocks/>
            </p:cNvSpPr>
            <p:nvPr userDrawn="1"/>
          </p:nvSpPr>
          <p:spPr bwMode="auto">
            <a:xfrm>
              <a:off x="380" y="3753"/>
              <a:ext cx="4" cy="4"/>
            </a:xfrm>
            <a:custGeom>
              <a:avLst/>
              <a:gdLst>
                <a:gd name="T0" fmla="*/ 8 w 22"/>
                <a:gd name="T1" fmla="*/ 17 h 19"/>
                <a:gd name="T2" fmla="*/ 11 w 22"/>
                <a:gd name="T3" fmla="*/ 18 h 19"/>
                <a:gd name="T4" fmla="*/ 14 w 22"/>
                <a:gd name="T5" fmla="*/ 19 h 19"/>
                <a:gd name="T6" fmla="*/ 18 w 22"/>
                <a:gd name="T7" fmla="*/ 19 h 19"/>
                <a:gd name="T8" fmla="*/ 20 w 22"/>
                <a:gd name="T9" fmla="*/ 18 h 19"/>
                <a:gd name="T10" fmla="*/ 22 w 22"/>
                <a:gd name="T11" fmla="*/ 16 h 19"/>
                <a:gd name="T12" fmla="*/ 22 w 22"/>
                <a:gd name="T13" fmla="*/ 13 h 19"/>
                <a:gd name="T14" fmla="*/ 22 w 22"/>
                <a:gd name="T15" fmla="*/ 10 h 19"/>
                <a:gd name="T16" fmla="*/ 21 w 22"/>
                <a:gd name="T17" fmla="*/ 8 h 19"/>
                <a:gd name="T18" fmla="*/ 18 w 22"/>
                <a:gd name="T19" fmla="*/ 4 h 19"/>
                <a:gd name="T20" fmla="*/ 15 w 22"/>
                <a:gd name="T21" fmla="*/ 2 h 19"/>
                <a:gd name="T22" fmla="*/ 12 w 22"/>
                <a:gd name="T23" fmla="*/ 1 h 19"/>
                <a:gd name="T24" fmla="*/ 8 w 22"/>
                <a:gd name="T25" fmla="*/ 0 h 19"/>
                <a:gd name="T26" fmla="*/ 5 w 22"/>
                <a:gd name="T27" fmla="*/ 0 h 19"/>
                <a:gd name="T28" fmla="*/ 3 w 22"/>
                <a:gd name="T29" fmla="*/ 1 h 19"/>
                <a:gd name="T30" fmla="*/ 1 w 22"/>
                <a:gd name="T31" fmla="*/ 3 h 19"/>
                <a:gd name="T32" fmla="*/ 0 w 22"/>
                <a:gd name="T33" fmla="*/ 7 h 19"/>
                <a:gd name="T34" fmla="*/ 1 w 22"/>
                <a:gd name="T35" fmla="*/ 10 h 19"/>
                <a:gd name="T36" fmla="*/ 2 w 22"/>
                <a:gd name="T37" fmla="*/ 12 h 19"/>
                <a:gd name="T38" fmla="*/ 4 w 22"/>
                <a:gd name="T39" fmla="*/ 15 h 19"/>
                <a:gd name="T40" fmla="*/ 8 w 22"/>
                <a:gd name="T41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19">
                  <a:moveTo>
                    <a:pt x="8" y="17"/>
                  </a:moveTo>
                  <a:lnTo>
                    <a:pt x="11" y="18"/>
                  </a:lnTo>
                  <a:lnTo>
                    <a:pt x="14" y="19"/>
                  </a:lnTo>
                  <a:lnTo>
                    <a:pt x="18" y="19"/>
                  </a:lnTo>
                  <a:lnTo>
                    <a:pt x="20" y="18"/>
                  </a:lnTo>
                  <a:lnTo>
                    <a:pt x="22" y="16"/>
                  </a:lnTo>
                  <a:lnTo>
                    <a:pt x="22" y="13"/>
                  </a:lnTo>
                  <a:lnTo>
                    <a:pt x="22" y="10"/>
                  </a:lnTo>
                  <a:lnTo>
                    <a:pt x="21" y="8"/>
                  </a:lnTo>
                  <a:lnTo>
                    <a:pt x="18" y="4"/>
                  </a:lnTo>
                  <a:lnTo>
                    <a:pt x="15" y="2"/>
                  </a:lnTo>
                  <a:lnTo>
                    <a:pt x="12" y="1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1" y="10"/>
                  </a:lnTo>
                  <a:lnTo>
                    <a:pt x="2" y="12"/>
                  </a:lnTo>
                  <a:lnTo>
                    <a:pt x="4" y="15"/>
                  </a:lnTo>
                  <a:lnTo>
                    <a:pt x="8" y="17"/>
                  </a:lnTo>
                  <a:close/>
                </a:path>
              </a:pathLst>
            </a:custGeom>
            <a:solidFill>
              <a:srgbClr val="D90033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8" name="Freeform 21"/>
            <p:cNvSpPr>
              <a:spLocks/>
            </p:cNvSpPr>
            <p:nvPr userDrawn="1"/>
          </p:nvSpPr>
          <p:spPr bwMode="auto">
            <a:xfrm>
              <a:off x="380" y="3753"/>
              <a:ext cx="4" cy="4"/>
            </a:xfrm>
            <a:custGeom>
              <a:avLst/>
              <a:gdLst>
                <a:gd name="T0" fmla="*/ 8 w 22"/>
                <a:gd name="T1" fmla="*/ 17 h 19"/>
                <a:gd name="T2" fmla="*/ 11 w 22"/>
                <a:gd name="T3" fmla="*/ 18 h 19"/>
                <a:gd name="T4" fmla="*/ 14 w 22"/>
                <a:gd name="T5" fmla="*/ 19 h 19"/>
                <a:gd name="T6" fmla="*/ 18 w 22"/>
                <a:gd name="T7" fmla="*/ 19 h 19"/>
                <a:gd name="T8" fmla="*/ 20 w 22"/>
                <a:gd name="T9" fmla="*/ 18 h 19"/>
                <a:gd name="T10" fmla="*/ 22 w 22"/>
                <a:gd name="T11" fmla="*/ 16 h 19"/>
                <a:gd name="T12" fmla="*/ 22 w 22"/>
                <a:gd name="T13" fmla="*/ 13 h 19"/>
                <a:gd name="T14" fmla="*/ 22 w 22"/>
                <a:gd name="T15" fmla="*/ 10 h 19"/>
                <a:gd name="T16" fmla="*/ 21 w 22"/>
                <a:gd name="T17" fmla="*/ 8 h 19"/>
                <a:gd name="T18" fmla="*/ 18 w 22"/>
                <a:gd name="T19" fmla="*/ 4 h 19"/>
                <a:gd name="T20" fmla="*/ 15 w 22"/>
                <a:gd name="T21" fmla="*/ 2 h 19"/>
                <a:gd name="T22" fmla="*/ 12 w 22"/>
                <a:gd name="T23" fmla="*/ 1 h 19"/>
                <a:gd name="T24" fmla="*/ 8 w 22"/>
                <a:gd name="T25" fmla="*/ 0 h 19"/>
                <a:gd name="T26" fmla="*/ 5 w 22"/>
                <a:gd name="T27" fmla="*/ 0 h 19"/>
                <a:gd name="T28" fmla="*/ 3 w 22"/>
                <a:gd name="T29" fmla="*/ 1 h 19"/>
                <a:gd name="T30" fmla="*/ 1 w 22"/>
                <a:gd name="T31" fmla="*/ 3 h 19"/>
                <a:gd name="T32" fmla="*/ 0 w 22"/>
                <a:gd name="T33" fmla="*/ 7 h 19"/>
                <a:gd name="T34" fmla="*/ 1 w 22"/>
                <a:gd name="T35" fmla="*/ 10 h 19"/>
                <a:gd name="T36" fmla="*/ 2 w 22"/>
                <a:gd name="T37" fmla="*/ 12 h 19"/>
                <a:gd name="T38" fmla="*/ 4 w 22"/>
                <a:gd name="T39" fmla="*/ 15 h 19"/>
                <a:gd name="T40" fmla="*/ 8 w 22"/>
                <a:gd name="T41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19">
                  <a:moveTo>
                    <a:pt x="8" y="17"/>
                  </a:moveTo>
                  <a:lnTo>
                    <a:pt x="11" y="18"/>
                  </a:lnTo>
                  <a:lnTo>
                    <a:pt x="14" y="19"/>
                  </a:lnTo>
                  <a:lnTo>
                    <a:pt x="18" y="19"/>
                  </a:lnTo>
                  <a:lnTo>
                    <a:pt x="20" y="18"/>
                  </a:lnTo>
                  <a:lnTo>
                    <a:pt x="22" y="16"/>
                  </a:lnTo>
                  <a:lnTo>
                    <a:pt x="22" y="13"/>
                  </a:lnTo>
                  <a:lnTo>
                    <a:pt x="22" y="10"/>
                  </a:lnTo>
                  <a:lnTo>
                    <a:pt x="21" y="8"/>
                  </a:lnTo>
                  <a:lnTo>
                    <a:pt x="18" y="4"/>
                  </a:lnTo>
                  <a:lnTo>
                    <a:pt x="15" y="2"/>
                  </a:lnTo>
                  <a:lnTo>
                    <a:pt x="12" y="1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1" y="10"/>
                  </a:lnTo>
                  <a:lnTo>
                    <a:pt x="2" y="12"/>
                  </a:lnTo>
                  <a:lnTo>
                    <a:pt x="4" y="15"/>
                  </a:lnTo>
                  <a:lnTo>
                    <a:pt x="8" y="17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9" name="Freeform 22"/>
            <p:cNvSpPr>
              <a:spLocks/>
            </p:cNvSpPr>
            <p:nvPr userDrawn="1"/>
          </p:nvSpPr>
          <p:spPr bwMode="auto">
            <a:xfrm>
              <a:off x="386" y="3740"/>
              <a:ext cx="5" cy="4"/>
            </a:xfrm>
            <a:custGeom>
              <a:avLst/>
              <a:gdLst>
                <a:gd name="T0" fmla="*/ 5 w 21"/>
                <a:gd name="T1" fmla="*/ 17 h 21"/>
                <a:gd name="T2" fmla="*/ 8 w 21"/>
                <a:gd name="T3" fmla="*/ 19 h 21"/>
                <a:gd name="T4" fmla="*/ 11 w 21"/>
                <a:gd name="T5" fmla="*/ 20 h 21"/>
                <a:gd name="T6" fmla="*/ 14 w 21"/>
                <a:gd name="T7" fmla="*/ 21 h 21"/>
                <a:gd name="T8" fmla="*/ 17 w 21"/>
                <a:gd name="T9" fmla="*/ 20 h 21"/>
                <a:gd name="T10" fmla="*/ 19 w 21"/>
                <a:gd name="T11" fmla="*/ 19 h 21"/>
                <a:gd name="T12" fmla="*/ 20 w 21"/>
                <a:gd name="T13" fmla="*/ 17 h 21"/>
                <a:gd name="T14" fmla="*/ 21 w 21"/>
                <a:gd name="T15" fmla="*/ 13 h 21"/>
                <a:gd name="T16" fmla="*/ 20 w 21"/>
                <a:gd name="T17" fmla="*/ 10 h 21"/>
                <a:gd name="T18" fmla="*/ 18 w 21"/>
                <a:gd name="T19" fmla="*/ 7 h 21"/>
                <a:gd name="T20" fmla="*/ 16 w 21"/>
                <a:gd name="T21" fmla="*/ 4 h 21"/>
                <a:gd name="T22" fmla="*/ 13 w 21"/>
                <a:gd name="T23" fmla="*/ 2 h 21"/>
                <a:gd name="T24" fmla="*/ 9 w 21"/>
                <a:gd name="T25" fmla="*/ 0 h 21"/>
                <a:gd name="T26" fmla="*/ 6 w 21"/>
                <a:gd name="T27" fmla="*/ 0 h 21"/>
                <a:gd name="T28" fmla="*/ 4 w 21"/>
                <a:gd name="T29" fmla="*/ 0 h 21"/>
                <a:gd name="T30" fmla="*/ 2 w 21"/>
                <a:gd name="T31" fmla="*/ 2 h 21"/>
                <a:gd name="T32" fmla="*/ 0 w 21"/>
                <a:gd name="T33" fmla="*/ 4 h 21"/>
                <a:gd name="T34" fmla="*/ 0 w 21"/>
                <a:gd name="T35" fmla="*/ 7 h 21"/>
                <a:gd name="T36" fmla="*/ 1 w 21"/>
                <a:gd name="T37" fmla="*/ 10 h 21"/>
                <a:gd name="T38" fmla="*/ 2 w 21"/>
                <a:gd name="T39" fmla="*/ 13 h 21"/>
                <a:gd name="T40" fmla="*/ 5 w 21"/>
                <a:gd name="T41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" h="21">
                  <a:moveTo>
                    <a:pt x="5" y="17"/>
                  </a:moveTo>
                  <a:lnTo>
                    <a:pt x="8" y="19"/>
                  </a:lnTo>
                  <a:lnTo>
                    <a:pt x="11" y="20"/>
                  </a:lnTo>
                  <a:lnTo>
                    <a:pt x="14" y="21"/>
                  </a:lnTo>
                  <a:lnTo>
                    <a:pt x="17" y="20"/>
                  </a:lnTo>
                  <a:lnTo>
                    <a:pt x="19" y="19"/>
                  </a:lnTo>
                  <a:lnTo>
                    <a:pt x="20" y="17"/>
                  </a:lnTo>
                  <a:lnTo>
                    <a:pt x="21" y="13"/>
                  </a:lnTo>
                  <a:lnTo>
                    <a:pt x="20" y="10"/>
                  </a:lnTo>
                  <a:lnTo>
                    <a:pt x="18" y="7"/>
                  </a:lnTo>
                  <a:lnTo>
                    <a:pt x="16" y="4"/>
                  </a:lnTo>
                  <a:lnTo>
                    <a:pt x="13" y="2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1" y="10"/>
                  </a:lnTo>
                  <a:lnTo>
                    <a:pt x="2" y="13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D90033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0" name="Freeform 23"/>
            <p:cNvSpPr>
              <a:spLocks/>
            </p:cNvSpPr>
            <p:nvPr userDrawn="1"/>
          </p:nvSpPr>
          <p:spPr bwMode="auto">
            <a:xfrm>
              <a:off x="386" y="3740"/>
              <a:ext cx="5" cy="4"/>
            </a:xfrm>
            <a:custGeom>
              <a:avLst/>
              <a:gdLst>
                <a:gd name="T0" fmla="*/ 5 w 21"/>
                <a:gd name="T1" fmla="*/ 17 h 21"/>
                <a:gd name="T2" fmla="*/ 8 w 21"/>
                <a:gd name="T3" fmla="*/ 19 h 21"/>
                <a:gd name="T4" fmla="*/ 11 w 21"/>
                <a:gd name="T5" fmla="*/ 20 h 21"/>
                <a:gd name="T6" fmla="*/ 14 w 21"/>
                <a:gd name="T7" fmla="*/ 21 h 21"/>
                <a:gd name="T8" fmla="*/ 17 w 21"/>
                <a:gd name="T9" fmla="*/ 20 h 21"/>
                <a:gd name="T10" fmla="*/ 19 w 21"/>
                <a:gd name="T11" fmla="*/ 19 h 21"/>
                <a:gd name="T12" fmla="*/ 20 w 21"/>
                <a:gd name="T13" fmla="*/ 17 h 21"/>
                <a:gd name="T14" fmla="*/ 21 w 21"/>
                <a:gd name="T15" fmla="*/ 13 h 21"/>
                <a:gd name="T16" fmla="*/ 20 w 21"/>
                <a:gd name="T17" fmla="*/ 10 h 21"/>
                <a:gd name="T18" fmla="*/ 18 w 21"/>
                <a:gd name="T19" fmla="*/ 7 h 21"/>
                <a:gd name="T20" fmla="*/ 16 w 21"/>
                <a:gd name="T21" fmla="*/ 4 h 21"/>
                <a:gd name="T22" fmla="*/ 13 w 21"/>
                <a:gd name="T23" fmla="*/ 2 h 21"/>
                <a:gd name="T24" fmla="*/ 9 w 21"/>
                <a:gd name="T25" fmla="*/ 0 h 21"/>
                <a:gd name="T26" fmla="*/ 6 w 21"/>
                <a:gd name="T27" fmla="*/ 0 h 21"/>
                <a:gd name="T28" fmla="*/ 4 w 21"/>
                <a:gd name="T29" fmla="*/ 0 h 21"/>
                <a:gd name="T30" fmla="*/ 2 w 21"/>
                <a:gd name="T31" fmla="*/ 2 h 21"/>
                <a:gd name="T32" fmla="*/ 0 w 21"/>
                <a:gd name="T33" fmla="*/ 4 h 21"/>
                <a:gd name="T34" fmla="*/ 0 w 21"/>
                <a:gd name="T35" fmla="*/ 7 h 21"/>
                <a:gd name="T36" fmla="*/ 1 w 21"/>
                <a:gd name="T37" fmla="*/ 10 h 21"/>
                <a:gd name="T38" fmla="*/ 2 w 21"/>
                <a:gd name="T39" fmla="*/ 13 h 21"/>
                <a:gd name="T40" fmla="*/ 5 w 21"/>
                <a:gd name="T41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" h="21">
                  <a:moveTo>
                    <a:pt x="5" y="17"/>
                  </a:moveTo>
                  <a:lnTo>
                    <a:pt x="8" y="19"/>
                  </a:lnTo>
                  <a:lnTo>
                    <a:pt x="11" y="20"/>
                  </a:lnTo>
                  <a:lnTo>
                    <a:pt x="14" y="21"/>
                  </a:lnTo>
                  <a:lnTo>
                    <a:pt x="17" y="20"/>
                  </a:lnTo>
                  <a:lnTo>
                    <a:pt x="19" y="19"/>
                  </a:lnTo>
                  <a:lnTo>
                    <a:pt x="20" y="17"/>
                  </a:lnTo>
                  <a:lnTo>
                    <a:pt x="21" y="13"/>
                  </a:lnTo>
                  <a:lnTo>
                    <a:pt x="20" y="10"/>
                  </a:lnTo>
                  <a:lnTo>
                    <a:pt x="18" y="7"/>
                  </a:lnTo>
                  <a:lnTo>
                    <a:pt x="16" y="4"/>
                  </a:lnTo>
                  <a:lnTo>
                    <a:pt x="13" y="2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1" y="10"/>
                  </a:lnTo>
                  <a:lnTo>
                    <a:pt x="2" y="13"/>
                  </a:lnTo>
                  <a:lnTo>
                    <a:pt x="5" y="17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1" name="Rectangle 24"/>
            <p:cNvSpPr>
              <a:spLocks noChangeArrowheads="1"/>
            </p:cNvSpPr>
            <p:nvPr userDrawn="1"/>
          </p:nvSpPr>
          <p:spPr bwMode="auto">
            <a:xfrm>
              <a:off x="164" y="4100"/>
              <a:ext cx="18" cy="45"/>
            </a:xfrm>
            <a:prstGeom prst="rect">
              <a:avLst/>
            </a:prstGeom>
            <a:solidFill>
              <a:srgbClr val="D90033">
                <a:alpha val="30000"/>
              </a:srgbClr>
            </a:solidFill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2" name="Rectangle 25"/>
            <p:cNvSpPr>
              <a:spLocks noChangeArrowheads="1"/>
            </p:cNvSpPr>
            <p:nvPr userDrawn="1"/>
          </p:nvSpPr>
          <p:spPr bwMode="auto">
            <a:xfrm>
              <a:off x="131" y="4042"/>
              <a:ext cx="18" cy="45"/>
            </a:xfrm>
            <a:prstGeom prst="rect">
              <a:avLst/>
            </a:prstGeom>
            <a:solidFill>
              <a:srgbClr val="D90033">
                <a:alpha val="30000"/>
              </a:srgbClr>
            </a:solidFill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3" name="Rectangle 26"/>
            <p:cNvSpPr>
              <a:spLocks noChangeArrowheads="1"/>
            </p:cNvSpPr>
            <p:nvPr userDrawn="1"/>
          </p:nvSpPr>
          <p:spPr bwMode="auto">
            <a:xfrm>
              <a:off x="191" y="4007"/>
              <a:ext cx="17" cy="45"/>
            </a:xfrm>
            <a:prstGeom prst="rect">
              <a:avLst/>
            </a:prstGeom>
            <a:solidFill>
              <a:srgbClr val="D90033">
                <a:alpha val="30000"/>
              </a:srgbClr>
            </a:solidFill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4" name="Rectangle 27"/>
            <p:cNvSpPr>
              <a:spLocks noChangeArrowheads="1"/>
            </p:cNvSpPr>
            <p:nvPr userDrawn="1"/>
          </p:nvSpPr>
          <p:spPr bwMode="auto">
            <a:xfrm>
              <a:off x="222" y="4069"/>
              <a:ext cx="18" cy="44"/>
            </a:xfrm>
            <a:prstGeom prst="rect">
              <a:avLst/>
            </a:prstGeom>
            <a:solidFill>
              <a:srgbClr val="D90033">
                <a:alpha val="30000"/>
              </a:srgbClr>
            </a:solidFill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5" name="Rectangle 28"/>
            <p:cNvSpPr>
              <a:spLocks noChangeArrowheads="1"/>
            </p:cNvSpPr>
            <p:nvPr userDrawn="1"/>
          </p:nvSpPr>
          <p:spPr bwMode="auto">
            <a:xfrm>
              <a:off x="195" y="4127"/>
              <a:ext cx="44" cy="17"/>
            </a:xfrm>
            <a:prstGeom prst="rect">
              <a:avLst/>
            </a:prstGeom>
            <a:solidFill>
              <a:srgbClr val="D90033">
                <a:alpha val="30000"/>
              </a:srgbClr>
            </a:solidFill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6" name="Rectangle 29"/>
            <p:cNvSpPr>
              <a:spLocks noChangeArrowheads="1"/>
            </p:cNvSpPr>
            <p:nvPr userDrawn="1"/>
          </p:nvSpPr>
          <p:spPr bwMode="auto">
            <a:xfrm>
              <a:off x="164" y="4069"/>
              <a:ext cx="44" cy="18"/>
            </a:xfrm>
            <a:prstGeom prst="rect">
              <a:avLst/>
            </a:prstGeom>
            <a:solidFill>
              <a:srgbClr val="D90033">
                <a:alpha val="30000"/>
              </a:srgbClr>
            </a:solidFill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7" name="Rectangle 30"/>
            <p:cNvSpPr>
              <a:spLocks noChangeArrowheads="1"/>
            </p:cNvSpPr>
            <p:nvPr userDrawn="1"/>
          </p:nvSpPr>
          <p:spPr bwMode="auto">
            <a:xfrm>
              <a:off x="132" y="4007"/>
              <a:ext cx="44" cy="18"/>
            </a:xfrm>
            <a:prstGeom prst="rect">
              <a:avLst/>
            </a:prstGeom>
            <a:solidFill>
              <a:srgbClr val="D90033">
                <a:alpha val="30000"/>
              </a:srgbClr>
            </a:solidFill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8" name="Rectangle 31"/>
            <p:cNvSpPr>
              <a:spLocks noChangeArrowheads="1"/>
            </p:cNvSpPr>
            <p:nvPr userDrawn="1"/>
          </p:nvSpPr>
          <p:spPr bwMode="auto">
            <a:xfrm>
              <a:off x="162" y="4040"/>
              <a:ext cx="14" cy="14"/>
            </a:xfrm>
            <a:prstGeom prst="rect">
              <a:avLst/>
            </a:prstGeom>
            <a:solidFill>
              <a:srgbClr val="D90033">
                <a:alpha val="30000"/>
              </a:srgbClr>
            </a:solidFill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9" name="Rectangle 32"/>
            <p:cNvSpPr>
              <a:spLocks noChangeArrowheads="1"/>
            </p:cNvSpPr>
            <p:nvPr userDrawn="1"/>
          </p:nvSpPr>
          <p:spPr bwMode="auto">
            <a:xfrm>
              <a:off x="195" y="4100"/>
              <a:ext cx="14" cy="14"/>
            </a:xfrm>
            <a:prstGeom prst="rect">
              <a:avLst/>
            </a:prstGeom>
            <a:solidFill>
              <a:srgbClr val="D90033">
                <a:alpha val="30000"/>
              </a:srgbClr>
            </a:solidFill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0" name="Line 33"/>
            <p:cNvSpPr>
              <a:spLocks noChangeShapeType="1"/>
            </p:cNvSpPr>
            <p:nvPr userDrawn="1"/>
          </p:nvSpPr>
          <p:spPr bwMode="auto">
            <a:xfrm flipV="1">
              <a:off x="293" y="3655"/>
              <a:ext cx="0" cy="661"/>
            </a:xfrm>
            <a:prstGeom prst="line">
              <a:avLst/>
            </a:pr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1" name="Line 34"/>
            <p:cNvSpPr>
              <a:spLocks noChangeShapeType="1"/>
            </p:cNvSpPr>
            <p:nvPr userDrawn="1"/>
          </p:nvSpPr>
          <p:spPr bwMode="auto">
            <a:xfrm>
              <a:off x="20" y="3941"/>
              <a:ext cx="271" cy="0"/>
            </a:xfrm>
            <a:prstGeom prst="line">
              <a:avLst/>
            </a:pr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8214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716F-BED7-4F53-A067-2E9CB737C5BC}" type="datetime1">
              <a:rPr lang="en-US" smtClean="0">
                <a:solidFill>
                  <a:srgbClr val="C32D2E">
                    <a:lumMod val="50000"/>
                  </a:srgbClr>
                </a:solidFill>
              </a:rPr>
              <a:pPr/>
              <a:t>11/12/15</a:t>
            </a:fld>
            <a:endParaRPr lang="en-US" dirty="0">
              <a:solidFill>
                <a:srgbClr val="C32D2E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C32D2E">
                    <a:lumMod val="50000"/>
                  </a:srgbClr>
                </a:solidFill>
              </a:rPr>
              <a:t>Footer</a:t>
            </a:r>
            <a:endParaRPr lang="en-US" dirty="0">
              <a:solidFill>
                <a:srgbClr val="C32D2E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712C-932C-4237-89D7-235183607C9F}" type="slidenum">
              <a:rPr lang="en-US" smtClean="0">
                <a:solidFill>
                  <a:srgbClr val="C32D2E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C32D2E">
                  <a:lumMod val="50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295400" y="3200400"/>
            <a:ext cx="7162800" cy="0"/>
          </a:xfrm>
          <a:prstGeom prst="line">
            <a:avLst/>
          </a:prstGeom>
          <a:ln w="254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435608" y="1905000"/>
            <a:ext cx="749808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Only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1190" y="0"/>
            <a:ext cx="285824" cy="6858000"/>
          </a:xfrm>
          <a:prstGeom prst="rect">
            <a:avLst/>
          </a:prstGeom>
          <a:gradFill>
            <a:gsLst>
              <a:gs pos="0">
                <a:srgbClr val="7A0000"/>
              </a:gs>
              <a:gs pos="100000">
                <a:srgbClr val="CC0000"/>
              </a:gs>
            </a:gsLst>
            <a:lin ang="5400000" scaled="0"/>
          </a:gra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>
            <a:extLst/>
          </a:lstStyle>
          <a:p>
            <a:pPr algn="ctr" defTabSz="1218987"/>
            <a:endParaRPr lang="en-US" sz="2400">
              <a:solidFill>
                <a:prstClr val="white"/>
              </a:solidFill>
            </a:endParaRPr>
          </a:p>
        </p:txBody>
      </p:sp>
      <p:grpSp>
        <p:nvGrpSpPr>
          <p:cNvPr id="10" name="Group 4"/>
          <p:cNvGrpSpPr>
            <a:grpSpLocks noChangeAspect="1"/>
          </p:cNvGrpSpPr>
          <p:nvPr userDrawn="1"/>
        </p:nvGrpSpPr>
        <p:grpSpPr bwMode="auto">
          <a:xfrm>
            <a:off x="8227813" y="5635180"/>
            <a:ext cx="860213" cy="1146951"/>
            <a:chOff x="11" y="3648"/>
            <a:chExt cx="571" cy="672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11" y="3648"/>
              <a:ext cx="571" cy="672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11" y="3648"/>
              <a:ext cx="571" cy="672"/>
            </a:xfrm>
            <a:prstGeom prst="rect">
              <a:avLst/>
            </a:prstGeom>
            <a:noFill/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11" y="3655"/>
              <a:ext cx="563" cy="661"/>
            </a:xfrm>
            <a:custGeom>
              <a:avLst/>
              <a:gdLst>
                <a:gd name="T0" fmla="*/ 1517 w 2817"/>
                <a:gd name="T1" fmla="*/ 3245 h 3307"/>
                <a:gd name="T2" fmla="*/ 1715 w 2817"/>
                <a:gd name="T3" fmla="*/ 3115 h 3307"/>
                <a:gd name="T4" fmla="*/ 1894 w 2817"/>
                <a:gd name="T5" fmla="*/ 2978 h 3307"/>
                <a:gd name="T6" fmla="*/ 2053 w 2817"/>
                <a:gd name="T7" fmla="*/ 2832 h 3307"/>
                <a:gd name="T8" fmla="*/ 2194 w 2817"/>
                <a:gd name="T9" fmla="*/ 2682 h 3307"/>
                <a:gd name="T10" fmla="*/ 2318 w 2817"/>
                <a:gd name="T11" fmla="*/ 2527 h 3307"/>
                <a:gd name="T12" fmla="*/ 2425 w 2817"/>
                <a:gd name="T13" fmla="*/ 2367 h 3307"/>
                <a:gd name="T14" fmla="*/ 2517 w 2817"/>
                <a:gd name="T15" fmla="*/ 2204 h 3307"/>
                <a:gd name="T16" fmla="*/ 2594 w 2817"/>
                <a:gd name="T17" fmla="*/ 2040 h 3307"/>
                <a:gd name="T18" fmla="*/ 2658 w 2817"/>
                <a:gd name="T19" fmla="*/ 1875 h 3307"/>
                <a:gd name="T20" fmla="*/ 2710 w 2817"/>
                <a:gd name="T21" fmla="*/ 1711 h 3307"/>
                <a:gd name="T22" fmla="*/ 2751 w 2817"/>
                <a:gd name="T23" fmla="*/ 1547 h 3307"/>
                <a:gd name="T24" fmla="*/ 2781 w 2817"/>
                <a:gd name="T25" fmla="*/ 1386 h 3307"/>
                <a:gd name="T26" fmla="*/ 2801 w 2817"/>
                <a:gd name="T27" fmla="*/ 1230 h 3307"/>
                <a:gd name="T28" fmla="*/ 2813 w 2817"/>
                <a:gd name="T29" fmla="*/ 1076 h 3307"/>
                <a:gd name="T30" fmla="*/ 2817 w 2817"/>
                <a:gd name="T31" fmla="*/ 929 h 3307"/>
                <a:gd name="T32" fmla="*/ 2815 w 2817"/>
                <a:gd name="T33" fmla="*/ 788 h 3307"/>
                <a:gd name="T34" fmla="*/ 2808 w 2817"/>
                <a:gd name="T35" fmla="*/ 654 h 3307"/>
                <a:gd name="T36" fmla="*/ 2797 w 2817"/>
                <a:gd name="T37" fmla="*/ 529 h 3307"/>
                <a:gd name="T38" fmla="*/ 2782 w 2817"/>
                <a:gd name="T39" fmla="*/ 414 h 3307"/>
                <a:gd name="T40" fmla="*/ 2764 w 2817"/>
                <a:gd name="T41" fmla="*/ 310 h 3307"/>
                <a:gd name="T42" fmla="*/ 2744 w 2817"/>
                <a:gd name="T43" fmla="*/ 218 h 3307"/>
                <a:gd name="T44" fmla="*/ 2725 w 2817"/>
                <a:gd name="T45" fmla="*/ 137 h 3307"/>
                <a:gd name="T46" fmla="*/ 2706 w 2817"/>
                <a:gd name="T47" fmla="*/ 71 h 3307"/>
                <a:gd name="T48" fmla="*/ 2689 w 2817"/>
                <a:gd name="T49" fmla="*/ 20 h 3307"/>
                <a:gd name="T50" fmla="*/ 137 w 2817"/>
                <a:gd name="T51" fmla="*/ 0 h 3307"/>
                <a:gd name="T52" fmla="*/ 121 w 2817"/>
                <a:gd name="T53" fmla="*/ 43 h 3307"/>
                <a:gd name="T54" fmla="*/ 102 w 2817"/>
                <a:gd name="T55" fmla="*/ 102 h 3307"/>
                <a:gd name="T56" fmla="*/ 83 w 2817"/>
                <a:gd name="T57" fmla="*/ 176 h 3307"/>
                <a:gd name="T58" fmla="*/ 63 w 2817"/>
                <a:gd name="T59" fmla="*/ 262 h 3307"/>
                <a:gd name="T60" fmla="*/ 45 w 2817"/>
                <a:gd name="T61" fmla="*/ 361 h 3307"/>
                <a:gd name="T62" fmla="*/ 28 w 2817"/>
                <a:gd name="T63" fmla="*/ 471 h 3307"/>
                <a:gd name="T64" fmla="*/ 14 w 2817"/>
                <a:gd name="T65" fmla="*/ 591 h 3307"/>
                <a:gd name="T66" fmla="*/ 5 w 2817"/>
                <a:gd name="T67" fmla="*/ 720 h 3307"/>
                <a:gd name="T68" fmla="*/ 0 w 2817"/>
                <a:gd name="T69" fmla="*/ 857 h 3307"/>
                <a:gd name="T70" fmla="*/ 2 w 2817"/>
                <a:gd name="T71" fmla="*/ 1002 h 3307"/>
                <a:gd name="T72" fmla="*/ 10 w 2817"/>
                <a:gd name="T73" fmla="*/ 1152 h 3307"/>
                <a:gd name="T74" fmla="*/ 26 w 2817"/>
                <a:gd name="T75" fmla="*/ 1308 h 3307"/>
                <a:gd name="T76" fmla="*/ 51 w 2817"/>
                <a:gd name="T77" fmla="*/ 1467 h 3307"/>
                <a:gd name="T78" fmla="*/ 86 w 2817"/>
                <a:gd name="T79" fmla="*/ 1629 h 3307"/>
                <a:gd name="T80" fmla="*/ 132 w 2817"/>
                <a:gd name="T81" fmla="*/ 1793 h 3307"/>
                <a:gd name="T82" fmla="*/ 190 w 2817"/>
                <a:gd name="T83" fmla="*/ 1958 h 3307"/>
                <a:gd name="T84" fmla="*/ 261 w 2817"/>
                <a:gd name="T85" fmla="*/ 2123 h 3307"/>
                <a:gd name="T86" fmla="*/ 345 w 2817"/>
                <a:gd name="T87" fmla="*/ 2285 h 3307"/>
                <a:gd name="T88" fmla="*/ 444 w 2817"/>
                <a:gd name="T89" fmla="*/ 2447 h 3307"/>
                <a:gd name="T90" fmla="*/ 560 w 2817"/>
                <a:gd name="T91" fmla="*/ 2605 h 3307"/>
                <a:gd name="T92" fmla="*/ 691 w 2817"/>
                <a:gd name="T93" fmla="*/ 2758 h 3307"/>
                <a:gd name="T94" fmla="*/ 841 w 2817"/>
                <a:gd name="T95" fmla="*/ 2906 h 3307"/>
                <a:gd name="T96" fmla="*/ 1011 w 2817"/>
                <a:gd name="T97" fmla="*/ 3047 h 3307"/>
                <a:gd name="T98" fmla="*/ 1199 w 2817"/>
                <a:gd name="T99" fmla="*/ 3181 h 3307"/>
                <a:gd name="T100" fmla="*/ 1409 w 2817"/>
                <a:gd name="T101" fmla="*/ 3307 h 3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17" h="3307">
                  <a:moveTo>
                    <a:pt x="1409" y="3307"/>
                  </a:moveTo>
                  <a:lnTo>
                    <a:pt x="1517" y="3245"/>
                  </a:lnTo>
                  <a:lnTo>
                    <a:pt x="1618" y="3181"/>
                  </a:lnTo>
                  <a:lnTo>
                    <a:pt x="1715" y="3115"/>
                  </a:lnTo>
                  <a:lnTo>
                    <a:pt x="1808" y="3047"/>
                  </a:lnTo>
                  <a:lnTo>
                    <a:pt x="1894" y="2978"/>
                  </a:lnTo>
                  <a:lnTo>
                    <a:pt x="1976" y="2906"/>
                  </a:lnTo>
                  <a:lnTo>
                    <a:pt x="2053" y="2832"/>
                  </a:lnTo>
                  <a:lnTo>
                    <a:pt x="2126" y="2758"/>
                  </a:lnTo>
                  <a:lnTo>
                    <a:pt x="2194" y="2682"/>
                  </a:lnTo>
                  <a:lnTo>
                    <a:pt x="2259" y="2605"/>
                  </a:lnTo>
                  <a:lnTo>
                    <a:pt x="2318" y="2527"/>
                  </a:lnTo>
                  <a:lnTo>
                    <a:pt x="2373" y="2447"/>
                  </a:lnTo>
                  <a:lnTo>
                    <a:pt x="2425" y="2367"/>
                  </a:lnTo>
                  <a:lnTo>
                    <a:pt x="2473" y="2285"/>
                  </a:lnTo>
                  <a:lnTo>
                    <a:pt x="2517" y="2204"/>
                  </a:lnTo>
                  <a:lnTo>
                    <a:pt x="2558" y="2123"/>
                  </a:lnTo>
                  <a:lnTo>
                    <a:pt x="2594" y="2040"/>
                  </a:lnTo>
                  <a:lnTo>
                    <a:pt x="2628" y="1958"/>
                  </a:lnTo>
                  <a:lnTo>
                    <a:pt x="2658" y="1875"/>
                  </a:lnTo>
                  <a:lnTo>
                    <a:pt x="2686" y="1793"/>
                  </a:lnTo>
                  <a:lnTo>
                    <a:pt x="2710" y="1711"/>
                  </a:lnTo>
                  <a:lnTo>
                    <a:pt x="2732" y="1629"/>
                  </a:lnTo>
                  <a:lnTo>
                    <a:pt x="2751" y="1547"/>
                  </a:lnTo>
                  <a:lnTo>
                    <a:pt x="2767" y="1467"/>
                  </a:lnTo>
                  <a:lnTo>
                    <a:pt x="2781" y="1386"/>
                  </a:lnTo>
                  <a:lnTo>
                    <a:pt x="2792" y="1308"/>
                  </a:lnTo>
                  <a:lnTo>
                    <a:pt x="2801" y="1230"/>
                  </a:lnTo>
                  <a:lnTo>
                    <a:pt x="2808" y="1152"/>
                  </a:lnTo>
                  <a:lnTo>
                    <a:pt x="2813" y="1076"/>
                  </a:lnTo>
                  <a:lnTo>
                    <a:pt x="2816" y="1002"/>
                  </a:lnTo>
                  <a:lnTo>
                    <a:pt x="2817" y="929"/>
                  </a:lnTo>
                  <a:lnTo>
                    <a:pt x="2817" y="857"/>
                  </a:lnTo>
                  <a:lnTo>
                    <a:pt x="2815" y="788"/>
                  </a:lnTo>
                  <a:lnTo>
                    <a:pt x="2813" y="720"/>
                  </a:lnTo>
                  <a:lnTo>
                    <a:pt x="2808" y="654"/>
                  </a:lnTo>
                  <a:lnTo>
                    <a:pt x="2803" y="591"/>
                  </a:lnTo>
                  <a:lnTo>
                    <a:pt x="2797" y="529"/>
                  </a:lnTo>
                  <a:lnTo>
                    <a:pt x="2790" y="471"/>
                  </a:lnTo>
                  <a:lnTo>
                    <a:pt x="2782" y="414"/>
                  </a:lnTo>
                  <a:lnTo>
                    <a:pt x="2773" y="361"/>
                  </a:lnTo>
                  <a:lnTo>
                    <a:pt x="2764" y="310"/>
                  </a:lnTo>
                  <a:lnTo>
                    <a:pt x="2755" y="262"/>
                  </a:lnTo>
                  <a:lnTo>
                    <a:pt x="2744" y="218"/>
                  </a:lnTo>
                  <a:lnTo>
                    <a:pt x="2735" y="176"/>
                  </a:lnTo>
                  <a:lnTo>
                    <a:pt x="2725" y="137"/>
                  </a:lnTo>
                  <a:lnTo>
                    <a:pt x="2716" y="102"/>
                  </a:lnTo>
                  <a:lnTo>
                    <a:pt x="2706" y="71"/>
                  </a:lnTo>
                  <a:lnTo>
                    <a:pt x="2697" y="43"/>
                  </a:lnTo>
                  <a:lnTo>
                    <a:pt x="2689" y="20"/>
                  </a:lnTo>
                  <a:lnTo>
                    <a:pt x="2681" y="0"/>
                  </a:lnTo>
                  <a:lnTo>
                    <a:pt x="137" y="0"/>
                  </a:lnTo>
                  <a:lnTo>
                    <a:pt x="130" y="20"/>
                  </a:lnTo>
                  <a:lnTo>
                    <a:pt x="121" y="43"/>
                  </a:lnTo>
                  <a:lnTo>
                    <a:pt x="112" y="71"/>
                  </a:lnTo>
                  <a:lnTo>
                    <a:pt x="102" y="102"/>
                  </a:lnTo>
                  <a:lnTo>
                    <a:pt x="92" y="137"/>
                  </a:lnTo>
                  <a:lnTo>
                    <a:pt x="83" y="176"/>
                  </a:lnTo>
                  <a:lnTo>
                    <a:pt x="73" y="218"/>
                  </a:lnTo>
                  <a:lnTo>
                    <a:pt x="63" y="262"/>
                  </a:lnTo>
                  <a:lnTo>
                    <a:pt x="54" y="310"/>
                  </a:lnTo>
                  <a:lnTo>
                    <a:pt x="45" y="361"/>
                  </a:lnTo>
                  <a:lnTo>
                    <a:pt x="36" y="414"/>
                  </a:lnTo>
                  <a:lnTo>
                    <a:pt x="28" y="471"/>
                  </a:lnTo>
                  <a:lnTo>
                    <a:pt x="21" y="529"/>
                  </a:lnTo>
                  <a:lnTo>
                    <a:pt x="14" y="591"/>
                  </a:lnTo>
                  <a:lnTo>
                    <a:pt x="9" y="654"/>
                  </a:lnTo>
                  <a:lnTo>
                    <a:pt x="5" y="720"/>
                  </a:lnTo>
                  <a:lnTo>
                    <a:pt x="2" y="788"/>
                  </a:lnTo>
                  <a:lnTo>
                    <a:pt x="0" y="857"/>
                  </a:lnTo>
                  <a:lnTo>
                    <a:pt x="0" y="929"/>
                  </a:lnTo>
                  <a:lnTo>
                    <a:pt x="2" y="1002"/>
                  </a:lnTo>
                  <a:lnTo>
                    <a:pt x="5" y="1076"/>
                  </a:lnTo>
                  <a:lnTo>
                    <a:pt x="10" y="1152"/>
                  </a:lnTo>
                  <a:lnTo>
                    <a:pt x="17" y="1230"/>
                  </a:lnTo>
                  <a:lnTo>
                    <a:pt x="26" y="1308"/>
                  </a:lnTo>
                  <a:lnTo>
                    <a:pt x="37" y="1386"/>
                  </a:lnTo>
                  <a:lnTo>
                    <a:pt x="51" y="1467"/>
                  </a:lnTo>
                  <a:lnTo>
                    <a:pt x="67" y="1547"/>
                  </a:lnTo>
                  <a:lnTo>
                    <a:pt x="86" y="1629"/>
                  </a:lnTo>
                  <a:lnTo>
                    <a:pt x="107" y="1711"/>
                  </a:lnTo>
                  <a:lnTo>
                    <a:pt x="132" y="1793"/>
                  </a:lnTo>
                  <a:lnTo>
                    <a:pt x="159" y="1875"/>
                  </a:lnTo>
                  <a:lnTo>
                    <a:pt x="190" y="1958"/>
                  </a:lnTo>
                  <a:lnTo>
                    <a:pt x="223" y="2040"/>
                  </a:lnTo>
                  <a:lnTo>
                    <a:pt x="261" y="2123"/>
                  </a:lnTo>
                  <a:lnTo>
                    <a:pt x="301" y="2204"/>
                  </a:lnTo>
                  <a:lnTo>
                    <a:pt x="345" y="2285"/>
                  </a:lnTo>
                  <a:lnTo>
                    <a:pt x="392" y="2367"/>
                  </a:lnTo>
                  <a:lnTo>
                    <a:pt x="444" y="2447"/>
                  </a:lnTo>
                  <a:lnTo>
                    <a:pt x="500" y="2527"/>
                  </a:lnTo>
                  <a:lnTo>
                    <a:pt x="560" y="2605"/>
                  </a:lnTo>
                  <a:lnTo>
                    <a:pt x="624" y="2682"/>
                  </a:lnTo>
                  <a:lnTo>
                    <a:pt x="691" y="2758"/>
                  </a:lnTo>
                  <a:lnTo>
                    <a:pt x="764" y="2832"/>
                  </a:lnTo>
                  <a:lnTo>
                    <a:pt x="841" y="2906"/>
                  </a:lnTo>
                  <a:lnTo>
                    <a:pt x="924" y="2978"/>
                  </a:lnTo>
                  <a:lnTo>
                    <a:pt x="1011" y="3047"/>
                  </a:lnTo>
                  <a:lnTo>
                    <a:pt x="1102" y="3115"/>
                  </a:lnTo>
                  <a:lnTo>
                    <a:pt x="1199" y="3181"/>
                  </a:lnTo>
                  <a:lnTo>
                    <a:pt x="1302" y="3245"/>
                  </a:lnTo>
                  <a:lnTo>
                    <a:pt x="1409" y="330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0033">
                    <a:shade val="30000"/>
                    <a:satMod val="115000"/>
                    <a:alpha val="0"/>
                  </a:srgbClr>
                </a:gs>
                <a:gs pos="50000">
                  <a:srgbClr val="D90033">
                    <a:shade val="67500"/>
                    <a:satMod val="115000"/>
                    <a:alpha val="30000"/>
                  </a:srgbClr>
                </a:gs>
                <a:gs pos="100000">
                  <a:srgbClr val="D90033">
                    <a:shade val="100000"/>
                    <a:satMod val="115000"/>
                    <a:alpha val="30000"/>
                  </a:srgbClr>
                </a:gs>
              </a:gsLst>
              <a:lin ang="2700000" scaled="1"/>
              <a:tileRect/>
            </a:gra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91" y="3732"/>
              <a:ext cx="66" cy="425"/>
            </a:xfrm>
            <a:custGeom>
              <a:avLst/>
              <a:gdLst>
                <a:gd name="T0" fmla="*/ 129 w 329"/>
                <a:gd name="T1" fmla="*/ 1989 h 2128"/>
                <a:gd name="T2" fmla="*/ 126 w 329"/>
                <a:gd name="T3" fmla="*/ 1779 h 2128"/>
                <a:gd name="T4" fmla="*/ 121 w 329"/>
                <a:gd name="T5" fmla="*/ 1596 h 2128"/>
                <a:gd name="T6" fmla="*/ 115 w 329"/>
                <a:gd name="T7" fmla="*/ 1438 h 2128"/>
                <a:gd name="T8" fmla="*/ 108 w 329"/>
                <a:gd name="T9" fmla="*/ 1304 h 2128"/>
                <a:gd name="T10" fmla="*/ 100 w 329"/>
                <a:gd name="T11" fmla="*/ 1190 h 2128"/>
                <a:gd name="T12" fmla="*/ 92 w 329"/>
                <a:gd name="T13" fmla="*/ 1095 h 2128"/>
                <a:gd name="T14" fmla="*/ 82 w 329"/>
                <a:gd name="T15" fmla="*/ 1019 h 2128"/>
                <a:gd name="T16" fmla="*/ 72 w 329"/>
                <a:gd name="T17" fmla="*/ 957 h 2128"/>
                <a:gd name="T18" fmla="*/ 62 w 329"/>
                <a:gd name="T19" fmla="*/ 908 h 2128"/>
                <a:gd name="T20" fmla="*/ 51 w 329"/>
                <a:gd name="T21" fmla="*/ 871 h 2128"/>
                <a:gd name="T22" fmla="*/ 40 w 329"/>
                <a:gd name="T23" fmla="*/ 845 h 2128"/>
                <a:gd name="T24" fmla="*/ 28 w 329"/>
                <a:gd name="T25" fmla="*/ 825 h 2128"/>
                <a:gd name="T26" fmla="*/ 17 w 329"/>
                <a:gd name="T27" fmla="*/ 812 h 2128"/>
                <a:gd name="T28" fmla="*/ 5 w 329"/>
                <a:gd name="T29" fmla="*/ 803 h 2128"/>
                <a:gd name="T30" fmla="*/ 30 w 329"/>
                <a:gd name="T31" fmla="*/ 727 h 2128"/>
                <a:gd name="T32" fmla="*/ 77 w 329"/>
                <a:gd name="T33" fmla="*/ 0 h 2128"/>
                <a:gd name="T34" fmla="*/ 215 w 329"/>
                <a:gd name="T35" fmla="*/ 255 h 2128"/>
                <a:gd name="T36" fmla="*/ 229 w 329"/>
                <a:gd name="T37" fmla="*/ 232 h 2128"/>
                <a:gd name="T38" fmla="*/ 251 w 329"/>
                <a:gd name="T39" fmla="*/ 203 h 2128"/>
                <a:gd name="T40" fmla="*/ 279 w 329"/>
                <a:gd name="T41" fmla="*/ 177 h 2128"/>
                <a:gd name="T42" fmla="*/ 310 w 329"/>
                <a:gd name="T43" fmla="*/ 162 h 2128"/>
                <a:gd name="T44" fmla="*/ 318 w 329"/>
                <a:gd name="T45" fmla="*/ 302 h 2128"/>
                <a:gd name="T46" fmla="*/ 297 w 329"/>
                <a:gd name="T47" fmla="*/ 324 h 2128"/>
                <a:gd name="T48" fmla="*/ 278 w 329"/>
                <a:gd name="T49" fmla="*/ 351 h 2128"/>
                <a:gd name="T50" fmla="*/ 261 w 329"/>
                <a:gd name="T51" fmla="*/ 384 h 2128"/>
                <a:gd name="T52" fmla="*/ 246 w 329"/>
                <a:gd name="T53" fmla="*/ 427 h 2128"/>
                <a:gd name="T54" fmla="*/ 233 w 329"/>
                <a:gd name="T55" fmla="*/ 479 h 2128"/>
                <a:gd name="T56" fmla="*/ 222 w 329"/>
                <a:gd name="T57" fmla="*/ 542 h 2128"/>
                <a:gd name="T58" fmla="*/ 213 w 329"/>
                <a:gd name="T59" fmla="*/ 621 h 2128"/>
                <a:gd name="T60" fmla="*/ 205 w 329"/>
                <a:gd name="T61" fmla="*/ 714 h 2128"/>
                <a:gd name="T62" fmla="*/ 199 w 329"/>
                <a:gd name="T63" fmla="*/ 825 h 2128"/>
                <a:gd name="T64" fmla="*/ 195 w 329"/>
                <a:gd name="T65" fmla="*/ 956 h 2128"/>
                <a:gd name="T66" fmla="*/ 192 w 329"/>
                <a:gd name="T67" fmla="*/ 1107 h 2128"/>
                <a:gd name="T68" fmla="*/ 190 w 329"/>
                <a:gd name="T69" fmla="*/ 1282 h 2128"/>
                <a:gd name="T70" fmla="*/ 189 w 329"/>
                <a:gd name="T71" fmla="*/ 1482 h 2128"/>
                <a:gd name="T72" fmla="*/ 189 w 329"/>
                <a:gd name="T73" fmla="*/ 1709 h 2128"/>
                <a:gd name="T74" fmla="*/ 191 w 329"/>
                <a:gd name="T75" fmla="*/ 1965 h 2128"/>
                <a:gd name="T76" fmla="*/ 188 w 329"/>
                <a:gd name="T77" fmla="*/ 2115 h 2128"/>
                <a:gd name="T78" fmla="*/ 172 w 329"/>
                <a:gd name="T79" fmla="*/ 2126 h 2128"/>
                <a:gd name="T80" fmla="*/ 153 w 329"/>
                <a:gd name="T81" fmla="*/ 2126 h 2128"/>
                <a:gd name="T82" fmla="*/ 136 w 329"/>
                <a:gd name="T83" fmla="*/ 2115 h 2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9" h="2128">
                  <a:moveTo>
                    <a:pt x="130" y="2104"/>
                  </a:moveTo>
                  <a:lnTo>
                    <a:pt x="129" y="1989"/>
                  </a:lnTo>
                  <a:lnTo>
                    <a:pt x="127" y="1880"/>
                  </a:lnTo>
                  <a:lnTo>
                    <a:pt x="126" y="1779"/>
                  </a:lnTo>
                  <a:lnTo>
                    <a:pt x="124" y="1685"/>
                  </a:lnTo>
                  <a:lnTo>
                    <a:pt x="121" y="1596"/>
                  </a:lnTo>
                  <a:lnTo>
                    <a:pt x="118" y="1515"/>
                  </a:lnTo>
                  <a:lnTo>
                    <a:pt x="115" y="1438"/>
                  </a:lnTo>
                  <a:lnTo>
                    <a:pt x="111" y="1368"/>
                  </a:lnTo>
                  <a:lnTo>
                    <a:pt x="108" y="1304"/>
                  </a:lnTo>
                  <a:lnTo>
                    <a:pt x="104" y="1245"/>
                  </a:lnTo>
                  <a:lnTo>
                    <a:pt x="100" y="1190"/>
                  </a:lnTo>
                  <a:lnTo>
                    <a:pt x="96" y="1141"/>
                  </a:lnTo>
                  <a:lnTo>
                    <a:pt x="92" y="1095"/>
                  </a:lnTo>
                  <a:lnTo>
                    <a:pt x="87" y="1054"/>
                  </a:lnTo>
                  <a:lnTo>
                    <a:pt x="82" y="1019"/>
                  </a:lnTo>
                  <a:lnTo>
                    <a:pt x="77" y="985"/>
                  </a:lnTo>
                  <a:lnTo>
                    <a:pt x="72" y="957"/>
                  </a:lnTo>
                  <a:lnTo>
                    <a:pt x="67" y="931"/>
                  </a:lnTo>
                  <a:lnTo>
                    <a:pt x="62" y="908"/>
                  </a:lnTo>
                  <a:lnTo>
                    <a:pt x="57" y="888"/>
                  </a:lnTo>
                  <a:lnTo>
                    <a:pt x="51" y="871"/>
                  </a:lnTo>
                  <a:lnTo>
                    <a:pt x="46" y="857"/>
                  </a:lnTo>
                  <a:lnTo>
                    <a:pt x="40" y="845"/>
                  </a:lnTo>
                  <a:lnTo>
                    <a:pt x="34" y="834"/>
                  </a:lnTo>
                  <a:lnTo>
                    <a:pt x="28" y="825"/>
                  </a:lnTo>
                  <a:lnTo>
                    <a:pt x="22" y="818"/>
                  </a:lnTo>
                  <a:lnTo>
                    <a:pt x="17" y="812"/>
                  </a:lnTo>
                  <a:lnTo>
                    <a:pt x="11" y="807"/>
                  </a:lnTo>
                  <a:lnTo>
                    <a:pt x="5" y="803"/>
                  </a:lnTo>
                  <a:lnTo>
                    <a:pt x="0" y="799"/>
                  </a:lnTo>
                  <a:lnTo>
                    <a:pt x="30" y="727"/>
                  </a:lnTo>
                  <a:lnTo>
                    <a:pt x="78" y="760"/>
                  </a:lnTo>
                  <a:lnTo>
                    <a:pt x="77" y="0"/>
                  </a:lnTo>
                  <a:lnTo>
                    <a:pt x="215" y="82"/>
                  </a:lnTo>
                  <a:lnTo>
                    <a:pt x="215" y="255"/>
                  </a:lnTo>
                  <a:lnTo>
                    <a:pt x="221" y="245"/>
                  </a:lnTo>
                  <a:lnTo>
                    <a:pt x="229" y="232"/>
                  </a:lnTo>
                  <a:lnTo>
                    <a:pt x="239" y="217"/>
                  </a:lnTo>
                  <a:lnTo>
                    <a:pt x="251" y="203"/>
                  </a:lnTo>
                  <a:lnTo>
                    <a:pt x="265" y="189"/>
                  </a:lnTo>
                  <a:lnTo>
                    <a:pt x="279" y="177"/>
                  </a:lnTo>
                  <a:lnTo>
                    <a:pt x="294" y="167"/>
                  </a:lnTo>
                  <a:lnTo>
                    <a:pt x="310" y="162"/>
                  </a:lnTo>
                  <a:lnTo>
                    <a:pt x="329" y="292"/>
                  </a:lnTo>
                  <a:lnTo>
                    <a:pt x="318" y="302"/>
                  </a:lnTo>
                  <a:lnTo>
                    <a:pt x="307" y="312"/>
                  </a:lnTo>
                  <a:lnTo>
                    <a:pt x="297" y="324"/>
                  </a:lnTo>
                  <a:lnTo>
                    <a:pt x="287" y="336"/>
                  </a:lnTo>
                  <a:lnTo>
                    <a:pt x="278" y="351"/>
                  </a:lnTo>
                  <a:lnTo>
                    <a:pt x="269" y="367"/>
                  </a:lnTo>
                  <a:lnTo>
                    <a:pt x="261" y="384"/>
                  </a:lnTo>
                  <a:lnTo>
                    <a:pt x="253" y="405"/>
                  </a:lnTo>
                  <a:lnTo>
                    <a:pt x="246" y="427"/>
                  </a:lnTo>
                  <a:lnTo>
                    <a:pt x="239" y="452"/>
                  </a:lnTo>
                  <a:lnTo>
                    <a:pt x="233" y="479"/>
                  </a:lnTo>
                  <a:lnTo>
                    <a:pt x="227" y="509"/>
                  </a:lnTo>
                  <a:lnTo>
                    <a:pt x="222" y="542"/>
                  </a:lnTo>
                  <a:lnTo>
                    <a:pt x="217" y="580"/>
                  </a:lnTo>
                  <a:lnTo>
                    <a:pt x="213" y="621"/>
                  </a:lnTo>
                  <a:lnTo>
                    <a:pt x="209" y="665"/>
                  </a:lnTo>
                  <a:lnTo>
                    <a:pt x="205" y="714"/>
                  </a:lnTo>
                  <a:lnTo>
                    <a:pt x="202" y="767"/>
                  </a:lnTo>
                  <a:lnTo>
                    <a:pt x="199" y="825"/>
                  </a:lnTo>
                  <a:lnTo>
                    <a:pt x="197" y="887"/>
                  </a:lnTo>
                  <a:lnTo>
                    <a:pt x="195" y="956"/>
                  </a:lnTo>
                  <a:lnTo>
                    <a:pt x="193" y="1029"/>
                  </a:lnTo>
                  <a:lnTo>
                    <a:pt x="192" y="1107"/>
                  </a:lnTo>
                  <a:lnTo>
                    <a:pt x="191" y="1192"/>
                  </a:lnTo>
                  <a:lnTo>
                    <a:pt x="190" y="1282"/>
                  </a:lnTo>
                  <a:lnTo>
                    <a:pt x="189" y="1379"/>
                  </a:lnTo>
                  <a:lnTo>
                    <a:pt x="189" y="1482"/>
                  </a:lnTo>
                  <a:lnTo>
                    <a:pt x="189" y="1593"/>
                  </a:lnTo>
                  <a:lnTo>
                    <a:pt x="189" y="1709"/>
                  </a:lnTo>
                  <a:lnTo>
                    <a:pt x="190" y="1833"/>
                  </a:lnTo>
                  <a:lnTo>
                    <a:pt x="191" y="1965"/>
                  </a:lnTo>
                  <a:lnTo>
                    <a:pt x="192" y="2104"/>
                  </a:lnTo>
                  <a:lnTo>
                    <a:pt x="188" y="2115"/>
                  </a:lnTo>
                  <a:lnTo>
                    <a:pt x="180" y="2122"/>
                  </a:lnTo>
                  <a:lnTo>
                    <a:pt x="172" y="2126"/>
                  </a:lnTo>
                  <a:lnTo>
                    <a:pt x="162" y="2128"/>
                  </a:lnTo>
                  <a:lnTo>
                    <a:pt x="153" y="2126"/>
                  </a:lnTo>
                  <a:lnTo>
                    <a:pt x="143" y="2122"/>
                  </a:lnTo>
                  <a:lnTo>
                    <a:pt x="136" y="2115"/>
                  </a:lnTo>
                  <a:lnTo>
                    <a:pt x="130" y="2104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116" y="3993"/>
              <a:ext cx="139" cy="167"/>
            </a:xfrm>
            <a:custGeom>
              <a:avLst/>
              <a:gdLst>
                <a:gd name="T0" fmla="*/ 531 w 696"/>
                <a:gd name="T1" fmla="*/ 301 h 835"/>
                <a:gd name="T2" fmla="*/ 696 w 696"/>
                <a:gd name="T3" fmla="*/ 301 h 835"/>
                <a:gd name="T4" fmla="*/ 696 w 696"/>
                <a:gd name="T5" fmla="*/ 835 h 835"/>
                <a:gd name="T6" fmla="*/ 164 w 696"/>
                <a:gd name="T7" fmla="*/ 835 h 835"/>
                <a:gd name="T8" fmla="*/ 164 w 696"/>
                <a:gd name="T9" fmla="*/ 533 h 835"/>
                <a:gd name="T10" fmla="*/ 0 w 696"/>
                <a:gd name="T11" fmla="*/ 533 h 835"/>
                <a:gd name="T12" fmla="*/ 0 w 696"/>
                <a:gd name="T13" fmla="*/ 0 h 835"/>
                <a:gd name="T14" fmla="*/ 531 w 696"/>
                <a:gd name="T15" fmla="*/ 0 h 835"/>
                <a:gd name="T16" fmla="*/ 531 w 696"/>
                <a:gd name="T17" fmla="*/ 301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6" h="835">
                  <a:moveTo>
                    <a:pt x="531" y="301"/>
                  </a:moveTo>
                  <a:lnTo>
                    <a:pt x="696" y="301"/>
                  </a:lnTo>
                  <a:lnTo>
                    <a:pt x="696" y="835"/>
                  </a:lnTo>
                  <a:lnTo>
                    <a:pt x="164" y="835"/>
                  </a:lnTo>
                  <a:lnTo>
                    <a:pt x="164" y="533"/>
                  </a:lnTo>
                  <a:lnTo>
                    <a:pt x="0" y="533"/>
                  </a:lnTo>
                  <a:lnTo>
                    <a:pt x="0" y="0"/>
                  </a:lnTo>
                  <a:lnTo>
                    <a:pt x="531" y="0"/>
                  </a:lnTo>
                  <a:lnTo>
                    <a:pt x="531" y="30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48" y="3677"/>
              <a:ext cx="203" cy="246"/>
            </a:xfrm>
            <a:custGeom>
              <a:avLst/>
              <a:gdLst>
                <a:gd name="T0" fmla="*/ 595 w 1013"/>
                <a:gd name="T1" fmla="*/ 210 h 1232"/>
                <a:gd name="T2" fmla="*/ 584 w 1013"/>
                <a:gd name="T3" fmla="*/ 270 h 1232"/>
                <a:gd name="T4" fmla="*/ 564 w 1013"/>
                <a:gd name="T5" fmla="*/ 369 h 1232"/>
                <a:gd name="T6" fmla="*/ 659 w 1013"/>
                <a:gd name="T7" fmla="*/ 368 h 1232"/>
                <a:gd name="T8" fmla="*/ 549 w 1013"/>
                <a:gd name="T9" fmla="*/ 502 h 1232"/>
                <a:gd name="T10" fmla="*/ 680 w 1013"/>
                <a:gd name="T11" fmla="*/ 486 h 1232"/>
                <a:gd name="T12" fmla="*/ 528 w 1013"/>
                <a:gd name="T13" fmla="*/ 696 h 1232"/>
                <a:gd name="T14" fmla="*/ 654 w 1013"/>
                <a:gd name="T15" fmla="*/ 686 h 1232"/>
                <a:gd name="T16" fmla="*/ 575 w 1013"/>
                <a:gd name="T17" fmla="*/ 789 h 1232"/>
                <a:gd name="T18" fmla="*/ 648 w 1013"/>
                <a:gd name="T19" fmla="*/ 842 h 1232"/>
                <a:gd name="T20" fmla="*/ 581 w 1013"/>
                <a:gd name="T21" fmla="*/ 915 h 1232"/>
                <a:gd name="T22" fmla="*/ 569 w 1013"/>
                <a:gd name="T23" fmla="*/ 986 h 1232"/>
                <a:gd name="T24" fmla="*/ 570 w 1013"/>
                <a:gd name="T25" fmla="*/ 1032 h 1232"/>
                <a:gd name="T26" fmla="*/ 649 w 1013"/>
                <a:gd name="T27" fmla="*/ 1058 h 1232"/>
                <a:gd name="T28" fmla="*/ 706 w 1013"/>
                <a:gd name="T29" fmla="*/ 967 h 1232"/>
                <a:gd name="T30" fmla="*/ 753 w 1013"/>
                <a:gd name="T31" fmla="*/ 896 h 1232"/>
                <a:gd name="T32" fmla="*/ 805 w 1013"/>
                <a:gd name="T33" fmla="*/ 943 h 1232"/>
                <a:gd name="T34" fmla="*/ 854 w 1013"/>
                <a:gd name="T35" fmla="*/ 748 h 1232"/>
                <a:gd name="T36" fmla="*/ 936 w 1013"/>
                <a:gd name="T37" fmla="*/ 769 h 1232"/>
                <a:gd name="T38" fmla="*/ 997 w 1013"/>
                <a:gd name="T39" fmla="*/ 700 h 1232"/>
                <a:gd name="T40" fmla="*/ 987 w 1013"/>
                <a:gd name="T41" fmla="*/ 782 h 1232"/>
                <a:gd name="T42" fmla="*/ 1006 w 1013"/>
                <a:gd name="T43" fmla="*/ 910 h 1232"/>
                <a:gd name="T44" fmla="*/ 853 w 1013"/>
                <a:gd name="T45" fmla="*/ 942 h 1232"/>
                <a:gd name="T46" fmla="*/ 864 w 1013"/>
                <a:gd name="T47" fmla="*/ 1045 h 1232"/>
                <a:gd name="T48" fmla="*/ 738 w 1013"/>
                <a:gd name="T49" fmla="*/ 1085 h 1232"/>
                <a:gd name="T50" fmla="*/ 669 w 1013"/>
                <a:gd name="T51" fmla="*/ 1112 h 1232"/>
                <a:gd name="T52" fmla="*/ 599 w 1013"/>
                <a:gd name="T53" fmla="*/ 1165 h 1232"/>
                <a:gd name="T54" fmla="*/ 466 w 1013"/>
                <a:gd name="T55" fmla="*/ 1204 h 1232"/>
                <a:gd name="T56" fmla="*/ 402 w 1013"/>
                <a:gd name="T57" fmla="*/ 1163 h 1232"/>
                <a:gd name="T58" fmla="*/ 360 w 1013"/>
                <a:gd name="T59" fmla="*/ 1099 h 1232"/>
                <a:gd name="T60" fmla="*/ 202 w 1013"/>
                <a:gd name="T61" fmla="*/ 1136 h 1232"/>
                <a:gd name="T62" fmla="*/ 222 w 1013"/>
                <a:gd name="T63" fmla="*/ 1033 h 1232"/>
                <a:gd name="T64" fmla="*/ 146 w 1013"/>
                <a:gd name="T65" fmla="*/ 995 h 1232"/>
                <a:gd name="T66" fmla="*/ 66 w 1013"/>
                <a:gd name="T67" fmla="*/ 935 h 1232"/>
                <a:gd name="T68" fmla="*/ 94 w 1013"/>
                <a:gd name="T69" fmla="*/ 865 h 1232"/>
                <a:gd name="T70" fmla="*/ 9 w 1013"/>
                <a:gd name="T71" fmla="*/ 763 h 1232"/>
                <a:gd name="T72" fmla="*/ 64 w 1013"/>
                <a:gd name="T73" fmla="*/ 736 h 1232"/>
                <a:gd name="T74" fmla="*/ 116 w 1013"/>
                <a:gd name="T75" fmla="*/ 816 h 1232"/>
                <a:gd name="T76" fmla="*/ 168 w 1013"/>
                <a:gd name="T77" fmla="*/ 844 h 1232"/>
                <a:gd name="T78" fmla="*/ 208 w 1013"/>
                <a:gd name="T79" fmla="*/ 858 h 1232"/>
                <a:gd name="T80" fmla="*/ 276 w 1013"/>
                <a:gd name="T81" fmla="*/ 1008 h 1232"/>
                <a:gd name="T82" fmla="*/ 336 w 1013"/>
                <a:gd name="T83" fmla="*/ 954 h 1232"/>
                <a:gd name="T84" fmla="*/ 399 w 1013"/>
                <a:gd name="T85" fmla="*/ 1029 h 1232"/>
                <a:gd name="T86" fmla="*/ 456 w 1013"/>
                <a:gd name="T87" fmla="*/ 1082 h 1232"/>
                <a:gd name="T88" fmla="*/ 386 w 1013"/>
                <a:gd name="T89" fmla="*/ 956 h 1232"/>
                <a:gd name="T90" fmla="*/ 468 w 1013"/>
                <a:gd name="T91" fmla="*/ 900 h 1232"/>
                <a:gd name="T92" fmla="*/ 281 w 1013"/>
                <a:gd name="T93" fmla="*/ 735 h 1232"/>
                <a:gd name="T94" fmla="*/ 389 w 1013"/>
                <a:gd name="T95" fmla="*/ 742 h 1232"/>
                <a:gd name="T96" fmla="*/ 468 w 1013"/>
                <a:gd name="T97" fmla="*/ 646 h 1232"/>
                <a:gd name="T98" fmla="*/ 354 w 1013"/>
                <a:gd name="T99" fmla="*/ 502 h 1232"/>
                <a:gd name="T100" fmla="*/ 371 w 1013"/>
                <a:gd name="T101" fmla="*/ 464 h 1232"/>
                <a:gd name="T102" fmla="*/ 468 w 1013"/>
                <a:gd name="T103" fmla="*/ 442 h 1232"/>
                <a:gd name="T104" fmla="*/ 355 w 1013"/>
                <a:gd name="T105" fmla="*/ 278 h 1232"/>
                <a:gd name="T106" fmla="*/ 427 w 1013"/>
                <a:gd name="T107" fmla="*/ 234 h 1232"/>
                <a:gd name="T108" fmla="*/ 434 w 1013"/>
                <a:gd name="T109" fmla="*/ 168 h 1232"/>
                <a:gd name="T110" fmla="*/ 447 w 1013"/>
                <a:gd name="T111" fmla="*/ 69 h 1232"/>
                <a:gd name="T112" fmla="*/ 524 w 1013"/>
                <a:gd name="T113" fmla="*/ 8 h 1232"/>
                <a:gd name="T114" fmla="*/ 543 w 1013"/>
                <a:gd name="T115" fmla="*/ 120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13" h="1232">
                  <a:moveTo>
                    <a:pt x="526" y="151"/>
                  </a:moveTo>
                  <a:lnTo>
                    <a:pt x="527" y="191"/>
                  </a:lnTo>
                  <a:lnTo>
                    <a:pt x="548" y="176"/>
                  </a:lnTo>
                  <a:lnTo>
                    <a:pt x="572" y="163"/>
                  </a:lnTo>
                  <a:lnTo>
                    <a:pt x="598" y="153"/>
                  </a:lnTo>
                  <a:lnTo>
                    <a:pt x="621" y="147"/>
                  </a:lnTo>
                  <a:lnTo>
                    <a:pt x="614" y="173"/>
                  </a:lnTo>
                  <a:lnTo>
                    <a:pt x="605" y="193"/>
                  </a:lnTo>
                  <a:lnTo>
                    <a:pt x="595" y="210"/>
                  </a:lnTo>
                  <a:lnTo>
                    <a:pt x="583" y="224"/>
                  </a:lnTo>
                  <a:lnTo>
                    <a:pt x="570" y="233"/>
                  </a:lnTo>
                  <a:lnTo>
                    <a:pt x="556" y="240"/>
                  </a:lnTo>
                  <a:lnTo>
                    <a:pt x="542" y="245"/>
                  </a:lnTo>
                  <a:lnTo>
                    <a:pt x="527" y="248"/>
                  </a:lnTo>
                  <a:lnTo>
                    <a:pt x="526" y="312"/>
                  </a:lnTo>
                  <a:lnTo>
                    <a:pt x="543" y="298"/>
                  </a:lnTo>
                  <a:lnTo>
                    <a:pt x="563" y="284"/>
                  </a:lnTo>
                  <a:lnTo>
                    <a:pt x="584" y="270"/>
                  </a:lnTo>
                  <a:lnTo>
                    <a:pt x="605" y="258"/>
                  </a:lnTo>
                  <a:lnTo>
                    <a:pt x="626" y="248"/>
                  </a:lnTo>
                  <a:lnTo>
                    <a:pt x="645" y="242"/>
                  </a:lnTo>
                  <a:lnTo>
                    <a:pt x="636" y="275"/>
                  </a:lnTo>
                  <a:lnTo>
                    <a:pt x="625" y="303"/>
                  </a:lnTo>
                  <a:lnTo>
                    <a:pt x="612" y="326"/>
                  </a:lnTo>
                  <a:lnTo>
                    <a:pt x="598" y="345"/>
                  </a:lnTo>
                  <a:lnTo>
                    <a:pt x="581" y="359"/>
                  </a:lnTo>
                  <a:lnTo>
                    <a:pt x="564" y="369"/>
                  </a:lnTo>
                  <a:lnTo>
                    <a:pt x="546" y="376"/>
                  </a:lnTo>
                  <a:lnTo>
                    <a:pt x="527" y="380"/>
                  </a:lnTo>
                  <a:lnTo>
                    <a:pt x="527" y="443"/>
                  </a:lnTo>
                  <a:lnTo>
                    <a:pt x="546" y="431"/>
                  </a:lnTo>
                  <a:lnTo>
                    <a:pt x="567" y="417"/>
                  </a:lnTo>
                  <a:lnTo>
                    <a:pt x="590" y="403"/>
                  </a:lnTo>
                  <a:lnTo>
                    <a:pt x="613" y="390"/>
                  </a:lnTo>
                  <a:lnTo>
                    <a:pt x="636" y="377"/>
                  </a:lnTo>
                  <a:lnTo>
                    <a:pt x="659" y="368"/>
                  </a:lnTo>
                  <a:lnTo>
                    <a:pt x="680" y="362"/>
                  </a:lnTo>
                  <a:lnTo>
                    <a:pt x="670" y="393"/>
                  </a:lnTo>
                  <a:lnTo>
                    <a:pt x="657" y="419"/>
                  </a:lnTo>
                  <a:lnTo>
                    <a:pt x="642" y="441"/>
                  </a:lnTo>
                  <a:lnTo>
                    <a:pt x="626" y="460"/>
                  </a:lnTo>
                  <a:lnTo>
                    <a:pt x="609" y="475"/>
                  </a:lnTo>
                  <a:lnTo>
                    <a:pt x="590" y="487"/>
                  </a:lnTo>
                  <a:lnTo>
                    <a:pt x="569" y="495"/>
                  </a:lnTo>
                  <a:lnTo>
                    <a:pt x="549" y="502"/>
                  </a:lnTo>
                  <a:lnTo>
                    <a:pt x="528" y="505"/>
                  </a:lnTo>
                  <a:lnTo>
                    <a:pt x="528" y="563"/>
                  </a:lnTo>
                  <a:lnTo>
                    <a:pt x="546" y="550"/>
                  </a:lnTo>
                  <a:lnTo>
                    <a:pt x="567" y="537"/>
                  </a:lnTo>
                  <a:lnTo>
                    <a:pt x="590" y="524"/>
                  </a:lnTo>
                  <a:lnTo>
                    <a:pt x="613" y="512"/>
                  </a:lnTo>
                  <a:lnTo>
                    <a:pt x="636" y="500"/>
                  </a:lnTo>
                  <a:lnTo>
                    <a:pt x="659" y="491"/>
                  </a:lnTo>
                  <a:lnTo>
                    <a:pt x="680" y="486"/>
                  </a:lnTo>
                  <a:lnTo>
                    <a:pt x="668" y="520"/>
                  </a:lnTo>
                  <a:lnTo>
                    <a:pt x="653" y="550"/>
                  </a:lnTo>
                  <a:lnTo>
                    <a:pt x="636" y="576"/>
                  </a:lnTo>
                  <a:lnTo>
                    <a:pt x="617" y="598"/>
                  </a:lnTo>
                  <a:lnTo>
                    <a:pt x="597" y="617"/>
                  </a:lnTo>
                  <a:lnTo>
                    <a:pt x="574" y="631"/>
                  </a:lnTo>
                  <a:lnTo>
                    <a:pt x="551" y="641"/>
                  </a:lnTo>
                  <a:lnTo>
                    <a:pt x="528" y="647"/>
                  </a:lnTo>
                  <a:lnTo>
                    <a:pt x="528" y="696"/>
                  </a:lnTo>
                  <a:lnTo>
                    <a:pt x="546" y="684"/>
                  </a:lnTo>
                  <a:lnTo>
                    <a:pt x="567" y="671"/>
                  </a:lnTo>
                  <a:lnTo>
                    <a:pt x="590" y="657"/>
                  </a:lnTo>
                  <a:lnTo>
                    <a:pt x="613" y="644"/>
                  </a:lnTo>
                  <a:lnTo>
                    <a:pt x="636" y="634"/>
                  </a:lnTo>
                  <a:lnTo>
                    <a:pt x="659" y="625"/>
                  </a:lnTo>
                  <a:lnTo>
                    <a:pt x="680" y="620"/>
                  </a:lnTo>
                  <a:lnTo>
                    <a:pt x="669" y="655"/>
                  </a:lnTo>
                  <a:lnTo>
                    <a:pt x="654" y="686"/>
                  </a:lnTo>
                  <a:lnTo>
                    <a:pt x="637" y="711"/>
                  </a:lnTo>
                  <a:lnTo>
                    <a:pt x="619" y="734"/>
                  </a:lnTo>
                  <a:lnTo>
                    <a:pt x="598" y="751"/>
                  </a:lnTo>
                  <a:lnTo>
                    <a:pt x="575" y="764"/>
                  </a:lnTo>
                  <a:lnTo>
                    <a:pt x="551" y="773"/>
                  </a:lnTo>
                  <a:lnTo>
                    <a:pt x="527" y="777"/>
                  </a:lnTo>
                  <a:lnTo>
                    <a:pt x="527" y="817"/>
                  </a:lnTo>
                  <a:lnTo>
                    <a:pt x="550" y="804"/>
                  </a:lnTo>
                  <a:lnTo>
                    <a:pt x="575" y="789"/>
                  </a:lnTo>
                  <a:lnTo>
                    <a:pt x="603" y="773"/>
                  </a:lnTo>
                  <a:lnTo>
                    <a:pt x="632" y="758"/>
                  </a:lnTo>
                  <a:lnTo>
                    <a:pt x="661" y="745"/>
                  </a:lnTo>
                  <a:lnTo>
                    <a:pt x="688" y="735"/>
                  </a:lnTo>
                  <a:lnTo>
                    <a:pt x="713" y="729"/>
                  </a:lnTo>
                  <a:lnTo>
                    <a:pt x="701" y="762"/>
                  </a:lnTo>
                  <a:lnTo>
                    <a:pt x="686" y="793"/>
                  </a:lnTo>
                  <a:lnTo>
                    <a:pt x="668" y="819"/>
                  </a:lnTo>
                  <a:lnTo>
                    <a:pt x="648" y="842"/>
                  </a:lnTo>
                  <a:lnTo>
                    <a:pt x="626" y="861"/>
                  </a:lnTo>
                  <a:lnTo>
                    <a:pt x="603" y="876"/>
                  </a:lnTo>
                  <a:lnTo>
                    <a:pt x="578" y="887"/>
                  </a:lnTo>
                  <a:lnTo>
                    <a:pt x="553" y="896"/>
                  </a:lnTo>
                  <a:lnTo>
                    <a:pt x="527" y="900"/>
                  </a:lnTo>
                  <a:lnTo>
                    <a:pt x="527" y="945"/>
                  </a:lnTo>
                  <a:lnTo>
                    <a:pt x="542" y="935"/>
                  </a:lnTo>
                  <a:lnTo>
                    <a:pt x="561" y="924"/>
                  </a:lnTo>
                  <a:lnTo>
                    <a:pt x="581" y="915"/>
                  </a:lnTo>
                  <a:lnTo>
                    <a:pt x="603" y="907"/>
                  </a:lnTo>
                  <a:lnTo>
                    <a:pt x="622" y="900"/>
                  </a:lnTo>
                  <a:lnTo>
                    <a:pt x="639" y="896"/>
                  </a:lnTo>
                  <a:lnTo>
                    <a:pt x="632" y="918"/>
                  </a:lnTo>
                  <a:lnTo>
                    <a:pt x="623" y="937"/>
                  </a:lnTo>
                  <a:lnTo>
                    <a:pt x="611" y="953"/>
                  </a:lnTo>
                  <a:lnTo>
                    <a:pt x="598" y="967"/>
                  </a:lnTo>
                  <a:lnTo>
                    <a:pt x="584" y="977"/>
                  </a:lnTo>
                  <a:lnTo>
                    <a:pt x="569" y="986"/>
                  </a:lnTo>
                  <a:lnTo>
                    <a:pt x="554" y="993"/>
                  </a:lnTo>
                  <a:lnTo>
                    <a:pt x="540" y="998"/>
                  </a:lnTo>
                  <a:lnTo>
                    <a:pt x="527" y="1001"/>
                  </a:lnTo>
                  <a:lnTo>
                    <a:pt x="527" y="1087"/>
                  </a:lnTo>
                  <a:lnTo>
                    <a:pt x="540" y="1086"/>
                  </a:lnTo>
                  <a:lnTo>
                    <a:pt x="553" y="1084"/>
                  </a:lnTo>
                  <a:lnTo>
                    <a:pt x="554" y="1067"/>
                  </a:lnTo>
                  <a:lnTo>
                    <a:pt x="560" y="1049"/>
                  </a:lnTo>
                  <a:lnTo>
                    <a:pt x="570" y="1032"/>
                  </a:lnTo>
                  <a:lnTo>
                    <a:pt x="587" y="1015"/>
                  </a:lnTo>
                  <a:lnTo>
                    <a:pt x="607" y="999"/>
                  </a:lnTo>
                  <a:lnTo>
                    <a:pt x="606" y="1015"/>
                  </a:lnTo>
                  <a:lnTo>
                    <a:pt x="603" y="1031"/>
                  </a:lnTo>
                  <a:lnTo>
                    <a:pt x="599" y="1047"/>
                  </a:lnTo>
                  <a:lnTo>
                    <a:pt x="593" y="1064"/>
                  </a:lnTo>
                  <a:lnTo>
                    <a:pt x="589" y="1078"/>
                  </a:lnTo>
                  <a:lnTo>
                    <a:pt x="619" y="1070"/>
                  </a:lnTo>
                  <a:lnTo>
                    <a:pt x="649" y="1058"/>
                  </a:lnTo>
                  <a:lnTo>
                    <a:pt x="646" y="1036"/>
                  </a:lnTo>
                  <a:lnTo>
                    <a:pt x="647" y="1011"/>
                  </a:lnTo>
                  <a:lnTo>
                    <a:pt x="653" y="985"/>
                  </a:lnTo>
                  <a:lnTo>
                    <a:pt x="665" y="959"/>
                  </a:lnTo>
                  <a:lnTo>
                    <a:pt x="681" y="931"/>
                  </a:lnTo>
                  <a:lnTo>
                    <a:pt x="702" y="906"/>
                  </a:lnTo>
                  <a:lnTo>
                    <a:pt x="706" y="924"/>
                  </a:lnTo>
                  <a:lnTo>
                    <a:pt x="706" y="945"/>
                  </a:lnTo>
                  <a:lnTo>
                    <a:pt x="706" y="967"/>
                  </a:lnTo>
                  <a:lnTo>
                    <a:pt x="704" y="989"/>
                  </a:lnTo>
                  <a:lnTo>
                    <a:pt x="701" y="1011"/>
                  </a:lnTo>
                  <a:lnTo>
                    <a:pt x="699" y="1030"/>
                  </a:lnTo>
                  <a:lnTo>
                    <a:pt x="732" y="1009"/>
                  </a:lnTo>
                  <a:lnTo>
                    <a:pt x="763" y="984"/>
                  </a:lnTo>
                  <a:lnTo>
                    <a:pt x="755" y="965"/>
                  </a:lnTo>
                  <a:lnTo>
                    <a:pt x="751" y="943"/>
                  </a:lnTo>
                  <a:lnTo>
                    <a:pt x="750" y="920"/>
                  </a:lnTo>
                  <a:lnTo>
                    <a:pt x="753" y="896"/>
                  </a:lnTo>
                  <a:lnTo>
                    <a:pt x="761" y="869"/>
                  </a:lnTo>
                  <a:lnTo>
                    <a:pt x="773" y="843"/>
                  </a:lnTo>
                  <a:lnTo>
                    <a:pt x="790" y="815"/>
                  </a:lnTo>
                  <a:lnTo>
                    <a:pt x="796" y="832"/>
                  </a:lnTo>
                  <a:lnTo>
                    <a:pt x="800" y="854"/>
                  </a:lnTo>
                  <a:lnTo>
                    <a:pt x="803" y="877"/>
                  </a:lnTo>
                  <a:lnTo>
                    <a:pt x="804" y="901"/>
                  </a:lnTo>
                  <a:lnTo>
                    <a:pt x="805" y="924"/>
                  </a:lnTo>
                  <a:lnTo>
                    <a:pt x="805" y="943"/>
                  </a:lnTo>
                  <a:lnTo>
                    <a:pt x="834" y="912"/>
                  </a:lnTo>
                  <a:lnTo>
                    <a:pt x="862" y="877"/>
                  </a:lnTo>
                  <a:lnTo>
                    <a:pt x="851" y="862"/>
                  </a:lnTo>
                  <a:lnTo>
                    <a:pt x="843" y="847"/>
                  </a:lnTo>
                  <a:lnTo>
                    <a:pt x="839" y="830"/>
                  </a:lnTo>
                  <a:lnTo>
                    <a:pt x="838" y="813"/>
                  </a:lnTo>
                  <a:lnTo>
                    <a:pt x="840" y="794"/>
                  </a:lnTo>
                  <a:lnTo>
                    <a:pt x="845" y="772"/>
                  </a:lnTo>
                  <a:lnTo>
                    <a:pt x="854" y="748"/>
                  </a:lnTo>
                  <a:lnTo>
                    <a:pt x="867" y="720"/>
                  </a:lnTo>
                  <a:lnTo>
                    <a:pt x="875" y="742"/>
                  </a:lnTo>
                  <a:lnTo>
                    <a:pt x="882" y="764"/>
                  </a:lnTo>
                  <a:lnTo>
                    <a:pt x="888" y="789"/>
                  </a:lnTo>
                  <a:lnTo>
                    <a:pt x="892" y="813"/>
                  </a:lnTo>
                  <a:lnTo>
                    <a:pt x="894" y="835"/>
                  </a:lnTo>
                  <a:lnTo>
                    <a:pt x="909" y="815"/>
                  </a:lnTo>
                  <a:lnTo>
                    <a:pt x="923" y="794"/>
                  </a:lnTo>
                  <a:lnTo>
                    <a:pt x="936" y="769"/>
                  </a:lnTo>
                  <a:lnTo>
                    <a:pt x="932" y="756"/>
                  </a:lnTo>
                  <a:lnTo>
                    <a:pt x="932" y="743"/>
                  </a:lnTo>
                  <a:lnTo>
                    <a:pt x="935" y="732"/>
                  </a:lnTo>
                  <a:lnTo>
                    <a:pt x="942" y="721"/>
                  </a:lnTo>
                  <a:lnTo>
                    <a:pt x="952" y="711"/>
                  </a:lnTo>
                  <a:lnTo>
                    <a:pt x="963" y="703"/>
                  </a:lnTo>
                  <a:lnTo>
                    <a:pt x="974" y="697"/>
                  </a:lnTo>
                  <a:lnTo>
                    <a:pt x="986" y="696"/>
                  </a:lnTo>
                  <a:lnTo>
                    <a:pt x="997" y="700"/>
                  </a:lnTo>
                  <a:lnTo>
                    <a:pt x="1006" y="706"/>
                  </a:lnTo>
                  <a:lnTo>
                    <a:pt x="1011" y="714"/>
                  </a:lnTo>
                  <a:lnTo>
                    <a:pt x="1013" y="723"/>
                  </a:lnTo>
                  <a:lnTo>
                    <a:pt x="1012" y="733"/>
                  </a:lnTo>
                  <a:lnTo>
                    <a:pt x="1009" y="744"/>
                  </a:lnTo>
                  <a:lnTo>
                    <a:pt x="1005" y="754"/>
                  </a:lnTo>
                  <a:lnTo>
                    <a:pt x="1001" y="763"/>
                  </a:lnTo>
                  <a:lnTo>
                    <a:pt x="995" y="773"/>
                  </a:lnTo>
                  <a:lnTo>
                    <a:pt x="987" y="782"/>
                  </a:lnTo>
                  <a:lnTo>
                    <a:pt x="977" y="787"/>
                  </a:lnTo>
                  <a:lnTo>
                    <a:pt x="963" y="789"/>
                  </a:lnTo>
                  <a:lnTo>
                    <a:pt x="947" y="814"/>
                  </a:lnTo>
                  <a:lnTo>
                    <a:pt x="930" y="839"/>
                  </a:lnTo>
                  <a:lnTo>
                    <a:pt x="913" y="862"/>
                  </a:lnTo>
                  <a:lnTo>
                    <a:pt x="940" y="871"/>
                  </a:lnTo>
                  <a:lnTo>
                    <a:pt x="965" y="880"/>
                  </a:lnTo>
                  <a:lnTo>
                    <a:pt x="986" y="894"/>
                  </a:lnTo>
                  <a:lnTo>
                    <a:pt x="1006" y="910"/>
                  </a:lnTo>
                  <a:lnTo>
                    <a:pt x="983" y="919"/>
                  </a:lnTo>
                  <a:lnTo>
                    <a:pt x="962" y="924"/>
                  </a:lnTo>
                  <a:lnTo>
                    <a:pt x="943" y="925"/>
                  </a:lnTo>
                  <a:lnTo>
                    <a:pt x="927" y="924"/>
                  </a:lnTo>
                  <a:lnTo>
                    <a:pt x="912" y="920"/>
                  </a:lnTo>
                  <a:lnTo>
                    <a:pt x="898" y="914"/>
                  </a:lnTo>
                  <a:lnTo>
                    <a:pt x="886" y="905"/>
                  </a:lnTo>
                  <a:lnTo>
                    <a:pt x="870" y="923"/>
                  </a:lnTo>
                  <a:lnTo>
                    <a:pt x="853" y="942"/>
                  </a:lnTo>
                  <a:lnTo>
                    <a:pt x="836" y="961"/>
                  </a:lnTo>
                  <a:lnTo>
                    <a:pt x="820" y="977"/>
                  </a:lnTo>
                  <a:lnTo>
                    <a:pt x="841" y="984"/>
                  </a:lnTo>
                  <a:lnTo>
                    <a:pt x="860" y="991"/>
                  </a:lnTo>
                  <a:lnTo>
                    <a:pt x="879" y="1001"/>
                  </a:lnTo>
                  <a:lnTo>
                    <a:pt x="896" y="1014"/>
                  </a:lnTo>
                  <a:lnTo>
                    <a:pt x="914" y="1031"/>
                  </a:lnTo>
                  <a:lnTo>
                    <a:pt x="888" y="1040"/>
                  </a:lnTo>
                  <a:lnTo>
                    <a:pt x="864" y="1045"/>
                  </a:lnTo>
                  <a:lnTo>
                    <a:pt x="842" y="1046"/>
                  </a:lnTo>
                  <a:lnTo>
                    <a:pt x="823" y="1044"/>
                  </a:lnTo>
                  <a:lnTo>
                    <a:pt x="805" y="1039"/>
                  </a:lnTo>
                  <a:lnTo>
                    <a:pt x="789" y="1030"/>
                  </a:lnTo>
                  <a:lnTo>
                    <a:pt x="776" y="1019"/>
                  </a:lnTo>
                  <a:lnTo>
                    <a:pt x="755" y="1038"/>
                  </a:lnTo>
                  <a:lnTo>
                    <a:pt x="734" y="1055"/>
                  </a:lnTo>
                  <a:lnTo>
                    <a:pt x="711" y="1071"/>
                  </a:lnTo>
                  <a:lnTo>
                    <a:pt x="738" y="1085"/>
                  </a:lnTo>
                  <a:lnTo>
                    <a:pt x="760" y="1101"/>
                  </a:lnTo>
                  <a:lnTo>
                    <a:pt x="780" y="1120"/>
                  </a:lnTo>
                  <a:lnTo>
                    <a:pt x="797" y="1141"/>
                  </a:lnTo>
                  <a:lnTo>
                    <a:pt x="769" y="1146"/>
                  </a:lnTo>
                  <a:lnTo>
                    <a:pt x="743" y="1146"/>
                  </a:lnTo>
                  <a:lnTo>
                    <a:pt x="719" y="1143"/>
                  </a:lnTo>
                  <a:lnTo>
                    <a:pt x="699" y="1136"/>
                  </a:lnTo>
                  <a:lnTo>
                    <a:pt x="683" y="1126"/>
                  </a:lnTo>
                  <a:lnTo>
                    <a:pt x="669" y="1112"/>
                  </a:lnTo>
                  <a:lnTo>
                    <a:pt x="659" y="1096"/>
                  </a:lnTo>
                  <a:lnTo>
                    <a:pt x="627" y="1108"/>
                  </a:lnTo>
                  <a:lnTo>
                    <a:pt x="596" y="1116"/>
                  </a:lnTo>
                  <a:lnTo>
                    <a:pt x="610" y="1129"/>
                  </a:lnTo>
                  <a:lnTo>
                    <a:pt x="622" y="1142"/>
                  </a:lnTo>
                  <a:lnTo>
                    <a:pt x="632" y="1155"/>
                  </a:lnTo>
                  <a:lnTo>
                    <a:pt x="640" y="1170"/>
                  </a:lnTo>
                  <a:lnTo>
                    <a:pt x="618" y="1169"/>
                  </a:lnTo>
                  <a:lnTo>
                    <a:pt x="599" y="1165"/>
                  </a:lnTo>
                  <a:lnTo>
                    <a:pt x="583" y="1160"/>
                  </a:lnTo>
                  <a:lnTo>
                    <a:pt x="570" y="1152"/>
                  </a:lnTo>
                  <a:lnTo>
                    <a:pt x="561" y="1141"/>
                  </a:lnTo>
                  <a:lnTo>
                    <a:pt x="556" y="1128"/>
                  </a:lnTo>
                  <a:lnTo>
                    <a:pt x="546" y="1130"/>
                  </a:lnTo>
                  <a:lnTo>
                    <a:pt x="537" y="1134"/>
                  </a:lnTo>
                  <a:lnTo>
                    <a:pt x="527" y="1135"/>
                  </a:lnTo>
                  <a:lnTo>
                    <a:pt x="527" y="1232"/>
                  </a:lnTo>
                  <a:lnTo>
                    <a:pt x="466" y="1204"/>
                  </a:lnTo>
                  <a:lnTo>
                    <a:pt x="466" y="1134"/>
                  </a:lnTo>
                  <a:lnTo>
                    <a:pt x="461" y="1133"/>
                  </a:lnTo>
                  <a:lnTo>
                    <a:pt x="453" y="1131"/>
                  </a:lnTo>
                  <a:lnTo>
                    <a:pt x="446" y="1129"/>
                  </a:lnTo>
                  <a:lnTo>
                    <a:pt x="440" y="1128"/>
                  </a:lnTo>
                  <a:lnTo>
                    <a:pt x="434" y="1140"/>
                  </a:lnTo>
                  <a:lnTo>
                    <a:pt x="426" y="1150"/>
                  </a:lnTo>
                  <a:lnTo>
                    <a:pt x="416" y="1158"/>
                  </a:lnTo>
                  <a:lnTo>
                    <a:pt x="402" y="1163"/>
                  </a:lnTo>
                  <a:lnTo>
                    <a:pt x="384" y="1166"/>
                  </a:lnTo>
                  <a:lnTo>
                    <a:pt x="363" y="1168"/>
                  </a:lnTo>
                  <a:lnTo>
                    <a:pt x="369" y="1155"/>
                  </a:lnTo>
                  <a:lnTo>
                    <a:pt x="375" y="1143"/>
                  </a:lnTo>
                  <a:lnTo>
                    <a:pt x="381" y="1133"/>
                  </a:lnTo>
                  <a:lnTo>
                    <a:pt x="390" y="1124"/>
                  </a:lnTo>
                  <a:lnTo>
                    <a:pt x="402" y="1115"/>
                  </a:lnTo>
                  <a:lnTo>
                    <a:pt x="381" y="1108"/>
                  </a:lnTo>
                  <a:lnTo>
                    <a:pt x="360" y="1099"/>
                  </a:lnTo>
                  <a:lnTo>
                    <a:pt x="339" y="1090"/>
                  </a:lnTo>
                  <a:lnTo>
                    <a:pt x="331" y="1105"/>
                  </a:lnTo>
                  <a:lnTo>
                    <a:pt x="321" y="1119"/>
                  </a:lnTo>
                  <a:lnTo>
                    <a:pt x="308" y="1129"/>
                  </a:lnTo>
                  <a:lnTo>
                    <a:pt x="293" y="1136"/>
                  </a:lnTo>
                  <a:lnTo>
                    <a:pt x="274" y="1141"/>
                  </a:lnTo>
                  <a:lnTo>
                    <a:pt x="253" y="1142"/>
                  </a:lnTo>
                  <a:lnTo>
                    <a:pt x="230" y="1141"/>
                  </a:lnTo>
                  <a:lnTo>
                    <a:pt x="202" y="1136"/>
                  </a:lnTo>
                  <a:lnTo>
                    <a:pt x="217" y="1118"/>
                  </a:lnTo>
                  <a:lnTo>
                    <a:pt x="233" y="1100"/>
                  </a:lnTo>
                  <a:lnTo>
                    <a:pt x="250" y="1086"/>
                  </a:lnTo>
                  <a:lnTo>
                    <a:pt x="269" y="1074"/>
                  </a:lnTo>
                  <a:lnTo>
                    <a:pt x="291" y="1064"/>
                  </a:lnTo>
                  <a:lnTo>
                    <a:pt x="271" y="1051"/>
                  </a:lnTo>
                  <a:lnTo>
                    <a:pt x="253" y="1038"/>
                  </a:lnTo>
                  <a:lnTo>
                    <a:pt x="234" y="1021"/>
                  </a:lnTo>
                  <a:lnTo>
                    <a:pt x="222" y="1033"/>
                  </a:lnTo>
                  <a:lnTo>
                    <a:pt x="206" y="1042"/>
                  </a:lnTo>
                  <a:lnTo>
                    <a:pt x="188" y="1048"/>
                  </a:lnTo>
                  <a:lnTo>
                    <a:pt x="169" y="1051"/>
                  </a:lnTo>
                  <a:lnTo>
                    <a:pt x="147" y="1050"/>
                  </a:lnTo>
                  <a:lnTo>
                    <a:pt x="122" y="1045"/>
                  </a:lnTo>
                  <a:lnTo>
                    <a:pt x="96" y="1036"/>
                  </a:lnTo>
                  <a:lnTo>
                    <a:pt x="111" y="1021"/>
                  </a:lnTo>
                  <a:lnTo>
                    <a:pt x="128" y="1007"/>
                  </a:lnTo>
                  <a:lnTo>
                    <a:pt x="146" y="995"/>
                  </a:lnTo>
                  <a:lnTo>
                    <a:pt x="166" y="986"/>
                  </a:lnTo>
                  <a:lnTo>
                    <a:pt x="188" y="980"/>
                  </a:lnTo>
                  <a:lnTo>
                    <a:pt x="169" y="959"/>
                  </a:lnTo>
                  <a:lnTo>
                    <a:pt x="150" y="935"/>
                  </a:lnTo>
                  <a:lnTo>
                    <a:pt x="130" y="911"/>
                  </a:lnTo>
                  <a:lnTo>
                    <a:pt x="117" y="921"/>
                  </a:lnTo>
                  <a:lnTo>
                    <a:pt x="102" y="928"/>
                  </a:lnTo>
                  <a:lnTo>
                    <a:pt x="86" y="933"/>
                  </a:lnTo>
                  <a:lnTo>
                    <a:pt x="66" y="935"/>
                  </a:lnTo>
                  <a:lnTo>
                    <a:pt x="46" y="933"/>
                  </a:lnTo>
                  <a:lnTo>
                    <a:pt x="24" y="928"/>
                  </a:lnTo>
                  <a:lnTo>
                    <a:pt x="0" y="920"/>
                  </a:lnTo>
                  <a:lnTo>
                    <a:pt x="13" y="907"/>
                  </a:lnTo>
                  <a:lnTo>
                    <a:pt x="27" y="894"/>
                  </a:lnTo>
                  <a:lnTo>
                    <a:pt x="42" y="882"/>
                  </a:lnTo>
                  <a:lnTo>
                    <a:pt x="58" y="873"/>
                  </a:lnTo>
                  <a:lnTo>
                    <a:pt x="76" y="867"/>
                  </a:lnTo>
                  <a:lnTo>
                    <a:pt x="94" y="865"/>
                  </a:lnTo>
                  <a:lnTo>
                    <a:pt x="77" y="839"/>
                  </a:lnTo>
                  <a:lnTo>
                    <a:pt x="59" y="810"/>
                  </a:lnTo>
                  <a:lnTo>
                    <a:pt x="51" y="810"/>
                  </a:lnTo>
                  <a:lnTo>
                    <a:pt x="42" y="808"/>
                  </a:lnTo>
                  <a:lnTo>
                    <a:pt x="33" y="803"/>
                  </a:lnTo>
                  <a:lnTo>
                    <a:pt x="24" y="794"/>
                  </a:lnTo>
                  <a:lnTo>
                    <a:pt x="18" y="786"/>
                  </a:lnTo>
                  <a:lnTo>
                    <a:pt x="13" y="774"/>
                  </a:lnTo>
                  <a:lnTo>
                    <a:pt x="9" y="763"/>
                  </a:lnTo>
                  <a:lnTo>
                    <a:pt x="8" y="752"/>
                  </a:lnTo>
                  <a:lnTo>
                    <a:pt x="8" y="741"/>
                  </a:lnTo>
                  <a:lnTo>
                    <a:pt x="12" y="732"/>
                  </a:lnTo>
                  <a:lnTo>
                    <a:pt x="20" y="726"/>
                  </a:lnTo>
                  <a:lnTo>
                    <a:pt x="27" y="721"/>
                  </a:lnTo>
                  <a:lnTo>
                    <a:pt x="36" y="721"/>
                  </a:lnTo>
                  <a:lnTo>
                    <a:pt x="45" y="724"/>
                  </a:lnTo>
                  <a:lnTo>
                    <a:pt x="55" y="729"/>
                  </a:lnTo>
                  <a:lnTo>
                    <a:pt x="64" y="736"/>
                  </a:lnTo>
                  <a:lnTo>
                    <a:pt x="73" y="743"/>
                  </a:lnTo>
                  <a:lnTo>
                    <a:pt x="79" y="751"/>
                  </a:lnTo>
                  <a:lnTo>
                    <a:pt x="84" y="764"/>
                  </a:lnTo>
                  <a:lnTo>
                    <a:pt x="85" y="774"/>
                  </a:lnTo>
                  <a:lnTo>
                    <a:pt x="84" y="785"/>
                  </a:lnTo>
                  <a:lnTo>
                    <a:pt x="82" y="794"/>
                  </a:lnTo>
                  <a:lnTo>
                    <a:pt x="100" y="821"/>
                  </a:lnTo>
                  <a:lnTo>
                    <a:pt x="118" y="847"/>
                  </a:lnTo>
                  <a:lnTo>
                    <a:pt x="116" y="816"/>
                  </a:lnTo>
                  <a:lnTo>
                    <a:pt x="118" y="788"/>
                  </a:lnTo>
                  <a:lnTo>
                    <a:pt x="123" y="762"/>
                  </a:lnTo>
                  <a:lnTo>
                    <a:pt x="130" y="739"/>
                  </a:lnTo>
                  <a:lnTo>
                    <a:pt x="138" y="718"/>
                  </a:lnTo>
                  <a:lnTo>
                    <a:pt x="156" y="746"/>
                  </a:lnTo>
                  <a:lnTo>
                    <a:pt x="167" y="773"/>
                  </a:lnTo>
                  <a:lnTo>
                    <a:pt x="172" y="798"/>
                  </a:lnTo>
                  <a:lnTo>
                    <a:pt x="172" y="822"/>
                  </a:lnTo>
                  <a:lnTo>
                    <a:pt x="168" y="844"/>
                  </a:lnTo>
                  <a:lnTo>
                    <a:pt x="161" y="864"/>
                  </a:lnTo>
                  <a:lnTo>
                    <a:pt x="151" y="882"/>
                  </a:lnTo>
                  <a:lnTo>
                    <a:pt x="170" y="905"/>
                  </a:lnTo>
                  <a:lnTo>
                    <a:pt x="188" y="925"/>
                  </a:lnTo>
                  <a:lnTo>
                    <a:pt x="206" y="945"/>
                  </a:lnTo>
                  <a:lnTo>
                    <a:pt x="204" y="925"/>
                  </a:lnTo>
                  <a:lnTo>
                    <a:pt x="204" y="903"/>
                  </a:lnTo>
                  <a:lnTo>
                    <a:pt x="205" y="880"/>
                  </a:lnTo>
                  <a:lnTo>
                    <a:pt x="208" y="858"/>
                  </a:lnTo>
                  <a:lnTo>
                    <a:pt x="213" y="838"/>
                  </a:lnTo>
                  <a:lnTo>
                    <a:pt x="220" y="820"/>
                  </a:lnTo>
                  <a:lnTo>
                    <a:pt x="238" y="851"/>
                  </a:lnTo>
                  <a:lnTo>
                    <a:pt x="251" y="881"/>
                  </a:lnTo>
                  <a:lnTo>
                    <a:pt x="258" y="910"/>
                  </a:lnTo>
                  <a:lnTo>
                    <a:pt x="260" y="937"/>
                  </a:lnTo>
                  <a:lnTo>
                    <a:pt x="257" y="963"/>
                  </a:lnTo>
                  <a:lnTo>
                    <a:pt x="249" y="985"/>
                  </a:lnTo>
                  <a:lnTo>
                    <a:pt x="276" y="1008"/>
                  </a:lnTo>
                  <a:lnTo>
                    <a:pt x="304" y="1028"/>
                  </a:lnTo>
                  <a:lnTo>
                    <a:pt x="299" y="1009"/>
                  </a:lnTo>
                  <a:lnTo>
                    <a:pt x="296" y="986"/>
                  </a:lnTo>
                  <a:lnTo>
                    <a:pt x="294" y="964"/>
                  </a:lnTo>
                  <a:lnTo>
                    <a:pt x="293" y="940"/>
                  </a:lnTo>
                  <a:lnTo>
                    <a:pt x="295" y="919"/>
                  </a:lnTo>
                  <a:lnTo>
                    <a:pt x="298" y="901"/>
                  </a:lnTo>
                  <a:lnTo>
                    <a:pt x="320" y="927"/>
                  </a:lnTo>
                  <a:lnTo>
                    <a:pt x="336" y="954"/>
                  </a:lnTo>
                  <a:lnTo>
                    <a:pt x="348" y="980"/>
                  </a:lnTo>
                  <a:lnTo>
                    <a:pt x="354" y="1006"/>
                  </a:lnTo>
                  <a:lnTo>
                    <a:pt x="355" y="1030"/>
                  </a:lnTo>
                  <a:lnTo>
                    <a:pt x="351" y="1052"/>
                  </a:lnTo>
                  <a:lnTo>
                    <a:pt x="383" y="1067"/>
                  </a:lnTo>
                  <a:lnTo>
                    <a:pt x="414" y="1076"/>
                  </a:lnTo>
                  <a:lnTo>
                    <a:pt x="409" y="1062"/>
                  </a:lnTo>
                  <a:lnTo>
                    <a:pt x="403" y="1046"/>
                  </a:lnTo>
                  <a:lnTo>
                    <a:pt x="399" y="1029"/>
                  </a:lnTo>
                  <a:lnTo>
                    <a:pt x="397" y="1012"/>
                  </a:lnTo>
                  <a:lnTo>
                    <a:pt x="397" y="997"/>
                  </a:lnTo>
                  <a:lnTo>
                    <a:pt x="416" y="1012"/>
                  </a:lnTo>
                  <a:lnTo>
                    <a:pt x="429" y="1028"/>
                  </a:lnTo>
                  <a:lnTo>
                    <a:pt x="438" y="1044"/>
                  </a:lnTo>
                  <a:lnTo>
                    <a:pt x="442" y="1060"/>
                  </a:lnTo>
                  <a:lnTo>
                    <a:pt x="442" y="1078"/>
                  </a:lnTo>
                  <a:lnTo>
                    <a:pt x="448" y="1080"/>
                  </a:lnTo>
                  <a:lnTo>
                    <a:pt x="456" y="1082"/>
                  </a:lnTo>
                  <a:lnTo>
                    <a:pt x="464" y="1085"/>
                  </a:lnTo>
                  <a:lnTo>
                    <a:pt x="469" y="1086"/>
                  </a:lnTo>
                  <a:lnTo>
                    <a:pt x="468" y="1001"/>
                  </a:lnTo>
                  <a:lnTo>
                    <a:pt x="455" y="998"/>
                  </a:lnTo>
                  <a:lnTo>
                    <a:pt x="442" y="993"/>
                  </a:lnTo>
                  <a:lnTo>
                    <a:pt x="427" y="987"/>
                  </a:lnTo>
                  <a:lnTo>
                    <a:pt x="413" y="979"/>
                  </a:lnTo>
                  <a:lnTo>
                    <a:pt x="399" y="969"/>
                  </a:lnTo>
                  <a:lnTo>
                    <a:pt x="386" y="956"/>
                  </a:lnTo>
                  <a:lnTo>
                    <a:pt x="375" y="940"/>
                  </a:lnTo>
                  <a:lnTo>
                    <a:pt x="365" y="921"/>
                  </a:lnTo>
                  <a:lnTo>
                    <a:pt x="357" y="900"/>
                  </a:lnTo>
                  <a:lnTo>
                    <a:pt x="379" y="905"/>
                  </a:lnTo>
                  <a:lnTo>
                    <a:pt x="402" y="911"/>
                  </a:lnTo>
                  <a:lnTo>
                    <a:pt x="425" y="919"/>
                  </a:lnTo>
                  <a:lnTo>
                    <a:pt x="448" y="930"/>
                  </a:lnTo>
                  <a:lnTo>
                    <a:pt x="468" y="944"/>
                  </a:lnTo>
                  <a:lnTo>
                    <a:pt x="468" y="900"/>
                  </a:lnTo>
                  <a:lnTo>
                    <a:pt x="444" y="897"/>
                  </a:lnTo>
                  <a:lnTo>
                    <a:pt x="418" y="888"/>
                  </a:lnTo>
                  <a:lnTo>
                    <a:pt x="395" y="878"/>
                  </a:lnTo>
                  <a:lnTo>
                    <a:pt x="372" y="863"/>
                  </a:lnTo>
                  <a:lnTo>
                    <a:pt x="350" y="846"/>
                  </a:lnTo>
                  <a:lnTo>
                    <a:pt x="330" y="823"/>
                  </a:lnTo>
                  <a:lnTo>
                    <a:pt x="311" y="798"/>
                  </a:lnTo>
                  <a:lnTo>
                    <a:pt x="295" y="768"/>
                  </a:lnTo>
                  <a:lnTo>
                    <a:pt x="281" y="735"/>
                  </a:lnTo>
                  <a:lnTo>
                    <a:pt x="320" y="744"/>
                  </a:lnTo>
                  <a:lnTo>
                    <a:pt x="357" y="757"/>
                  </a:lnTo>
                  <a:lnTo>
                    <a:pt x="395" y="773"/>
                  </a:lnTo>
                  <a:lnTo>
                    <a:pt x="431" y="794"/>
                  </a:lnTo>
                  <a:lnTo>
                    <a:pt x="468" y="816"/>
                  </a:lnTo>
                  <a:lnTo>
                    <a:pt x="468" y="776"/>
                  </a:lnTo>
                  <a:lnTo>
                    <a:pt x="441" y="771"/>
                  </a:lnTo>
                  <a:lnTo>
                    <a:pt x="414" y="760"/>
                  </a:lnTo>
                  <a:lnTo>
                    <a:pt x="389" y="742"/>
                  </a:lnTo>
                  <a:lnTo>
                    <a:pt x="366" y="719"/>
                  </a:lnTo>
                  <a:lnTo>
                    <a:pt x="345" y="692"/>
                  </a:lnTo>
                  <a:lnTo>
                    <a:pt x="328" y="660"/>
                  </a:lnTo>
                  <a:lnTo>
                    <a:pt x="314" y="625"/>
                  </a:lnTo>
                  <a:lnTo>
                    <a:pt x="354" y="635"/>
                  </a:lnTo>
                  <a:lnTo>
                    <a:pt x="393" y="651"/>
                  </a:lnTo>
                  <a:lnTo>
                    <a:pt x="430" y="671"/>
                  </a:lnTo>
                  <a:lnTo>
                    <a:pt x="468" y="696"/>
                  </a:lnTo>
                  <a:lnTo>
                    <a:pt x="468" y="646"/>
                  </a:lnTo>
                  <a:lnTo>
                    <a:pt x="446" y="642"/>
                  </a:lnTo>
                  <a:lnTo>
                    <a:pt x="422" y="633"/>
                  </a:lnTo>
                  <a:lnTo>
                    <a:pt x="400" y="620"/>
                  </a:lnTo>
                  <a:lnTo>
                    <a:pt x="380" y="602"/>
                  </a:lnTo>
                  <a:lnTo>
                    <a:pt x="360" y="581"/>
                  </a:lnTo>
                  <a:lnTo>
                    <a:pt x="342" y="555"/>
                  </a:lnTo>
                  <a:lnTo>
                    <a:pt x="327" y="526"/>
                  </a:lnTo>
                  <a:lnTo>
                    <a:pt x="314" y="491"/>
                  </a:lnTo>
                  <a:lnTo>
                    <a:pt x="354" y="502"/>
                  </a:lnTo>
                  <a:lnTo>
                    <a:pt x="393" y="517"/>
                  </a:lnTo>
                  <a:lnTo>
                    <a:pt x="430" y="536"/>
                  </a:lnTo>
                  <a:lnTo>
                    <a:pt x="468" y="561"/>
                  </a:lnTo>
                  <a:lnTo>
                    <a:pt x="468" y="506"/>
                  </a:lnTo>
                  <a:lnTo>
                    <a:pt x="448" y="504"/>
                  </a:lnTo>
                  <a:lnTo>
                    <a:pt x="427" y="497"/>
                  </a:lnTo>
                  <a:lnTo>
                    <a:pt x="407" y="490"/>
                  </a:lnTo>
                  <a:lnTo>
                    <a:pt x="388" y="479"/>
                  </a:lnTo>
                  <a:lnTo>
                    <a:pt x="371" y="464"/>
                  </a:lnTo>
                  <a:lnTo>
                    <a:pt x="354" y="447"/>
                  </a:lnTo>
                  <a:lnTo>
                    <a:pt x="339" y="424"/>
                  </a:lnTo>
                  <a:lnTo>
                    <a:pt x="326" y="398"/>
                  </a:lnTo>
                  <a:lnTo>
                    <a:pt x="314" y="368"/>
                  </a:lnTo>
                  <a:lnTo>
                    <a:pt x="346" y="376"/>
                  </a:lnTo>
                  <a:lnTo>
                    <a:pt x="378" y="387"/>
                  </a:lnTo>
                  <a:lnTo>
                    <a:pt x="408" y="404"/>
                  </a:lnTo>
                  <a:lnTo>
                    <a:pt x="439" y="421"/>
                  </a:lnTo>
                  <a:lnTo>
                    <a:pt x="468" y="442"/>
                  </a:lnTo>
                  <a:lnTo>
                    <a:pt x="468" y="380"/>
                  </a:lnTo>
                  <a:lnTo>
                    <a:pt x="452" y="377"/>
                  </a:lnTo>
                  <a:lnTo>
                    <a:pt x="436" y="372"/>
                  </a:lnTo>
                  <a:lnTo>
                    <a:pt x="420" y="365"/>
                  </a:lnTo>
                  <a:lnTo>
                    <a:pt x="405" y="355"/>
                  </a:lnTo>
                  <a:lnTo>
                    <a:pt x="391" y="341"/>
                  </a:lnTo>
                  <a:lnTo>
                    <a:pt x="379" y="323"/>
                  </a:lnTo>
                  <a:lnTo>
                    <a:pt x="367" y="302"/>
                  </a:lnTo>
                  <a:lnTo>
                    <a:pt x="355" y="278"/>
                  </a:lnTo>
                  <a:lnTo>
                    <a:pt x="347" y="247"/>
                  </a:lnTo>
                  <a:lnTo>
                    <a:pt x="379" y="256"/>
                  </a:lnTo>
                  <a:lnTo>
                    <a:pt x="409" y="270"/>
                  </a:lnTo>
                  <a:lnTo>
                    <a:pt x="439" y="288"/>
                  </a:lnTo>
                  <a:lnTo>
                    <a:pt x="468" y="312"/>
                  </a:lnTo>
                  <a:lnTo>
                    <a:pt x="468" y="248"/>
                  </a:lnTo>
                  <a:lnTo>
                    <a:pt x="454" y="245"/>
                  </a:lnTo>
                  <a:lnTo>
                    <a:pt x="441" y="241"/>
                  </a:lnTo>
                  <a:lnTo>
                    <a:pt x="427" y="234"/>
                  </a:lnTo>
                  <a:lnTo>
                    <a:pt x="414" y="225"/>
                  </a:lnTo>
                  <a:lnTo>
                    <a:pt x="403" y="212"/>
                  </a:lnTo>
                  <a:lnTo>
                    <a:pt x="393" y="197"/>
                  </a:lnTo>
                  <a:lnTo>
                    <a:pt x="384" y="177"/>
                  </a:lnTo>
                  <a:lnTo>
                    <a:pt x="376" y="151"/>
                  </a:lnTo>
                  <a:lnTo>
                    <a:pt x="389" y="153"/>
                  </a:lnTo>
                  <a:lnTo>
                    <a:pt x="403" y="156"/>
                  </a:lnTo>
                  <a:lnTo>
                    <a:pt x="418" y="160"/>
                  </a:lnTo>
                  <a:lnTo>
                    <a:pt x="434" y="168"/>
                  </a:lnTo>
                  <a:lnTo>
                    <a:pt x="451" y="177"/>
                  </a:lnTo>
                  <a:lnTo>
                    <a:pt x="468" y="190"/>
                  </a:lnTo>
                  <a:lnTo>
                    <a:pt x="468" y="151"/>
                  </a:lnTo>
                  <a:lnTo>
                    <a:pt x="458" y="134"/>
                  </a:lnTo>
                  <a:lnTo>
                    <a:pt x="451" y="120"/>
                  </a:lnTo>
                  <a:lnTo>
                    <a:pt x="447" y="106"/>
                  </a:lnTo>
                  <a:lnTo>
                    <a:pt x="446" y="94"/>
                  </a:lnTo>
                  <a:lnTo>
                    <a:pt x="446" y="82"/>
                  </a:lnTo>
                  <a:lnTo>
                    <a:pt x="447" y="69"/>
                  </a:lnTo>
                  <a:lnTo>
                    <a:pt x="449" y="56"/>
                  </a:lnTo>
                  <a:lnTo>
                    <a:pt x="451" y="40"/>
                  </a:lnTo>
                  <a:lnTo>
                    <a:pt x="455" y="27"/>
                  </a:lnTo>
                  <a:lnTo>
                    <a:pt x="462" y="16"/>
                  </a:lnTo>
                  <a:lnTo>
                    <a:pt x="470" y="8"/>
                  </a:lnTo>
                  <a:lnTo>
                    <a:pt x="482" y="2"/>
                  </a:lnTo>
                  <a:lnTo>
                    <a:pt x="496" y="0"/>
                  </a:lnTo>
                  <a:lnTo>
                    <a:pt x="512" y="2"/>
                  </a:lnTo>
                  <a:lnTo>
                    <a:pt x="524" y="8"/>
                  </a:lnTo>
                  <a:lnTo>
                    <a:pt x="532" y="16"/>
                  </a:lnTo>
                  <a:lnTo>
                    <a:pt x="539" y="27"/>
                  </a:lnTo>
                  <a:lnTo>
                    <a:pt x="543" y="40"/>
                  </a:lnTo>
                  <a:lnTo>
                    <a:pt x="545" y="56"/>
                  </a:lnTo>
                  <a:lnTo>
                    <a:pt x="547" y="69"/>
                  </a:lnTo>
                  <a:lnTo>
                    <a:pt x="548" y="82"/>
                  </a:lnTo>
                  <a:lnTo>
                    <a:pt x="548" y="94"/>
                  </a:lnTo>
                  <a:lnTo>
                    <a:pt x="547" y="106"/>
                  </a:lnTo>
                  <a:lnTo>
                    <a:pt x="543" y="120"/>
                  </a:lnTo>
                  <a:lnTo>
                    <a:pt x="536" y="134"/>
                  </a:lnTo>
                  <a:lnTo>
                    <a:pt x="526" y="15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34" y="3735"/>
              <a:ext cx="147" cy="249"/>
            </a:xfrm>
            <a:custGeom>
              <a:avLst/>
              <a:gdLst>
                <a:gd name="T0" fmla="*/ 556 w 735"/>
                <a:gd name="T1" fmla="*/ 1109 h 1245"/>
                <a:gd name="T2" fmla="*/ 622 w 735"/>
                <a:gd name="T3" fmla="*/ 1045 h 1245"/>
                <a:gd name="T4" fmla="*/ 638 w 735"/>
                <a:gd name="T5" fmla="*/ 979 h 1245"/>
                <a:gd name="T6" fmla="*/ 613 w 735"/>
                <a:gd name="T7" fmla="*/ 910 h 1245"/>
                <a:gd name="T8" fmla="*/ 559 w 735"/>
                <a:gd name="T9" fmla="*/ 837 h 1245"/>
                <a:gd name="T10" fmla="*/ 484 w 735"/>
                <a:gd name="T11" fmla="*/ 762 h 1245"/>
                <a:gd name="T12" fmla="*/ 398 w 735"/>
                <a:gd name="T13" fmla="*/ 685 h 1245"/>
                <a:gd name="T14" fmla="*/ 313 w 735"/>
                <a:gd name="T15" fmla="*/ 607 h 1245"/>
                <a:gd name="T16" fmla="*/ 266 w 735"/>
                <a:gd name="T17" fmla="*/ 558 h 1245"/>
                <a:gd name="T18" fmla="*/ 219 w 735"/>
                <a:gd name="T19" fmla="*/ 509 h 1245"/>
                <a:gd name="T20" fmla="*/ 167 w 735"/>
                <a:gd name="T21" fmla="*/ 453 h 1245"/>
                <a:gd name="T22" fmla="*/ 122 w 735"/>
                <a:gd name="T23" fmla="*/ 404 h 1245"/>
                <a:gd name="T24" fmla="*/ 97 w 735"/>
                <a:gd name="T25" fmla="*/ 375 h 1245"/>
                <a:gd name="T26" fmla="*/ 44 w 735"/>
                <a:gd name="T27" fmla="*/ 292 h 1245"/>
                <a:gd name="T28" fmla="*/ 8 w 735"/>
                <a:gd name="T29" fmla="*/ 206 h 1245"/>
                <a:gd name="T30" fmla="*/ 0 w 735"/>
                <a:gd name="T31" fmla="*/ 140 h 1245"/>
                <a:gd name="T32" fmla="*/ 12 w 735"/>
                <a:gd name="T33" fmla="*/ 78 h 1245"/>
                <a:gd name="T34" fmla="*/ 47 w 735"/>
                <a:gd name="T35" fmla="*/ 29 h 1245"/>
                <a:gd name="T36" fmla="*/ 107 w 735"/>
                <a:gd name="T37" fmla="*/ 3 h 1245"/>
                <a:gd name="T38" fmla="*/ 194 w 735"/>
                <a:gd name="T39" fmla="*/ 5 h 1245"/>
                <a:gd name="T40" fmla="*/ 226 w 735"/>
                <a:gd name="T41" fmla="*/ 10 h 1245"/>
                <a:gd name="T42" fmla="*/ 255 w 735"/>
                <a:gd name="T43" fmla="*/ 4 h 1245"/>
                <a:gd name="T44" fmla="*/ 290 w 735"/>
                <a:gd name="T45" fmla="*/ 11 h 1245"/>
                <a:gd name="T46" fmla="*/ 319 w 735"/>
                <a:gd name="T47" fmla="*/ 32 h 1245"/>
                <a:gd name="T48" fmla="*/ 346 w 735"/>
                <a:gd name="T49" fmla="*/ 58 h 1245"/>
                <a:gd name="T50" fmla="*/ 372 w 735"/>
                <a:gd name="T51" fmla="*/ 87 h 1245"/>
                <a:gd name="T52" fmla="*/ 390 w 735"/>
                <a:gd name="T53" fmla="*/ 118 h 1245"/>
                <a:gd name="T54" fmla="*/ 394 w 735"/>
                <a:gd name="T55" fmla="*/ 142 h 1245"/>
                <a:gd name="T56" fmla="*/ 374 w 735"/>
                <a:gd name="T57" fmla="*/ 157 h 1245"/>
                <a:gd name="T58" fmla="*/ 324 w 735"/>
                <a:gd name="T59" fmla="*/ 153 h 1245"/>
                <a:gd name="T60" fmla="*/ 237 w 735"/>
                <a:gd name="T61" fmla="*/ 130 h 1245"/>
                <a:gd name="T62" fmla="*/ 202 w 735"/>
                <a:gd name="T63" fmla="*/ 109 h 1245"/>
                <a:gd name="T64" fmla="*/ 194 w 735"/>
                <a:gd name="T65" fmla="*/ 87 h 1245"/>
                <a:gd name="T66" fmla="*/ 184 w 735"/>
                <a:gd name="T67" fmla="*/ 71 h 1245"/>
                <a:gd name="T68" fmla="*/ 161 w 735"/>
                <a:gd name="T69" fmla="*/ 67 h 1245"/>
                <a:gd name="T70" fmla="*/ 134 w 735"/>
                <a:gd name="T71" fmla="*/ 70 h 1245"/>
                <a:gd name="T72" fmla="*/ 105 w 735"/>
                <a:gd name="T73" fmla="*/ 83 h 1245"/>
                <a:gd name="T74" fmla="*/ 83 w 735"/>
                <a:gd name="T75" fmla="*/ 106 h 1245"/>
                <a:gd name="T76" fmla="*/ 73 w 735"/>
                <a:gd name="T77" fmla="*/ 142 h 1245"/>
                <a:gd name="T78" fmla="*/ 82 w 735"/>
                <a:gd name="T79" fmla="*/ 193 h 1245"/>
                <a:gd name="T80" fmla="*/ 118 w 735"/>
                <a:gd name="T81" fmla="*/ 262 h 1245"/>
                <a:gd name="T82" fmla="*/ 187 w 735"/>
                <a:gd name="T83" fmla="*/ 349 h 1245"/>
                <a:gd name="T84" fmla="*/ 296 w 735"/>
                <a:gd name="T85" fmla="*/ 458 h 1245"/>
                <a:gd name="T86" fmla="*/ 460 w 735"/>
                <a:gd name="T87" fmla="*/ 612 h 1245"/>
                <a:gd name="T88" fmla="*/ 586 w 735"/>
                <a:gd name="T89" fmla="*/ 740 h 1245"/>
                <a:gd name="T90" fmla="*/ 673 w 735"/>
                <a:gd name="T91" fmla="*/ 846 h 1245"/>
                <a:gd name="T92" fmla="*/ 723 w 735"/>
                <a:gd name="T93" fmla="*/ 934 h 1245"/>
                <a:gd name="T94" fmla="*/ 735 w 735"/>
                <a:gd name="T95" fmla="*/ 1011 h 1245"/>
                <a:gd name="T96" fmla="*/ 712 w 735"/>
                <a:gd name="T97" fmla="*/ 1078 h 1245"/>
                <a:gd name="T98" fmla="*/ 653 w 735"/>
                <a:gd name="T99" fmla="*/ 1140 h 1245"/>
                <a:gd name="T100" fmla="*/ 560 w 735"/>
                <a:gd name="T101" fmla="*/ 1202 h 1245"/>
                <a:gd name="T102" fmla="*/ 479 w 735"/>
                <a:gd name="T103" fmla="*/ 1149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35" h="1245">
                  <a:moveTo>
                    <a:pt x="479" y="1149"/>
                  </a:moveTo>
                  <a:lnTo>
                    <a:pt x="520" y="1129"/>
                  </a:lnTo>
                  <a:lnTo>
                    <a:pt x="556" y="1109"/>
                  </a:lnTo>
                  <a:lnTo>
                    <a:pt x="583" y="1088"/>
                  </a:lnTo>
                  <a:lnTo>
                    <a:pt x="605" y="1067"/>
                  </a:lnTo>
                  <a:lnTo>
                    <a:pt x="622" y="1045"/>
                  </a:lnTo>
                  <a:lnTo>
                    <a:pt x="632" y="1024"/>
                  </a:lnTo>
                  <a:lnTo>
                    <a:pt x="637" y="1002"/>
                  </a:lnTo>
                  <a:lnTo>
                    <a:pt x="638" y="979"/>
                  </a:lnTo>
                  <a:lnTo>
                    <a:pt x="634" y="956"/>
                  </a:lnTo>
                  <a:lnTo>
                    <a:pt x="625" y="933"/>
                  </a:lnTo>
                  <a:lnTo>
                    <a:pt x="613" y="910"/>
                  </a:lnTo>
                  <a:lnTo>
                    <a:pt x="598" y="886"/>
                  </a:lnTo>
                  <a:lnTo>
                    <a:pt x="580" y="861"/>
                  </a:lnTo>
                  <a:lnTo>
                    <a:pt x="559" y="837"/>
                  </a:lnTo>
                  <a:lnTo>
                    <a:pt x="535" y="812"/>
                  </a:lnTo>
                  <a:lnTo>
                    <a:pt x="510" y="788"/>
                  </a:lnTo>
                  <a:lnTo>
                    <a:pt x="484" y="762"/>
                  </a:lnTo>
                  <a:lnTo>
                    <a:pt x="456" y="737"/>
                  </a:lnTo>
                  <a:lnTo>
                    <a:pt x="428" y="711"/>
                  </a:lnTo>
                  <a:lnTo>
                    <a:pt x="398" y="685"/>
                  </a:lnTo>
                  <a:lnTo>
                    <a:pt x="370" y="659"/>
                  </a:lnTo>
                  <a:lnTo>
                    <a:pt x="342" y="633"/>
                  </a:lnTo>
                  <a:lnTo>
                    <a:pt x="313" y="607"/>
                  </a:lnTo>
                  <a:lnTo>
                    <a:pt x="287" y="579"/>
                  </a:lnTo>
                  <a:lnTo>
                    <a:pt x="278" y="570"/>
                  </a:lnTo>
                  <a:lnTo>
                    <a:pt x="266" y="558"/>
                  </a:lnTo>
                  <a:lnTo>
                    <a:pt x="251" y="543"/>
                  </a:lnTo>
                  <a:lnTo>
                    <a:pt x="236" y="527"/>
                  </a:lnTo>
                  <a:lnTo>
                    <a:pt x="219" y="509"/>
                  </a:lnTo>
                  <a:lnTo>
                    <a:pt x="202" y="491"/>
                  </a:lnTo>
                  <a:lnTo>
                    <a:pt x="185" y="471"/>
                  </a:lnTo>
                  <a:lnTo>
                    <a:pt x="167" y="453"/>
                  </a:lnTo>
                  <a:lnTo>
                    <a:pt x="150" y="435"/>
                  </a:lnTo>
                  <a:lnTo>
                    <a:pt x="135" y="418"/>
                  </a:lnTo>
                  <a:lnTo>
                    <a:pt x="122" y="404"/>
                  </a:lnTo>
                  <a:lnTo>
                    <a:pt x="111" y="391"/>
                  </a:lnTo>
                  <a:lnTo>
                    <a:pt x="102" y="382"/>
                  </a:lnTo>
                  <a:lnTo>
                    <a:pt x="97" y="375"/>
                  </a:lnTo>
                  <a:lnTo>
                    <a:pt x="80" y="351"/>
                  </a:lnTo>
                  <a:lnTo>
                    <a:pt x="62" y="323"/>
                  </a:lnTo>
                  <a:lnTo>
                    <a:pt x="44" y="292"/>
                  </a:lnTo>
                  <a:lnTo>
                    <a:pt x="27" y="260"/>
                  </a:lnTo>
                  <a:lnTo>
                    <a:pt x="14" y="228"/>
                  </a:lnTo>
                  <a:lnTo>
                    <a:pt x="8" y="206"/>
                  </a:lnTo>
                  <a:lnTo>
                    <a:pt x="3" y="184"/>
                  </a:lnTo>
                  <a:lnTo>
                    <a:pt x="0" y="162"/>
                  </a:lnTo>
                  <a:lnTo>
                    <a:pt x="0" y="140"/>
                  </a:lnTo>
                  <a:lnTo>
                    <a:pt x="2" y="119"/>
                  </a:lnTo>
                  <a:lnTo>
                    <a:pt x="6" y="97"/>
                  </a:lnTo>
                  <a:lnTo>
                    <a:pt x="12" y="78"/>
                  </a:lnTo>
                  <a:lnTo>
                    <a:pt x="21" y="60"/>
                  </a:lnTo>
                  <a:lnTo>
                    <a:pt x="32" y="44"/>
                  </a:lnTo>
                  <a:lnTo>
                    <a:pt x="47" y="29"/>
                  </a:lnTo>
                  <a:lnTo>
                    <a:pt x="64" y="18"/>
                  </a:lnTo>
                  <a:lnTo>
                    <a:pt x="83" y="9"/>
                  </a:lnTo>
                  <a:lnTo>
                    <a:pt x="107" y="3"/>
                  </a:lnTo>
                  <a:lnTo>
                    <a:pt x="132" y="0"/>
                  </a:lnTo>
                  <a:lnTo>
                    <a:pt x="161" y="1"/>
                  </a:lnTo>
                  <a:lnTo>
                    <a:pt x="194" y="5"/>
                  </a:lnTo>
                  <a:lnTo>
                    <a:pt x="206" y="10"/>
                  </a:lnTo>
                  <a:lnTo>
                    <a:pt x="217" y="11"/>
                  </a:lnTo>
                  <a:lnTo>
                    <a:pt x="226" y="10"/>
                  </a:lnTo>
                  <a:lnTo>
                    <a:pt x="236" y="8"/>
                  </a:lnTo>
                  <a:lnTo>
                    <a:pt x="245" y="6"/>
                  </a:lnTo>
                  <a:lnTo>
                    <a:pt x="255" y="4"/>
                  </a:lnTo>
                  <a:lnTo>
                    <a:pt x="266" y="4"/>
                  </a:lnTo>
                  <a:lnTo>
                    <a:pt x="277" y="6"/>
                  </a:lnTo>
                  <a:lnTo>
                    <a:pt x="290" y="11"/>
                  </a:lnTo>
                  <a:lnTo>
                    <a:pt x="305" y="21"/>
                  </a:lnTo>
                  <a:lnTo>
                    <a:pt x="312" y="26"/>
                  </a:lnTo>
                  <a:lnTo>
                    <a:pt x="319" y="32"/>
                  </a:lnTo>
                  <a:lnTo>
                    <a:pt x="328" y="39"/>
                  </a:lnTo>
                  <a:lnTo>
                    <a:pt x="337" y="48"/>
                  </a:lnTo>
                  <a:lnTo>
                    <a:pt x="346" y="58"/>
                  </a:lnTo>
                  <a:lnTo>
                    <a:pt x="355" y="67"/>
                  </a:lnTo>
                  <a:lnTo>
                    <a:pt x="364" y="77"/>
                  </a:lnTo>
                  <a:lnTo>
                    <a:pt x="372" y="87"/>
                  </a:lnTo>
                  <a:lnTo>
                    <a:pt x="379" y="97"/>
                  </a:lnTo>
                  <a:lnTo>
                    <a:pt x="385" y="108"/>
                  </a:lnTo>
                  <a:lnTo>
                    <a:pt x="390" y="118"/>
                  </a:lnTo>
                  <a:lnTo>
                    <a:pt x="393" y="127"/>
                  </a:lnTo>
                  <a:lnTo>
                    <a:pt x="395" y="135"/>
                  </a:lnTo>
                  <a:lnTo>
                    <a:pt x="394" y="142"/>
                  </a:lnTo>
                  <a:lnTo>
                    <a:pt x="390" y="148"/>
                  </a:lnTo>
                  <a:lnTo>
                    <a:pt x="384" y="153"/>
                  </a:lnTo>
                  <a:lnTo>
                    <a:pt x="374" y="157"/>
                  </a:lnTo>
                  <a:lnTo>
                    <a:pt x="362" y="158"/>
                  </a:lnTo>
                  <a:lnTo>
                    <a:pt x="345" y="157"/>
                  </a:lnTo>
                  <a:lnTo>
                    <a:pt x="324" y="153"/>
                  </a:lnTo>
                  <a:lnTo>
                    <a:pt x="300" y="148"/>
                  </a:lnTo>
                  <a:lnTo>
                    <a:pt x="271" y="140"/>
                  </a:lnTo>
                  <a:lnTo>
                    <a:pt x="237" y="130"/>
                  </a:lnTo>
                  <a:lnTo>
                    <a:pt x="221" y="124"/>
                  </a:lnTo>
                  <a:lnTo>
                    <a:pt x="210" y="116"/>
                  </a:lnTo>
                  <a:lnTo>
                    <a:pt x="202" y="109"/>
                  </a:lnTo>
                  <a:lnTo>
                    <a:pt x="198" y="102"/>
                  </a:lnTo>
                  <a:lnTo>
                    <a:pt x="195" y="94"/>
                  </a:lnTo>
                  <a:lnTo>
                    <a:pt x="194" y="87"/>
                  </a:lnTo>
                  <a:lnTo>
                    <a:pt x="192" y="81"/>
                  </a:lnTo>
                  <a:lnTo>
                    <a:pt x="189" y="75"/>
                  </a:lnTo>
                  <a:lnTo>
                    <a:pt x="184" y="71"/>
                  </a:lnTo>
                  <a:lnTo>
                    <a:pt x="175" y="68"/>
                  </a:lnTo>
                  <a:lnTo>
                    <a:pt x="168" y="67"/>
                  </a:lnTo>
                  <a:lnTo>
                    <a:pt x="161" y="67"/>
                  </a:lnTo>
                  <a:lnTo>
                    <a:pt x="153" y="67"/>
                  </a:lnTo>
                  <a:lnTo>
                    <a:pt x="144" y="68"/>
                  </a:lnTo>
                  <a:lnTo>
                    <a:pt x="134" y="70"/>
                  </a:lnTo>
                  <a:lnTo>
                    <a:pt x="125" y="73"/>
                  </a:lnTo>
                  <a:lnTo>
                    <a:pt x="115" y="77"/>
                  </a:lnTo>
                  <a:lnTo>
                    <a:pt x="105" y="83"/>
                  </a:lnTo>
                  <a:lnTo>
                    <a:pt x="97" y="89"/>
                  </a:lnTo>
                  <a:lnTo>
                    <a:pt x="89" y="97"/>
                  </a:lnTo>
                  <a:lnTo>
                    <a:pt x="83" y="106"/>
                  </a:lnTo>
                  <a:lnTo>
                    <a:pt x="78" y="117"/>
                  </a:lnTo>
                  <a:lnTo>
                    <a:pt x="74" y="129"/>
                  </a:lnTo>
                  <a:lnTo>
                    <a:pt x="73" y="142"/>
                  </a:lnTo>
                  <a:lnTo>
                    <a:pt x="73" y="158"/>
                  </a:lnTo>
                  <a:lnTo>
                    <a:pt x="76" y="175"/>
                  </a:lnTo>
                  <a:lnTo>
                    <a:pt x="82" y="193"/>
                  </a:lnTo>
                  <a:lnTo>
                    <a:pt x="90" y="215"/>
                  </a:lnTo>
                  <a:lnTo>
                    <a:pt x="102" y="237"/>
                  </a:lnTo>
                  <a:lnTo>
                    <a:pt x="118" y="262"/>
                  </a:lnTo>
                  <a:lnTo>
                    <a:pt x="137" y="289"/>
                  </a:lnTo>
                  <a:lnTo>
                    <a:pt x="159" y="318"/>
                  </a:lnTo>
                  <a:lnTo>
                    <a:pt x="187" y="349"/>
                  </a:lnTo>
                  <a:lnTo>
                    <a:pt x="218" y="384"/>
                  </a:lnTo>
                  <a:lnTo>
                    <a:pt x="255" y="419"/>
                  </a:lnTo>
                  <a:lnTo>
                    <a:pt x="296" y="458"/>
                  </a:lnTo>
                  <a:lnTo>
                    <a:pt x="355" y="513"/>
                  </a:lnTo>
                  <a:lnTo>
                    <a:pt x="410" y="564"/>
                  </a:lnTo>
                  <a:lnTo>
                    <a:pt x="460" y="612"/>
                  </a:lnTo>
                  <a:lnTo>
                    <a:pt x="507" y="657"/>
                  </a:lnTo>
                  <a:lnTo>
                    <a:pt x="549" y="699"/>
                  </a:lnTo>
                  <a:lnTo>
                    <a:pt x="586" y="740"/>
                  </a:lnTo>
                  <a:lnTo>
                    <a:pt x="620" y="778"/>
                  </a:lnTo>
                  <a:lnTo>
                    <a:pt x="648" y="812"/>
                  </a:lnTo>
                  <a:lnTo>
                    <a:pt x="673" y="846"/>
                  </a:lnTo>
                  <a:lnTo>
                    <a:pt x="694" y="877"/>
                  </a:lnTo>
                  <a:lnTo>
                    <a:pt x="711" y="907"/>
                  </a:lnTo>
                  <a:lnTo>
                    <a:pt x="723" y="934"/>
                  </a:lnTo>
                  <a:lnTo>
                    <a:pt x="731" y="961"/>
                  </a:lnTo>
                  <a:lnTo>
                    <a:pt x="735" y="986"/>
                  </a:lnTo>
                  <a:lnTo>
                    <a:pt x="735" y="1011"/>
                  </a:lnTo>
                  <a:lnTo>
                    <a:pt x="731" y="1034"/>
                  </a:lnTo>
                  <a:lnTo>
                    <a:pt x="724" y="1056"/>
                  </a:lnTo>
                  <a:lnTo>
                    <a:pt x="712" y="1078"/>
                  </a:lnTo>
                  <a:lnTo>
                    <a:pt x="697" y="1098"/>
                  </a:lnTo>
                  <a:lnTo>
                    <a:pt x="676" y="1120"/>
                  </a:lnTo>
                  <a:lnTo>
                    <a:pt x="653" y="1140"/>
                  </a:lnTo>
                  <a:lnTo>
                    <a:pt x="626" y="1160"/>
                  </a:lnTo>
                  <a:lnTo>
                    <a:pt x="595" y="1181"/>
                  </a:lnTo>
                  <a:lnTo>
                    <a:pt x="560" y="1202"/>
                  </a:lnTo>
                  <a:lnTo>
                    <a:pt x="521" y="1224"/>
                  </a:lnTo>
                  <a:lnTo>
                    <a:pt x="479" y="1245"/>
                  </a:lnTo>
                  <a:lnTo>
                    <a:pt x="479" y="114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34" y="3735"/>
              <a:ext cx="147" cy="249"/>
            </a:xfrm>
            <a:custGeom>
              <a:avLst/>
              <a:gdLst>
                <a:gd name="T0" fmla="*/ 556 w 735"/>
                <a:gd name="T1" fmla="*/ 1109 h 1245"/>
                <a:gd name="T2" fmla="*/ 622 w 735"/>
                <a:gd name="T3" fmla="*/ 1045 h 1245"/>
                <a:gd name="T4" fmla="*/ 638 w 735"/>
                <a:gd name="T5" fmla="*/ 979 h 1245"/>
                <a:gd name="T6" fmla="*/ 613 w 735"/>
                <a:gd name="T7" fmla="*/ 910 h 1245"/>
                <a:gd name="T8" fmla="*/ 559 w 735"/>
                <a:gd name="T9" fmla="*/ 837 h 1245"/>
                <a:gd name="T10" fmla="*/ 484 w 735"/>
                <a:gd name="T11" fmla="*/ 762 h 1245"/>
                <a:gd name="T12" fmla="*/ 398 w 735"/>
                <a:gd name="T13" fmla="*/ 685 h 1245"/>
                <a:gd name="T14" fmla="*/ 313 w 735"/>
                <a:gd name="T15" fmla="*/ 607 h 1245"/>
                <a:gd name="T16" fmla="*/ 266 w 735"/>
                <a:gd name="T17" fmla="*/ 558 h 1245"/>
                <a:gd name="T18" fmla="*/ 219 w 735"/>
                <a:gd name="T19" fmla="*/ 509 h 1245"/>
                <a:gd name="T20" fmla="*/ 167 w 735"/>
                <a:gd name="T21" fmla="*/ 453 h 1245"/>
                <a:gd name="T22" fmla="*/ 122 w 735"/>
                <a:gd name="T23" fmla="*/ 404 h 1245"/>
                <a:gd name="T24" fmla="*/ 97 w 735"/>
                <a:gd name="T25" fmla="*/ 375 h 1245"/>
                <a:gd name="T26" fmla="*/ 44 w 735"/>
                <a:gd name="T27" fmla="*/ 292 h 1245"/>
                <a:gd name="T28" fmla="*/ 8 w 735"/>
                <a:gd name="T29" fmla="*/ 206 h 1245"/>
                <a:gd name="T30" fmla="*/ 0 w 735"/>
                <a:gd name="T31" fmla="*/ 140 h 1245"/>
                <a:gd name="T32" fmla="*/ 12 w 735"/>
                <a:gd name="T33" fmla="*/ 78 h 1245"/>
                <a:gd name="T34" fmla="*/ 47 w 735"/>
                <a:gd name="T35" fmla="*/ 29 h 1245"/>
                <a:gd name="T36" fmla="*/ 107 w 735"/>
                <a:gd name="T37" fmla="*/ 3 h 1245"/>
                <a:gd name="T38" fmla="*/ 194 w 735"/>
                <a:gd name="T39" fmla="*/ 5 h 1245"/>
                <a:gd name="T40" fmla="*/ 226 w 735"/>
                <a:gd name="T41" fmla="*/ 10 h 1245"/>
                <a:gd name="T42" fmla="*/ 255 w 735"/>
                <a:gd name="T43" fmla="*/ 4 h 1245"/>
                <a:gd name="T44" fmla="*/ 290 w 735"/>
                <a:gd name="T45" fmla="*/ 11 h 1245"/>
                <a:gd name="T46" fmla="*/ 319 w 735"/>
                <a:gd name="T47" fmla="*/ 32 h 1245"/>
                <a:gd name="T48" fmla="*/ 346 w 735"/>
                <a:gd name="T49" fmla="*/ 58 h 1245"/>
                <a:gd name="T50" fmla="*/ 372 w 735"/>
                <a:gd name="T51" fmla="*/ 87 h 1245"/>
                <a:gd name="T52" fmla="*/ 390 w 735"/>
                <a:gd name="T53" fmla="*/ 118 h 1245"/>
                <a:gd name="T54" fmla="*/ 394 w 735"/>
                <a:gd name="T55" fmla="*/ 142 h 1245"/>
                <a:gd name="T56" fmla="*/ 374 w 735"/>
                <a:gd name="T57" fmla="*/ 157 h 1245"/>
                <a:gd name="T58" fmla="*/ 324 w 735"/>
                <a:gd name="T59" fmla="*/ 153 h 1245"/>
                <a:gd name="T60" fmla="*/ 237 w 735"/>
                <a:gd name="T61" fmla="*/ 130 h 1245"/>
                <a:gd name="T62" fmla="*/ 202 w 735"/>
                <a:gd name="T63" fmla="*/ 109 h 1245"/>
                <a:gd name="T64" fmla="*/ 194 w 735"/>
                <a:gd name="T65" fmla="*/ 87 h 1245"/>
                <a:gd name="T66" fmla="*/ 184 w 735"/>
                <a:gd name="T67" fmla="*/ 71 h 1245"/>
                <a:gd name="T68" fmla="*/ 161 w 735"/>
                <a:gd name="T69" fmla="*/ 67 h 1245"/>
                <a:gd name="T70" fmla="*/ 134 w 735"/>
                <a:gd name="T71" fmla="*/ 70 h 1245"/>
                <a:gd name="T72" fmla="*/ 105 w 735"/>
                <a:gd name="T73" fmla="*/ 83 h 1245"/>
                <a:gd name="T74" fmla="*/ 83 w 735"/>
                <a:gd name="T75" fmla="*/ 106 h 1245"/>
                <a:gd name="T76" fmla="*/ 73 w 735"/>
                <a:gd name="T77" fmla="*/ 142 h 1245"/>
                <a:gd name="T78" fmla="*/ 82 w 735"/>
                <a:gd name="T79" fmla="*/ 193 h 1245"/>
                <a:gd name="T80" fmla="*/ 118 w 735"/>
                <a:gd name="T81" fmla="*/ 262 h 1245"/>
                <a:gd name="T82" fmla="*/ 187 w 735"/>
                <a:gd name="T83" fmla="*/ 349 h 1245"/>
                <a:gd name="T84" fmla="*/ 296 w 735"/>
                <a:gd name="T85" fmla="*/ 458 h 1245"/>
                <a:gd name="T86" fmla="*/ 460 w 735"/>
                <a:gd name="T87" fmla="*/ 612 h 1245"/>
                <a:gd name="T88" fmla="*/ 586 w 735"/>
                <a:gd name="T89" fmla="*/ 740 h 1245"/>
                <a:gd name="T90" fmla="*/ 673 w 735"/>
                <a:gd name="T91" fmla="*/ 846 h 1245"/>
                <a:gd name="T92" fmla="*/ 723 w 735"/>
                <a:gd name="T93" fmla="*/ 934 h 1245"/>
                <a:gd name="T94" fmla="*/ 735 w 735"/>
                <a:gd name="T95" fmla="*/ 1011 h 1245"/>
                <a:gd name="T96" fmla="*/ 712 w 735"/>
                <a:gd name="T97" fmla="*/ 1078 h 1245"/>
                <a:gd name="T98" fmla="*/ 653 w 735"/>
                <a:gd name="T99" fmla="*/ 1140 h 1245"/>
                <a:gd name="T100" fmla="*/ 560 w 735"/>
                <a:gd name="T101" fmla="*/ 1202 h 1245"/>
                <a:gd name="T102" fmla="*/ 479 w 735"/>
                <a:gd name="T103" fmla="*/ 1149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35" h="1245">
                  <a:moveTo>
                    <a:pt x="479" y="1149"/>
                  </a:moveTo>
                  <a:lnTo>
                    <a:pt x="520" y="1129"/>
                  </a:lnTo>
                  <a:lnTo>
                    <a:pt x="556" y="1109"/>
                  </a:lnTo>
                  <a:lnTo>
                    <a:pt x="583" y="1088"/>
                  </a:lnTo>
                  <a:lnTo>
                    <a:pt x="605" y="1067"/>
                  </a:lnTo>
                  <a:lnTo>
                    <a:pt x="622" y="1045"/>
                  </a:lnTo>
                  <a:lnTo>
                    <a:pt x="632" y="1024"/>
                  </a:lnTo>
                  <a:lnTo>
                    <a:pt x="637" y="1002"/>
                  </a:lnTo>
                  <a:lnTo>
                    <a:pt x="638" y="979"/>
                  </a:lnTo>
                  <a:lnTo>
                    <a:pt x="634" y="956"/>
                  </a:lnTo>
                  <a:lnTo>
                    <a:pt x="625" y="933"/>
                  </a:lnTo>
                  <a:lnTo>
                    <a:pt x="613" y="910"/>
                  </a:lnTo>
                  <a:lnTo>
                    <a:pt x="598" y="886"/>
                  </a:lnTo>
                  <a:lnTo>
                    <a:pt x="580" y="861"/>
                  </a:lnTo>
                  <a:lnTo>
                    <a:pt x="559" y="837"/>
                  </a:lnTo>
                  <a:lnTo>
                    <a:pt x="535" y="812"/>
                  </a:lnTo>
                  <a:lnTo>
                    <a:pt x="510" y="788"/>
                  </a:lnTo>
                  <a:lnTo>
                    <a:pt x="484" y="762"/>
                  </a:lnTo>
                  <a:lnTo>
                    <a:pt x="456" y="737"/>
                  </a:lnTo>
                  <a:lnTo>
                    <a:pt x="428" y="711"/>
                  </a:lnTo>
                  <a:lnTo>
                    <a:pt x="398" y="685"/>
                  </a:lnTo>
                  <a:lnTo>
                    <a:pt x="370" y="659"/>
                  </a:lnTo>
                  <a:lnTo>
                    <a:pt x="342" y="633"/>
                  </a:lnTo>
                  <a:lnTo>
                    <a:pt x="313" y="607"/>
                  </a:lnTo>
                  <a:lnTo>
                    <a:pt x="287" y="579"/>
                  </a:lnTo>
                  <a:lnTo>
                    <a:pt x="278" y="570"/>
                  </a:lnTo>
                  <a:lnTo>
                    <a:pt x="266" y="558"/>
                  </a:lnTo>
                  <a:lnTo>
                    <a:pt x="251" y="543"/>
                  </a:lnTo>
                  <a:lnTo>
                    <a:pt x="236" y="527"/>
                  </a:lnTo>
                  <a:lnTo>
                    <a:pt x="219" y="509"/>
                  </a:lnTo>
                  <a:lnTo>
                    <a:pt x="202" y="491"/>
                  </a:lnTo>
                  <a:lnTo>
                    <a:pt x="185" y="471"/>
                  </a:lnTo>
                  <a:lnTo>
                    <a:pt x="167" y="453"/>
                  </a:lnTo>
                  <a:lnTo>
                    <a:pt x="150" y="435"/>
                  </a:lnTo>
                  <a:lnTo>
                    <a:pt x="135" y="418"/>
                  </a:lnTo>
                  <a:lnTo>
                    <a:pt x="122" y="404"/>
                  </a:lnTo>
                  <a:lnTo>
                    <a:pt x="111" y="391"/>
                  </a:lnTo>
                  <a:lnTo>
                    <a:pt x="102" y="382"/>
                  </a:lnTo>
                  <a:lnTo>
                    <a:pt x="97" y="375"/>
                  </a:lnTo>
                  <a:lnTo>
                    <a:pt x="80" y="351"/>
                  </a:lnTo>
                  <a:lnTo>
                    <a:pt x="62" y="323"/>
                  </a:lnTo>
                  <a:lnTo>
                    <a:pt x="44" y="292"/>
                  </a:lnTo>
                  <a:lnTo>
                    <a:pt x="27" y="260"/>
                  </a:lnTo>
                  <a:lnTo>
                    <a:pt x="14" y="228"/>
                  </a:lnTo>
                  <a:lnTo>
                    <a:pt x="8" y="206"/>
                  </a:lnTo>
                  <a:lnTo>
                    <a:pt x="3" y="184"/>
                  </a:lnTo>
                  <a:lnTo>
                    <a:pt x="0" y="162"/>
                  </a:lnTo>
                  <a:lnTo>
                    <a:pt x="0" y="140"/>
                  </a:lnTo>
                  <a:lnTo>
                    <a:pt x="2" y="119"/>
                  </a:lnTo>
                  <a:lnTo>
                    <a:pt x="6" y="97"/>
                  </a:lnTo>
                  <a:lnTo>
                    <a:pt x="12" y="78"/>
                  </a:lnTo>
                  <a:lnTo>
                    <a:pt x="21" y="60"/>
                  </a:lnTo>
                  <a:lnTo>
                    <a:pt x="32" y="44"/>
                  </a:lnTo>
                  <a:lnTo>
                    <a:pt x="47" y="29"/>
                  </a:lnTo>
                  <a:lnTo>
                    <a:pt x="64" y="18"/>
                  </a:lnTo>
                  <a:lnTo>
                    <a:pt x="83" y="9"/>
                  </a:lnTo>
                  <a:lnTo>
                    <a:pt x="107" y="3"/>
                  </a:lnTo>
                  <a:lnTo>
                    <a:pt x="132" y="0"/>
                  </a:lnTo>
                  <a:lnTo>
                    <a:pt x="161" y="1"/>
                  </a:lnTo>
                  <a:lnTo>
                    <a:pt x="194" y="5"/>
                  </a:lnTo>
                  <a:lnTo>
                    <a:pt x="206" y="10"/>
                  </a:lnTo>
                  <a:lnTo>
                    <a:pt x="217" y="11"/>
                  </a:lnTo>
                  <a:lnTo>
                    <a:pt x="226" y="10"/>
                  </a:lnTo>
                  <a:lnTo>
                    <a:pt x="236" y="8"/>
                  </a:lnTo>
                  <a:lnTo>
                    <a:pt x="245" y="6"/>
                  </a:lnTo>
                  <a:lnTo>
                    <a:pt x="255" y="4"/>
                  </a:lnTo>
                  <a:lnTo>
                    <a:pt x="266" y="4"/>
                  </a:lnTo>
                  <a:lnTo>
                    <a:pt x="277" y="6"/>
                  </a:lnTo>
                  <a:lnTo>
                    <a:pt x="290" y="11"/>
                  </a:lnTo>
                  <a:lnTo>
                    <a:pt x="305" y="21"/>
                  </a:lnTo>
                  <a:lnTo>
                    <a:pt x="312" y="26"/>
                  </a:lnTo>
                  <a:lnTo>
                    <a:pt x="319" y="32"/>
                  </a:lnTo>
                  <a:lnTo>
                    <a:pt x="328" y="39"/>
                  </a:lnTo>
                  <a:lnTo>
                    <a:pt x="337" y="48"/>
                  </a:lnTo>
                  <a:lnTo>
                    <a:pt x="346" y="58"/>
                  </a:lnTo>
                  <a:lnTo>
                    <a:pt x="355" y="67"/>
                  </a:lnTo>
                  <a:lnTo>
                    <a:pt x="364" y="77"/>
                  </a:lnTo>
                  <a:lnTo>
                    <a:pt x="372" y="87"/>
                  </a:lnTo>
                  <a:lnTo>
                    <a:pt x="379" y="97"/>
                  </a:lnTo>
                  <a:lnTo>
                    <a:pt x="385" y="108"/>
                  </a:lnTo>
                  <a:lnTo>
                    <a:pt x="390" y="118"/>
                  </a:lnTo>
                  <a:lnTo>
                    <a:pt x="393" y="127"/>
                  </a:lnTo>
                  <a:lnTo>
                    <a:pt x="395" y="135"/>
                  </a:lnTo>
                  <a:lnTo>
                    <a:pt x="394" y="142"/>
                  </a:lnTo>
                  <a:lnTo>
                    <a:pt x="390" y="148"/>
                  </a:lnTo>
                  <a:lnTo>
                    <a:pt x="384" y="153"/>
                  </a:lnTo>
                  <a:lnTo>
                    <a:pt x="374" y="157"/>
                  </a:lnTo>
                  <a:lnTo>
                    <a:pt x="362" y="158"/>
                  </a:lnTo>
                  <a:lnTo>
                    <a:pt x="345" y="157"/>
                  </a:lnTo>
                  <a:lnTo>
                    <a:pt x="324" y="153"/>
                  </a:lnTo>
                  <a:lnTo>
                    <a:pt x="300" y="148"/>
                  </a:lnTo>
                  <a:lnTo>
                    <a:pt x="271" y="140"/>
                  </a:lnTo>
                  <a:lnTo>
                    <a:pt x="237" y="130"/>
                  </a:lnTo>
                  <a:lnTo>
                    <a:pt x="221" y="124"/>
                  </a:lnTo>
                  <a:lnTo>
                    <a:pt x="210" y="116"/>
                  </a:lnTo>
                  <a:lnTo>
                    <a:pt x="202" y="109"/>
                  </a:lnTo>
                  <a:lnTo>
                    <a:pt x="198" y="102"/>
                  </a:lnTo>
                  <a:lnTo>
                    <a:pt x="195" y="94"/>
                  </a:lnTo>
                  <a:lnTo>
                    <a:pt x="194" y="87"/>
                  </a:lnTo>
                  <a:lnTo>
                    <a:pt x="192" y="81"/>
                  </a:lnTo>
                  <a:lnTo>
                    <a:pt x="189" y="75"/>
                  </a:lnTo>
                  <a:lnTo>
                    <a:pt x="184" y="71"/>
                  </a:lnTo>
                  <a:lnTo>
                    <a:pt x="175" y="68"/>
                  </a:lnTo>
                  <a:lnTo>
                    <a:pt x="168" y="67"/>
                  </a:lnTo>
                  <a:lnTo>
                    <a:pt x="161" y="67"/>
                  </a:lnTo>
                  <a:lnTo>
                    <a:pt x="153" y="67"/>
                  </a:lnTo>
                  <a:lnTo>
                    <a:pt x="144" y="68"/>
                  </a:lnTo>
                  <a:lnTo>
                    <a:pt x="134" y="70"/>
                  </a:lnTo>
                  <a:lnTo>
                    <a:pt x="125" y="73"/>
                  </a:lnTo>
                  <a:lnTo>
                    <a:pt x="115" y="77"/>
                  </a:lnTo>
                  <a:lnTo>
                    <a:pt x="105" y="83"/>
                  </a:lnTo>
                  <a:lnTo>
                    <a:pt x="97" y="89"/>
                  </a:lnTo>
                  <a:lnTo>
                    <a:pt x="89" y="97"/>
                  </a:lnTo>
                  <a:lnTo>
                    <a:pt x="83" y="106"/>
                  </a:lnTo>
                  <a:lnTo>
                    <a:pt x="78" y="117"/>
                  </a:lnTo>
                  <a:lnTo>
                    <a:pt x="74" y="129"/>
                  </a:lnTo>
                  <a:lnTo>
                    <a:pt x="73" y="142"/>
                  </a:lnTo>
                  <a:lnTo>
                    <a:pt x="73" y="158"/>
                  </a:lnTo>
                  <a:lnTo>
                    <a:pt x="76" y="175"/>
                  </a:lnTo>
                  <a:lnTo>
                    <a:pt x="82" y="193"/>
                  </a:lnTo>
                  <a:lnTo>
                    <a:pt x="90" y="215"/>
                  </a:lnTo>
                  <a:lnTo>
                    <a:pt x="102" y="237"/>
                  </a:lnTo>
                  <a:lnTo>
                    <a:pt x="118" y="262"/>
                  </a:lnTo>
                  <a:lnTo>
                    <a:pt x="137" y="289"/>
                  </a:lnTo>
                  <a:lnTo>
                    <a:pt x="159" y="318"/>
                  </a:lnTo>
                  <a:lnTo>
                    <a:pt x="187" y="349"/>
                  </a:lnTo>
                  <a:lnTo>
                    <a:pt x="218" y="384"/>
                  </a:lnTo>
                  <a:lnTo>
                    <a:pt x="255" y="419"/>
                  </a:lnTo>
                  <a:lnTo>
                    <a:pt x="296" y="458"/>
                  </a:lnTo>
                  <a:lnTo>
                    <a:pt x="355" y="513"/>
                  </a:lnTo>
                  <a:lnTo>
                    <a:pt x="410" y="564"/>
                  </a:lnTo>
                  <a:lnTo>
                    <a:pt x="460" y="612"/>
                  </a:lnTo>
                  <a:lnTo>
                    <a:pt x="507" y="657"/>
                  </a:lnTo>
                  <a:lnTo>
                    <a:pt x="549" y="699"/>
                  </a:lnTo>
                  <a:lnTo>
                    <a:pt x="586" y="740"/>
                  </a:lnTo>
                  <a:lnTo>
                    <a:pt x="620" y="778"/>
                  </a:lnTo>
                  <a:lnTo>
                    <a:pt x="648" y="812"/>
                  </a:lnTo>
                  <a:lnTo>
                    <a:pt x="673" y="846"/>
                  </a:lnTo>
                  <a:lnTo>
                    <a:pt x="694" y="877"/>
                  </a:lnTo>
                  <a:lnTo>
                    <a:pt x="711" y="907"/>
                  </a:lnTo>
                  <a:lnTo>
                    <a:pt x="723" y="934"/>
                  </a:lnTo>
                  <a:lnTo>
                    <a:pt x="731" y="961"/>
                  </a:lnTo>
                  <a:lnTo>
                    <a:pt x="735" y="986"/>
                  </a:lnTo>
                  <a:lnTo>
                    <a:pt x="735" y="1011"/>
                  </a:lnTo>
                  <a:lnTo>
                    <a:pt x="731" y="1034"/>
                  </a:lnTo>
                  <a:lnTo>
                    <a:pt x="724" y="1056"/>
                  </a:lnTo>
                  <a:lnTo>
                    <a:pt x="712" y="1078"/>
                  </a:lnTo>
                  <a:lnTo>
                    <a:pt x="697" y="1098"/>
                  </a:lnTo>
                  <a:lnTo>
                    <a:pt x="676" y="1120"/>
                  </a:lnTo>
                  <a:lnTo>
                    <a:pt x="653" y="1140"/>
                  </a:lnTo>
                  <a:lnTo>
                    <a:pt x="626" y="1160"/>
                  </a:lnTo>
                  <a:lnTo>
                    <a:pt x="595" y="1181"/>
                  </a:lnTo>
                  <a:lnTo>
                    <a:pt x="560" y="1202"/>
                  </a:lnTo>
                  <a:lnTo>
                    <a:pt x="521" y="1224"/>
                  </a:lnTo>
                  <a:lnTo>
                    <a:pt x="479" y="1245"/>
                  </a:lnTo>
                  <a:lnTo>
                    <a:pt x="479" y="1149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00" y="4098"/>
              <a:ext cx="37" cy="49"/>
            </a:xfrm>
            <a:custGeom>
              <a:avLst/>
              <a:gdLst>
                <a:gd name="T0" fmla="*/ 148 w 185"/>
                <a:gd name="T1" fmla="*/ 249 h 249"/>
                <a:gd name="T2" fmla="*/ 163 w 185"/>
                <a:gd name="T3" fmla="*/ 241 h 249"/>
                <a:gd name="T4" fmla="*/ 174 w 185"/>
                <a:gd name="T5" fmla="*/ 230 h 249"/>
                <a:gd name="T6" fmla="*/ 181 w 185"/>
                <a:gd name="T7" fmla="*/ 218 h 249"/>
                <a:gd name="T8" fmla="*/ 185 w 185"/>
                <a:gd name="T9" fmla="*/ 204 h 249"/>
                <a:gd name="T10" fmla="*/ 185 w 185"/>
                <a:gd name="T11" fmla="*/ 190 h 249"/>
                <a:gd name="T12" fmla="*/ 181 w 185"/>
                <a:gd name="T13" fmla="*/ 174 h 249"/>
                <a:gd name="T14" fmla="*/ 174 w 185"/>
                <a:gd name="T15" fmla="*/ 160 h 249"/>
                <a:gd name="T16" fmla="*/ 164 w 185"/>
                <a:gd name="T17" fmla="*/ 146 h 249"/>
                <a:gd name="T18" fmla="*/ 151 w 185"/>
                <a:gd name="T19" fmla="*/ 135 h 249"/>
                <a:gd name="T20" fmla="*/ 134 w 185"/>
                <a:gd name="T21" fmla="*/ 125 h 249"/>
                <a:gd name="T22" fmla="*/ 132 w 185"/>
                <a:gd name="T23" fmla="*/ 124 h 249"/>
                <a:gd name="T24" fmla="*/ 126 w 185"/>
                <a:gd name="T25" fmla="*/ 121 h 249"/>
                <a:gd name="T26" fmla="*/ 118 w 185"/>
                <a:gd name="T27" fmla="*/ 117 h 249"/>
                <a:gd name="T28" fmla="*/ 108 w 185"/>
                <a:gd name="T29" fmla="*/ 110 h 249"/>
                <a:gd name="T30" fmla="*/ 99 w 185"/>
                <a:gd name="T31" fmla="*/ 103 h 249"/>
                <a:gd name="T32" fmla="*/ 90 w 185"/>
                <a:gd name="T33" fmla="*/ 93 h 249"/>
                <a:gd name="T34" fmla="*/ 85 w 185"/>
                <a:gd name="T35" fmla="*/ 82 h 249"/>
                <a:gd name="T36" fmla="*/ 82 w 185"/>
                <a:gd name="T37" fmla="*/ 69 h 249"/>
                <a:gd name="T38" fmla="*/ 82 w 185"/>
                <a:gd name="T39" fmla="*/ 0 h 249"/>
                <a:gd name="T40" fmla="*/ 78 w 185"/>
                <a:gd name="T41" fmla="*/ 1 h 249"/>
                <a:gd name="T42" fmla="*/ 71 w 185"/>
                <a:gd name="T43" fmla="*/ 4 h 249"/>
                <a:gd name="T44" fmla="*/ 60 w 185"/>
                <a:gd name="T45" fmla="*/ 8 h 249"/>
                <a:gd name="T46" fmla="*/ 50 w 185"/>
                <a:gd name="T47" fmla="*/ 14 h 249"/>
                <a:gd name="T48" fmla="*/ 39 w 185"/>
                <a:gd name="T49" fmla="*/ 22 h 249"/>
                <a:gd name="T50" fmla="*/ 28 w 185"/>
                <a:gd name="T51" fmla="*/ 31 h 249"/>
                <a:gd name="T52" fmla="*/ 18 w 185"/>
                <a:gd name="T53" fmla="*/ 40 h 249"/>
                <a:gd name="T54" fmla="*/ 10 w 185"/>
                <a:gd name="T55" fmla="*/ 51 h 249"/>
                <a:gd name="T56" fmla="*/ 3 w 185"/>
                <a:gd name="T57" fmla="*/ 62 h 249"/>
                <a:gd name="T58" fmla="*/ 0 w 185"/>
                <a:gd name="T59" fmla="*/ 75 h 249"/>
                <a:gd name="T60" fmla="*/ 1 w 185"/>
                <a:gd name="T61" fmla="*/ 90 h 249"/>
                <a:gd name="T62" fmla="*/ 6 w 185"/>
                <a:gd name="T63" fmla="*/ 104 h 249"/>
                <a:gd name="T64" fmla="*/ 16 w 185"/>
                <a:gd name="T65" fmla="*/ 119 h 249"/>
                <a:gd name="T66" fmla="*/ 32 w 185"/>
                <a:gd name="T67" fmla="*/ 136 h 249"/>
                <a:gd name="T68" fmla="*/ 55 w 185"/>
                <a:gd name="T69" fmla="*/ 153 h 249"/>
                <a:gd name="T70" fmla="*/ 65 w 185"/>
                <a:gd name="T71" fmla="*/ 158 h 249"/>
                <a:gd name="T72" fmla="*/ 77 w 185"/>
                <a:gd name="T73" fmla="*/ 162 h 249"/>
                <a:gd name="T74" fmla="*/ 88 w 185"/>
                <a:gd name="T75" fmla="*/ 165 h 249"/>
                <a:gd name="T76" fmla="*/ 100 w 185"/>
                <a:gd name="T77" fmla="*/ 167 h 249"/>
                <a:gd name="T78" fmla="*/ 110 w 185"/>
                <a:gd name="T79" fmla="*/ 170 h 249"/>
                <a:gd name="T80" fmla="*/ 120 w 185"/>
                <a:gd name="T81" fmla="*/ 173 h 249"/>
                <a:gd name="T82" fmla="*/ 129 w 185"/>
                <a:gd name="T83" fmla="*/ 178 h 249"/>
                <a:gd name="T84" fmla="*/ 136 w 185"/>
                <a:gd name="T85" fmla="*/ 185 h 249"/>
                <a:gd name="T86" fmla="*/ 143 w 185"/>
                <a:gd name="T87" fmla="*/ 195 h 249"/>
                <a:gd name="T88" fmla="*/ 147 w 185"/>
                <a:gd name="T89" fmla="*/ 207 h 249"/>
                <a:gd name="T90" fmla="*/ 148 w 185"/>
                <a:gd name="T91" fmla="*/ 222 h 249"/>
                <a:gd name="T92" fmla="*/ 148 w 185"/>
                <a:gd name="T93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5" h="249">
                  <a:moveTo>
                    <a:pt x="148" y="249"/>
                  </a:moveTo>
                  <a:lnTo>
                    <a:pt x="163" y="241"/>
                  </a:lnTo>
                  <a:lnTo>
                    <a:pt x="174" y="230"/>
                  </a:lnTo>
                  <a:lnTo>
                    <a:pt x="181" y="218"/>
                  </a:lnTo>
                  <a:lnTo>
                    <a:pt x="185" y="204"/>
                  </a:lnTo>
                  <a:lnTo>
                    <a:pt x="185" y="190"/>
                  </a:lnTo>
                  <a:lnTo>
                    <a:pt x="181" y="174"/>
                  </a:lnTo>
                  <a:lnTo>
                    <a:pt x="174" y="160"/>
                  </a:lnTo>
                  <a:lnTo>
                    <a:pt x="164" y="146"/>
                  </a:lnTo>
                  <a:lnTo>
                    <a:pt x="151" y="135"/>
                  </a:lnTo>
                  <a:lnTo>
                    <a:pt x="134" y="125"/>
                  </a:lnTo>
                  <a:lnTo>
                    <a:pt x="132" y="124"/>
                  </a:lnTo>
                  <a:lnTo>
                    <a:pt x="126" y="121"/>
                  </a:lnTo>
                  <a:lnTo>
                    <a:pt x="118" y="117"/>
                  </a:lnTo>
                  <a:lnTo>
                    <a:pt x="108" y="110"/>
                  </a:lnTo>
                  <a:lnTo>
                    <a:pt x="99" y="103"/>
                  </a:lnTo>
                  <a:lnTo>
                    <a:pt x="90" y="93"/>
                  </a:lnTo>
                  <a:lnTo>
                    <a:pt x="85" y="82"/>
                  </a:lnTo>
                  <a:lnTo>
                    <a:pt x="82" y="69"/>
                  </a:lnTo>
                  <a:lnTo>
                    <a:pt x="82" y="0"/>
                  </a:lnTo>
                  <a:lnTo>
                    <a:pt x="78" y="1"/>
                  </a:lnTo>
                  <a:lnTo>
                    <a:pt x="71" y="4"/>
                  </a:lnTo>
                  <a:lnTo>
                    <a:pt x="60" y="8"/>
                  </a:lnTo>
                  <a:lnTo>
                    <a:pt x="50" y="14"/>
                  </a:lnTo>
                  <a:lnTo>
                    <a:pt x="39" y="22"/>
                  </a:lnTo>
                  <a:lnTo>
                    <a:pt x="28" y="31"/>
                  </a:lnTo>
                  <a:lnTo>
                    <a:pt x="18" y="40"/>
                  </a:lnTo>
                  <a:lnTo>
                    <a:pt x="10" y="51"/>
                  </a:lnTo>
                  <a:lnTo>
                    <a:pt x="3" y="62"/>
                  </a:lnTo>
                  <a:lnTo>
                    <a:pt x="0" y="75"/>
                  </a:lnTo>
                  <a:lnTo>
                    <a:pt x="1" y="90"/>
                  </a:lnTo>
                  <a:lnTo>
                    <a:pt x="6" y="104"/>
                  </a:lnTo>
                  <a:lnTo>
                    <a:pt x="16" y="119"/>
                  </a:lnTo>
                  <a:lnTo>
                    <a:pt x="32" y="136"/>
                  </a:lnTo>
                  <a:lnTo>
                    <a:pt x="55" y="153"/>
                  </a:lnTo>
                  <a:lnTo>
                    <a:pt x="65" y="158"/>
                  </a:lnTo>
                  <a:lnTo>
                    <a:pt x="77" y="162"/>
                  </a:lnTo>
                  <a:lnTo>
                    <a:pt x="88" y="165"/>
                  </a:lnTo>
                  <a:lnTo>
                    <a:pt x="100" y="167"/>
                  </a:lnTo>
                  <a:lnTo>
                    <a:pt x="110" y="170"/>
                  </a:lnTo>
                  <a:lnTo>
                    <a:pt x="120" y="173"/>
                  </a:lnTo>
                  <a:lnTo>
                    <a:pt x="129" y="178"/>
                  </a:lnTo>
                  <a:lnTo>
                    <a:pt x="136" y="185"/>
                  </a:lnTo>
                  <a:lnTo>
                    <a:pt x="143" y="195"/>
                  </a:lnTo>
                  <a:lnTo>
                    <a:pt x="147" y="207"/>
                  </a:lnTo>
                  <a:lnTo>
                    <a:pt x="148" y="222"/>
                  </a:lnTo>
                  <a:lnTo>
                    <a:pt x="148" y="24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00" y="4098"/>
              <a:ext cx="37" cy="49"/>
            </a:xfrm>
            <a:custGeom>
              <a:avLst/>
              <a:gdLst>
                <a:gd name="T0" fmla="*/ 148 w 185"/>
                <a:gd name="T1" fmla="*/ 249 h 249"/>
                <a:gd name="T2" fmla="*/ 163 w 185"/>
                <a:gd name="T3" fmla="*/ 241 h 249"/>
                <a:gd name="T4" fmla="*/ 174 w 185"/>
                <a:gd name="T5" fmla="*/ 230 h 249"/>
                <a:gd name="T6" fmla="*/ 181 w 185"/>
                <a:gd name="T7" fmla="*/ 218 h 249"/>
                <a:gd name="T8" fmla="*/ 185 w 185"/>
                <a:gd name="T9" fmla="*/ 204 h 249"/>
                <a:gd name="T10" fmla="*/ 185 w 185"/>
                <a:gd name="T11" fmla="*/ 190 h 249"/>
                <a:gd name="T12" fmla="*/ 181 w 185"/>
                <a:gd name="T13" fmla="*/ 174 h 249"/>
                <a:gd name="T14" fmla="*/ 174 w 185"/>
                <a:gd name="T15" fmla="*/ 160 h 249"/>
                <a:gd name="T16" fmla="*/ 164 w 185"/>
                <a:gd name="T17" fmla="*/ 146 h 249"/>
                <a:gd name="T18" fmla="*/ 151 w 185"/>
                <a:gd name="T19" fmla="*/ 135 h 249"/>
                <a:gd name="T20" fmla="*/ 134 w 185"/>
                <a:gd name="T21" fmla="*/ 125 h 249"/>
                <a:gd name="T22" fmla="*/ 132 w 185"/>
                <a:gd name="T23" fmla="*/ 124 h 249"/>
                <a:gd name="T24" fmla="*/ 126 w 185"/>
                <a:gd name="T25" fmla="*/ 121 h 249"/>
                <a:gd name="T26" fmla="*/ 118 w 185"/>
                <a:gd name="T27" fmla="*/ 117 h 249"/>
                <a:gd name="T28" fmla="*/ 108 w 185"/>
                <a:gd name="T29" fmla="*/ 110 h 249"/>
                <a:gd name="T30" fmla="*/ 99 w 185"/>
                <a:gd name="T31" fmla="*/ 103 h 249"/>
                <a:gd name="T32" fmla="*/ 90 w 185"/>
                <a:gd name="T33" fmla="*/ 93 h 249"/>
                <a:gd name="T34" fmla="*/ 85 w 185"/>
                <a:gd name="T35" fmla="*/ 82 h 249"/>
                <a:gd name="T36" fmla="*/ 82 w 185"/>
                <a:gd name="T37" fmla="*/ 69 h 249"/>
                <a:gd name="T38" fmla="*/ 82 w 185"/>
                <a:gd name="T39" fmla="*/ 0 h 249"/>
                <a:gd name="T40" fmla="*/ 78 w 185"/>
                <a:gd name="T41" fmla="*/ 1 h 249"/>
                <a:gd name="T42" fmla="*/ 71 w 185"/>
                <a:gd name="T43" fmla="*/ 4 h 249"/>
                <a:gd name="T44" fmla="*/ 60 w 185"/>
                <a:gd name="T45" fmla="*/ 8 h 249"/>
                <a:gd name="T46" fmla="*/ 50 w 185"/>
                <a:gd name="T47" fmla="*/ 14 h 249"/>
                <a:gd name="T48" fmla="*/ 39 w 185"/>
                <a:gd name="T49" fmla="*/ 22 h 249"/>
                <a:gd name="T50" fmla="*/ 28 w 185"/>
                <a:gd name="T51" fmla="*/ 31 h 249"/>
                <a:gd name="T52" fmla="*/ 18 w 185"/>
                <a:gd name="T53" fmla="*/ 40 h 249"/>
                <a:gd name="T54" fmla="*/ 10 w 185"/>
                <a:gd name="T55" fmla="*/ 51 h 249"/>
                <a:gd name="T56" fmla="*/ 3 w 185"/>
                <a:gd name="T57" fmla="*/ 62 h 249"/>
                <a:gd name="T58" fmla="*/ 0 w 185"/>
                <a:gd name="T59" fmla="*/ 75 h 249"/>
                <a:gd name="T60" fmla="*/ 1 w 185"/>
                <a:gd name="T61" fmla="*/ 90 h 249"/>
                <a:gd name="T62" fmla="*/ 6 w 185"/>
                <a:gd name="T63" fmla="*/ 104 h 249"/>
                <a:gd name="T64" fmla="*/ 16 w 185"/>
                <a:gd name="T65" fmla="*/ 119 h 249"/>
                <a:gd name="T66" fmla="*/ 32 w 185"/>
                <a:gd name="T67" fmla="*/ 136 h 249"/>
                <a:gd name="T68" fmla="*/ 55 w 185"/>
                <a:gd name="T69" fmla="*/ 153 h 249"/>
                <a:gd name="T70" fmla="*/ 65 w 185"/>
                <a:gd name="T71" fmla="*/ 158 h 249"/>
                <a:gd name="T72" fmla="*/ 77 w 185"/>
                <a:gd name="T73" fmla="*/ 162 h 249"/>
                <a:gd name="T74" fmla="*/ 88 w 185"/>
                <a:gd name="T75" fmla="*/ 165 h 249"/>
                <a:gd name="T76" fmla="*/ 100 w 185"/>
                <a:gd name="T77" fmla="*/ 167 h 249"/>
                <a:gd name="T78" fmla="*/ 110 w 185"/>
                <a:gd name="T79" fmla="*/ 170 h 249"/>
                <a:gd name="T80" fmla="*/ 120 w 185"/>
                <a:gd name="T81" fmla="*/ 173 h 249"/>
                <a:gd name="T82" fmla="*/ 129 w 185"/>
                <a:gd name="T83" fmla="*/ 178 h 249"/>
                <a:gd name="T84" fmla="*/ 136 w 185"/>
                <a:gd name="T85" fmla="*/ 185 h 249"/>
                <a:gd name="T86" fmla="*/ 143 w 185"/>
                <a:gd name="T87" fmla="*/ 195 h 249"/>
                <a:gd name="T88" fmla="*/ 147 w 185"/>
                <a:gd name="T89" fmla="*/ 207 h 249"/>
                <a:gd name="T90" fmla="*/ 148 w 185"/>
                <a:gd name="T91" fmla="*/ 222 h 249"/>
                <a:gd name="T92" fmla="*/ 148 w 185"/>
                <a:gd name="T93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5" h="249">
                  <a:moveTo>
                    <a:pt x="148" y="249"/>
                  </a:moveTo>
                  <a:lnTo>
                    <a:pt x="163" y="241"/>
                  </a:lnTo>
                  <a:lnTo>
                    <a:pt x="174" y="230"/>
                  </a:lnTo>
                  <a:lnTo>
                    <a:pt x="181" y="218"/>
                  </a:lnTo>
                  <a:lnTo>
                    <a:pt x="185" y="204"/>
                  </a:lnTo>
                  <a:lnTo>
                    <a:pt x="185" y="190"/>
                  </a:lnTo>
                  <a:lnTo>
                    <a:pt x="181" y="174"/>
                  </a:lnTo>
                  <a:lnTo>
                    <a:pt x="174" y="160"/>
                  </a:lnTo>
                  <a:lnTo>
                    <a:pt x="164" y="146"/>
                  </a:lnTo>
                  <a:lnTo>
                    <a:pt x="151" y="135"/>
                  </a:lnTo>
                  <a:lnTo>
                    <a:pt x="134" y="125"/>
                  </a:lnTo>
                  <a:lnTo>
                    <a:pt x="132" y="124"/>
                  </a:lnTo>
                  <a:lnTo>
                    <a:pt x="126" y="121"/>
                  </a:lnTo>
                  <a:lnTo>
                    <a:pt x="118" y="117"/>
                  </a:lnTo>
                  <a:lnTo>
                    <a:pt x="108" y="110"/>
                  </a:lnTo>
                  <a:lnTo>
                    <a:pt x="99" y="103"/>
                  </a:lnTo>
                  <a:lnTo>
                    <a:pt x="90" y="93"/>
                  </a:lnTo>
                  <a:lnTo>
                    <a:pt x="85" y="82"/>
                  </a:lnTo>
                  <a:lnTo>
                    <a:pt x="82" y="69"/>
                  </a:lnTo>
                  <a:lnTo>
                    <a:pt x="82" y="0"/>
                  </a:lnTo>
                  <a:lnTo>
                    <a:pt x="78" y="1"/>
                  </a:lnTo>
                  <a:lnTo>
                    <a:pt x="71" y="4"/>
                  </a:lnTo>
                  <a:lnTo>
                    <a:pt x="60" y="8"/>
                  </a:lnTo>
                  <a:lnTo>
                    <a:pt x="50" y="14"/>
                  </a:lnTo>
                  <a:lnTo>
                    <a:pt x="39" y="22"/>
                  </a:lnTo>
                  <a:lnTo>
                    <a:pt x="28" y="31"/>
                  </a:lnTo>
                  <a:lnTo>
                    <a:pt x="18" y="40"/>
                  </a:lnTo>
                  <a:lnTo>
                    <a:pt x="10" y="51"/>
                  </a:lnTo>
                  <a:lnTo>
                    <a:pt x="3" y="62"/>
                  </a:lnTo>
                  <a:lnTo>
                    <a:pt x="0" y="75"/>
                  </a:lnTo>
                  <a:lnTo>
                    <a:pt x="1" y="90"/>
                  </a:lnTo>
                  <a:lnTo>
                    <a:pt x="6" y="104"/>
                  </a:lnTo>
                  <a:lnTo>
                    <a:pt x="16" y="119"/>
                  </a:lnTo>
                  <a:lnTo>
                    <a:pt x="32" y="136"/>
                  </a:lnTo>
                  <a:lnTo>
                    <a:pt x="55" y="153"/>
                  </a:lnTo>
                  <a:lnTo>
                    <a:pt x="65" y="158"/>
                  </a:lnTo>
                  <a:lnTo>
                    <a:pt x="77" y="162"/>
                  </a:lnTo>
                  <a:lnTo>
                    <a:pt x="88" y="165"/>
                  </a:lnTo>
                  <a:lnTo>
                    <a:pt x="100" y="167"/>
                  </a:lnTo>
                  <a:lnTo>
                    <a:pt x="110" y="170"/>
                  </a:lnTo>
                  <a:lnTo>
                    <a:pt x="120" y="173"/>
                  </a:lnTo>
                  <a:lnTo>
                    <a:pt x="129" y="178"/>
                  </a:lnTo>
                  <a:lnTo>
                    <a:pt x="136" y="185"/>
                  </a:lnTo>
                  <a:lnTo>
                    <a:pt x="143" y="195"/>
                  </a:lnTo>
                  <a:lnTo>
                    <a:pt x="147" y="207"/>
                  </a:lnTo>
                  <a:lnTo>
                    <a:pt x="148" y="222"/>
                  </a:lnTo>
                  <a:lnTo>
                    <a:pt x="148" y="249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370" y="3972"/>
              <a:ext cx="95" cy="135"/>
            </a:xfrm>
            <a:custGeom>
              <a:avLst/>
              <a:gdLst>
                <a:gd name="T0" fmla="*/ 321 w 475"/>
                <a:gd name="T1" fmla="*/ 670 h 675"/>
                <a:gd name="T2" fmla="*/ 366 w 475"/>
                <a:gd name="T3" fmla="*/ 655 h 675"/>
                <a:gd name="T4" fmla="*/ 408 w 475"/>
                <a:gd name="T5" fmla="*/ 632 h 675"/>
                <a:gd name="T6" fmla="*/ 442 w 475"/>
                <a:gd name="T7" fmla="*/ 605 h 675"/>
                <a:gd name="T8" fmla="*/ 465 w 475"/>
                <a:gd name="T9" fmla="*/ 573 h 675"/>
                <a:gd name="T10" fmla="*/ 475 w 475"/>
                <a:gd name="T11" fmla="*/ 539 h 675"/>
                <a:gd name="T12" fmla="*/ 470 w 475"/>
                <a:gd name="T13" fmla="*/ 502 h 675"/>
                <a:gd name="T14" fmla="*/ 446 w 475"/>
                <a:gd name="T15" fmla="*/ 465 h 675"/>
                <a:gd name="T16" fmla="*/ 399 w 475"/>
                <a:gd name="T17" fmla="*/ 429 h 675"/>
                <a:gd name="T18" fmla="*/ 328 w 475"/>
                <a:gd name="T19" fmla="*/ 393 h 675"/>
                <a:gd name="T20" fmla="*/ 242 w 475"/>
                <a:gd name="T21" fmla="*/ 356 h 675"/>
                <a:gd name="T22" fmla="*/ 175 w 475"/>
                <a:gd name="T23" fmla="*/ 325 h 675"/>
                <a:gd name="T24" fmla="*/ 126 w 475"/>
                <a:gd name="T25" fmla="*/ 295 h 675"/>
                <a:gd name="T26" fmla="*/ 97 w 475"/>
                <a:gd name="T27" fmla="*/ 266 h 675"/>
                <a:gd name="T28" fmla="*/ 88 w 475"/>
                <a:gd name="T29" fmla="*/ 235 h 675"/>
                <a:gd name="T30" fmla="*/ 99 w 475"/>
                <a:gd name="T31" fmla="*/ 203 h 675"/>
                <a:gd name="T32" fmla="*/ 130 w 475"/>
                <a:gd name="T33" fmla="*/ 164 h 675"/>
                <a:gd name="T34" fmla="*/ 182 w 475"/>
                <a:gd name="T35" fmla="*/ 120 h 675"/>
                <a:gd name="T36" fmla="*/ 208 w 475"/>
                <a:gd name="T37" fmla="*/ 0 h 675"/>
                <a:gd name="T38" fmla="*/ 169 w 475"/>
                <a:gd name="T39" fmla="*/ 16 h 675"/>
                <a:gd name="T40" fmla="*/ 129 w 475"/>
                <a:gd name="T41" fmla="*/ 42 h 675"/>
                <a:gd name="T42" fmla="*/ 90 w 475"/>
                <a:gd name="T43" fmla="*/ 73 h 675"/>
                <a:gd name="T44" fmla="*/ 55 w 475"/>
                <a:gd name="T45" fmla="*/ 111 h 675"/>
                <a:gd name="T46" fmla="*/ 27 w 475"/>
                <a:gd name="T47" fmla="*/ 152 h 675"/>
                <a:gd name="T48" fmla="*/ 8 w 475"/>
                <a:gd name="T49" fmla="*/ 195 h 675"/>
                <a:gd name="T50" fmla="*/ 0 w 475"/>
                <a:gd name="T51" fmla="*/ 239 h 675"/>
                <a:gd name="T52" fmla="*/ 7 w 475"/>
                <a:gd name="T53" fmla="*/ 283 h 675"/>
                <a:gd name="T54" fmla="*/ 30 w 475"/>
                <a:gd name="T55" fmla="*/ 325 h 675"/>
                <a:gd name="T56" fmla="*/ 72 w 475"/>
                <a:gd name="T57" fmla="*/ 362 h 675"/>
                <a:gd name="T58" fmla="*/ 136 w 475"/>
                <a:gd name="T59" fmla="*/ 396 h 675"/>
                <a:gd name="T60" fmla="*/ 195 w 475"/>
                <a:gd name="T61" fmla="*/ 418 h 675"/>
                <a:gd name="T62" fmla="*/ 252 w 475"/>
                <a:gd name="T63" fmla="*/ 442 h 675"/>
                <a:gd name="T64" fmla="*/ 305 w 475"/>
                <a:gd name="T65" fmla="*/ 466 h 675"/>
                <a:gd name="T66" fmla="*/ 348 w 475"/>
                <a:gd name="T67" fmla="*/ 490 h 675"/>
                <a:gd name="T68" fmla="*/ 380 w 475"/>
                <a:gd name="T69" fmla="*/ 513 h 675"/>
                <a:gd name="T70" fmla="*/ 397 w 475"/>
                <a:gd name="T71" fmla="*/ 537 h 675"/>
                <a:gd name="T72" fmla="*/ 397 w 475"/>
                <a:gd name="T73" fmla="*/ 559 h 675"/>
                <a:gd name="T74" fmla="*/ 376 w 475"/>
                <a:gd name="T75" fmla="*/ 581 h 675"/>
                <a:gd name="T76" fmla="*/ 330 w 475"/>
                <a:gd name="T77" fmla="*/ 603 h 675"/>
                <a:gd name="T78" fmla="*/ 297 w 475"/>
                <a:gd name="T79" fmla="*/ 67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75" h="675">
                  <a:moveTo>
                    <a:pt x="297" y="675"/>
                  </a:moveTo>
                  <a:lnTo>
                    <a:pt x="321" y="670"/>
                  </a:lnTo>
                  <a:lnTo>
                    <a:pt x="344" y="663"/>
                  </a:lnTo>
                  <a:lnTo>
                    <a:pt x="366" y="655"/>
                  </a:lnTo>
                  <a:lnTo>
                    <a:pt x="388" y="644"/>
                  </a:lnTo>
                  <a:lnTo>
                    <a:pt x="408" y="632"/>
                  </a:lnTo>
                  <a:lnTo>
                    <a:pt x="426" y="619"/>
                  </a:lnTo>
                  <a:lnTo>
                    <a:pt x="442" y="605"/>
                  </a:lnTo>
                  <a:lnTo>
                    <a:pt x="455" y="589"/>
                  </a:lnTo>
                  <a:lnTo>
                    <a:pt x="465" y="573"/>
                  </a:lnTo>
                  <a:lnTo>
                    <a:pt x="472" y="556"/>
                  </a:lnTo>
                  <a:lnTo>
                    <a:pt x="475" y="539"/>
                  </a:lnTo>
                  <a:lnTo>
                    <a:pt x="475" y="520"/>
                  </a:lnTo>
                  <a:lnTo>
                    <a:pt x="470" y="502"/>
                  </a:lnTo>
                  <a:lnTo>
                    <a:pt x="460" y="484"/>
                  </a:lnTo>
                  <a:lnTo>
                    <a:pt x="446" y="465"/>
                  </a:lnTo>
                  <a:lnTo>
                    <a:pt x="425" y="446"/>
                  </a:lnTo>
                  <a:lnTo>
                    <a:pt x="399" y="429"/>
                  </a:lnTo>
                  <a:lnTo>
                    <a:pt x="366" y="410"/>
                  </a:lnTo>
                  <a:lnTo>
                    <a:pt x="328" y="393"/>
                  </a:lnTo>
                  <a:lnTo>
                    <a:pt x="283" y="375"/>
                  </a:lnTo>
                  <a:lnTo>
                    <a:pt x="242" y="356"/>
                  </a:lnTo>
                  <a:lnTo>
                    <a:pt x="206" y="340"/>
                  </a:lnTo>
                  <a:lnTo>
                    <a:pt x="175" y="325"/>
                  </a:lnTo>
                  <a:lnTo>
                    <a:pt x="148" y="309"/>
                  </a:lnTo>
                  <a:lnTo>
                    <a:pt x="126" y="295"/>
                  </a:lnTo>
                  <a:lnTo>
                    <a:pt x="109" y="281"/>
                  </a:lnTo>
                  <a:lnTo>
                    <a:pt x="97" y="266"/>
                  </a:lnTo>
                  <a:lnTo>
                    <a:pt x="90" y="251"/>
                  </a:lnTo>
                  <a:lnTo>
                    <a:pt x="88" y="235"/>
                  </a:lnTo>
                  <a:lnTo>
                    <a:pt x="91" y="220"/>
                  </a:lnTo>
                  <a:lnTo>
                    <a:pt x="99" y="203"/>
                  </a:lnTo>
                  <a:lnTo>
                    <a:pt x="112" y="184"/>
                  </a:lnTo>
                  <a:lnTo>
                    <a:pt x="130" y="164"/>
                  </a:lnTo>
                  <a:lnTo>
                    <a:pt x="154" y="144"/>
                  </a:lnTo>
                  <a:lnTo>
                    <a:pt x="182" y="120"/>
                  </a:lnTo>
                  <a:lnTo>
                    <a:pt x="215" y="95"/>
                  </a:lnTo>
                  <a:lnTo>
                    <a:pt x="208" y="0"/>
                  </a:lnTo>
                  <a:lnTo>
                    <a:pt x="189" y="7"/>
                  </a:lnTo>
                  <a:lnTo>
                    <a:pt x="169" y="16"/>
                  </a:lnTo>
                  <a:lnTo>
                    <a:pt x="149" y="28"/>
                  </a:lnTo>
                  <a:lnTo>
                    <a:pt x="129" y="42"/>
                  </a:lnTo>
                  <a:lnTo>
                    <a:pt x="109" y="57"/>
                  </a:lnTo>
                  <a:lnTo>
                    <a:pt x="90" y="73"/>
                  </a:lnTo>
                  <a:lnTo>
                    <a:pt x="71" y="92"/>
                  </a:lnTo>
                  <a:lnTo>
                    <a:pt x="55" y="111"/>
                  </a:lnTo>
                  <a:lnTo>
                    <a:pt x="40" y="131"/>
                  </a:lnTo>
                  <a:lnTo>
                    <a:pt x="27" y="152"/>
                  </a:lnTo>
                  <a:lnTo>
                    <a:pt x="16" y="173"/>
                  </a:lnTo>
                  <a:lnTo>
                    <a:pt x="8" y="195"/>
                  </a:lnTo>
                  <a:lnTo>
                    <a:pt x="3" y="218"/>
                  </a:lnTo>
                  <a:lnTo>
                    <a:pt x="0" y="239"/>
                  </a:lnTo>
                  <a:lnTo>
                    <a:pt x="2" y="262"/>
                  </a:lnTo>
                  <a:lnTo>
                    <a:pt x="7" y="283"/>
                  </a:lnTo>
                  <a:lnTo>
                    <a:pt x="16" y="304"/>
                  </a:lnTo>
                  <a:lnTo>
                    <a:pt x="30" y="325"/>
                  </a:lnTo>
                  <a:lnTo>
                    <a:pt x="48" y="344"/>
                  </a:lnTo>
                  <a:lnTo>
                    <a:pt x="72" y="362"/>
                  </a:lnTo>
                  <a:lnTo>
                    <a:pt x="102" y="380"/>
                  </a:lnTo>
                  <a:lnTo>
                    <a:pt x="136" y="396"/>
                  </a:lnTo>
                  <a:lnTo>
                    <a:pt x="166" y="407"/>
                  </a:lnTo>
                  <a:lnTo>
                    <a:pt x="195" y="418"/>
                  </a:lnTo>
                  <a:lnTo>
                    <a:pt x="225" y="431"/>
                  </a:lnTo>
                  <a:lnTo>
                    <a:pt x="252" y="442"/>
                  </a:lnTo>
                  <a:lnTo>
                    <a:pt x="279" y="454"/>
                  </a:lnTo>
                  <a:lnTo>
                    <a:pt x="305" y="466"/>
                  </a:lnTo>
                  <a:lnTo>
                    <a:pt x="327" y="477"/>
                  </a:lnTo>
                  <a:lnTo>
                    <a:pt x="348" y="490"/>
                  </a:lnTo>
                  <a:lnTo>
                    <a:pt x="365" y="502"/>
                  </a:lnTo>
                  <a:lnTo>
                    <a:pt x="380" y="513"/>
                  </a:lnTo>
                  <a:lnTo>
                    <a:pt x="391" y="525"/>
                  </a:lnTo>
                  <a:lnTo>
                    <a:pt x="397" y="537"/>
                  </a:lnTo>
                  <a:lnTo>
                    <a:pt x="400" y="548"/>
                  </a:lnTo>
                  <a:lnTo>
                    <a:pt x="397" y="559"/>
                  </a:lnTo>
                  <a:lnTo>
                    <a:pt x="389" y="570"/>
                  </a:lnTo>
                  <a:lnTo>
                    <a:pt x="376" y="581"/>
                  </a:lnTo>
                  <a:lnTo>
                    <a:pt x="356" y="593"/>
                  </a:lnTo>
                  <a:lnTo>
                    <a:pt x="330" y="603"/>
                  </a:lnTo>
                  <a:lnTo>
                    <a:pt x="297" y="613"/>
                  </a:lnTo>
                  <a:lnTo>
                    <a:pt x="297" y="67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370" y="3972"/>
              <a:ext cx="95" cy="135"/>
            </a:xfrm>
            <a:custGeom>
              <a:avLst/>
              <a:gdLst>
                <a:gd name="T0" fmla="*/ 321 w 475"/>
                <a:gd name="T1" fmla="*/ 670 h 675"/>
                <a:gd name="T2" fmla="*/ 366 w 475"/>
                <a:gd name="T3" fmla="*/ 655 h 675"/>
                <a:gd name="T4" fmla="*/ 408 w 475"/>
                <a:gd name="T5" fmla="*/ 632 h 675"/>
                <a:gd name="T6" fmla="*/ 442 w 475"/>
                <a:gd name="T7" fmla="*/ 605 h 675"/>
                <a:gd name="T8" fmla="*/ 465 w 475"/>
                <a:gd name="T9" fmla="*/ 573 h 675"/>
                <a:gd name="T10" fmla="*/ 475 w 475"/>
                <a:gd name="T11" fmla="*/ 539 h 675"/>
                <a:gd name="T12" fmla="*/ 470 w 475"/>
                <a:gd name="T13" fmla="*/ 502 h 675"/>
                <a:gd name="T14" fmla="*/ 446 w 475"/>
                <a:gd name="T15" fmla="*/ 465 h 675"/>
                <a:gd name="T16" fmla="*/ 399 w 475"/>
                <a:gd name="T17" fmla="*/ 429 h 675"/>
                <a:gd name="T18" fmla="*/ 328 w 475"/>
                <a:gd name="T19" fmla="*/ 393 h 675"/>
                <a:gd name="T20" fmla="*/ 242 w 475"/>
                <a:gd name="T21" fmla="*/ 356 h 675"/>
                <a:gd name="T22" fmla="*/ 175 w 475"/>
                <a:gd name="T23" fmla="*/ 325 h 675"/>
                <a:gd name="T24" fmla="*/ 126 w 475"/>
                <a:gd name="T25" fmla="*/ 295 h 675"/>
                <a:gd name="T26" fmla="*/ 97 w 475"/>
                <a:gd name="T27" fmla="*/ 266 h 675"/>
                <a:gd name="T28" fmla="*/ 88 w 475"/>
                <a:gd name="T29" fmla="*/ 235 h 675"/>
                <a:gd name="T30" fmla="*/ 99 w 475"/>
                <a:gd name="T31" fmla="*/ 203 h 675"/>
                <a:gd name="T32" fmla="*/ 130 w 475"/>
                <a:gd name="T33" fmla="*/ 164 h 675"/>
                <a:gd name="T34" fmla="*/ 182 w 475"/>
                <a:gd name="T35" fmla="*/ 120 h 675"/>
                <a:gd name="T36" fmla="*/ 208 w 475"/>
                <a:gd name="T37" fmla="*/ 0 h 675"/>
                <a:gd name="T38" fmla="*/ 169 w 475"/>
                <a:gd name="T39" fmla="*/ 16 h 675"/>
                <a:gd name="T40" fmla="*/ 129 w 475"/>
                <a:gd name="T41" fmla="*/ 42 h 675"/>
                <a:gd name="T42" fmla="*/ 90 w 475"/>
                <a:gd name="T43" fmla="*/ 73 h 675"/>
                <a:gd name="T44" fmla="*/ 55 w 475"/>
                <a:gd name="T45" fmla="*/ 111 h 675"/>
                <a:gd name="T46" fmla="*/ 27 w 475"/>
                <a:gd name="T47" fmla="*/ 152 h 675"/>
                <a:gd name="T48" fmla="*/ 8 w 475"/>
                <a:gd name="T49" fmla="*/ 195 h 675"/>
                <a:gd name="T50" fmla="*/ 0 w 475"/>
                <a:gd name="T51" fmla="*/ 239 h 675"/>
                <a:gd name="T52" fmla="*/ 7 w 475"/>
                <a:gd name="T53" fmla="*/ 283 h 675"/>
                <a:gd name="T54" fmla="*/ 30 w 475"/>
                <a:gd name="T55" fmla="*/ 325 h 675"/>
                <a:gd name="T56" fmla="*/ 72 w 475"/>
                <a:gd name="T57" fmla="*/ 362 h 675"/>
                <a:gd name="T58" fmla="*/ 136 w 475"/>
                <a:gd name="T59" fmla="*/ 396 h 675"/>
                <a:gd name="T60" fmla="*/ 195 w 475"/>
                <a:gd name="T61" fmla="*/ 418 h 675"/>
                <a:gd name="T62" fmla="*/ 252 w 475"/>
                <a:gd name="T63" fmla="*/ 442 h 675"/>
                <a:gd name="T64" fmla="*/ 305 w 475"/>
                <a:gd name="T65" fmla="*/ 466 h 675"/>
                <a:gd name="T66" fmla="*/ 348 w 475"/>
                <a:gd name="T67" fmla="*/ 490 h 675"/>
                <a:gd name="T68" fmla="*/ 380 w 475"/>
                <a:gd name="T69" fmla="*/ 513 h 675"/>
                <a:gd name="T70" fmla="*/ 397 w 475"/>
                <a:gd name="T71" fmla="*/ 537 h 675"/>
                <a:gd name="T72" fmla="*/ 397 w 475"/>
                <a:gd name="T73" fmla="*/ 559 h 675"/>
                <a:gd name="T74" fmla="*/ 376 w 475"/>
                <a:gd name="T75" fmla="*/ 581 h 675"/>
                <a:gd name="T76" fmla="*/ 330 w 475"/>
                <a:gd name="T77" fmla="*/ 603 h 675"/>
                <a:gd name="T78" fmla="*/ 297 w 475"/>
                <a:gd name="T79" fmla="*/ 67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75" h="675">
                  <a:moveTo>
                    <a:pt x="297" y="675"/>
                  </a:moveTo>
                  <a:lnTo>
                    <a:pt x="321" y="670"/>
                  </a:lnTo>
                  <a:lnTo>
                    <a:pt x="344" y="663"/>
                  </a:lnTo>
                  <a:lnTo>
                    <a:pt x="366" y="655"/>
                  </a:lnTo>
                  <a:lnTo>
                    <a:pt x="388" y="644"/>
                  </a:lnTo>
                  <a:lnTo>
                    <a:pt x="408" y="632"/>
                  </a:lnTo>
                  <a:lnTo>
                    <a:pt x="426" y="619"/>
                  </a:lnTo>
                  <a:lnTo>
                    <a:pt x="442" y="605"/>
                  </a:lnTo>
                  <a:lnTo>
                    <a:pt x="455" y="589"/>
                  </a:lnTo>
                  <a:lnTo>
                    <a:pt x="465" y="573"/>
                  </a:lnTo>
                  <a:lnTo>
                    <a:pt x="472" y="556"/>
                  </a:lnTo>
                  <a:lnTo>
                    <a:pt x="475" y="539"/>
                  </a:lnTo>
                  <a:lnTo>
                    <a:pt x="475" y="520"/>
                  </a:lnTo>
                  <a:lnTo>
                    <a:pt x="470" y="502"/>
                  </a:lnTo>
                  <a:lnTo>
                    <a:pt x="460" y="484"/>
                  </a:lnTo>
                  <a:lnTo>
                    <a:pt x="446" y="465"/>
                  </a:lnTo>
                  <a:lnTo>
                    <a:pt x="425" y="446"/>
                  </a:lnTo>
                  <a:lnTo>
                    <a:pt x="399" y="429"/>
                  </a:lnTo>
                  <a:lnTo>
                    <a:pt x="366" y="410"/>
                  </a:lnTo>
                  <a:lnTo>
                    <a:pt x="328" y="393"/>
                  </a:lnTo>
                  <a:lnTo>
                    <a:pt x="283" y="375"/>
                  </a:lnTo>
                  <a:lnTo>
                    <a:pt x="242" y="356"/>
                  </a:lnTo>
                  <a:lnTo>
                    <a:pt x="206" y="340"/>
                  </a:lnTo>
                  <a:lnTo>
                    <a:pt x="175" y="325"/>
                  </a:lnTo>
                  <a:lnTo>
                    <a:pt x="148" y="309"/>
                  </a:lnTo>
                  <a:lnTo>
                    <a:pt x="126" y="295"/>
                  </a:lnTo>
                  <a:lnTo>
                    <a:pt x="109" y="281"/>
                  </a:lnTo>
                  <a:lnTo>
                    <a:pt x="97" y="266"/>
                  </a:lnTo>
                  <a:lnTo>
                    <a:pt x="90" y="251"/>
                  </a:lnTo>
                  <a:lnTo>
                    <a:pt x="88" y="235"/>
                  </a:lnTo>
                  <a:lnTo>
                    <a:pt x="91" y="220"/>
                  </a:lnTo>
                  <a:lnTo>
                    <a:pt x="99" y="203"/>
                  </a:lnTo>
                  <a:lnTo>
                    <a:pt x="112" y="184"/>
                  </a:lnTo>
                  <a:lnTo>
                    <a:pt x="130" y="164"/>
                  </a:lnTo>
                  <a:lnTo>
                    <a:pt x="154" y="144"/>
                  </a:lnTo>
                  <a:lnTo>
                    <a:pt x="182" y="120"/>
                  </a:lnTo>
                  <a:lnTo>
                    <a:pt x="215" y="95"/>
                  </a:lnTo>
                  <a:lnTo>
                    <a:pt x="208" y="0"/>
                  </a:lnTo>
                  <a:lnTo>
                    <a:pt x="189" y="7"/>
                  </a:lnTo>
                  <a:lnTo>
                    <a:pt x="169" y="16"/>
                  </a:lnTo>
                  <a:lnTo>
                    <a:pt x="149" y="28"/>
                  </a:lnTo>
                  <a:lnTo>
                    <a:pt x="129" y="42"/>
                  </a:lnTo>
                  <a:lnTo>
                    <a:pt x="109" y="57"/>
                  </a:lnTo>
                  <a:lnTo>
                    <a:pt x="90" y="73"/>
                  </a:lnTo>
                  <a:lnTo>
                    <a:pt x="71" y="92"/>
                  </a:lnTo>
                  <a:lnTo>
                    <a:pt x="55" y="111"/>
                  </a:lnTo>
                  <a:lnTo>
                    <a:pt x="40" y="131"/>
                  </a:lnTo>
                  <a:lnTo>
                    <a:pt x="27" y="152"/>
                  </a:lnTo>
                  <a:lnTo>
                    <a:pt x="16" y="173"/>
                  </a:lnTo>
                  <a:lnTo>
                    <a:pt x="8" y="195"/>
                  </a:lnTo>
                  <a:lnTo>
                    <a:pt x="3" y="218"/>
                  </a:lnTo>
                  <a:lnTo>
                    <a:pt x="0" y="239"/>
                  </a:lnTo>
                  <a:lnTo>
                    <a:pt x="2" y="262"/>
                  </a:lnTo>
                  <a:lnTo>
                    <a:pt x="7" y="283"/>
                  </a:lnTo>
                  <a:lnTo>
                    <a:pt x="16" y="304"/>
                  </a:lnTo>
                  <a:lnTo>
                    <a:pt x="30" y="325"/>
                  </a:lnTo>
                  <a:lnTo>
                    <a:pt x="48" y="344"/>
                  </a:lnTo>
                  <a:lnTo>
                    <a:pt x="72" y="362"/>
                  </a:lnTo>
                  <a:lnTo>
                    <a:pt x="102" y="380"/>
                  </a:lnTo>
                  <a:lnTo>
                    <a:pt x="136" y="396"/>
                  </a:lnTo>
                  <a:lnTo>
                    <a:pt x="166" y="407"/>
                  </a:lnTo>
                  <a:lnTo>
                    <a:pt x="195" y="418"/>
                  </a:lnTo>
                  <a:lnTo>
                    <a:pt x="225" y="431"/>
                  </a:lnTo>
                  <a:lnTo>
                    <a:pt x="252" y="442"/>
                  </a:lnTo>
                  <a:lnTo>
                    <a:pt x="279" y="454"/>
                  </a:lnTo>
                  <a:lnTo>
                    <a:pt x="305" y="466"/>
                  </a:lnTo>
                  <a:lnTo>
                    <a:pt x="327" y="477"/>
                  </a:lnTo>
                  <a:lnTo>
                    <a:pt x="348" y="490"/>
                  </a:lnTo>
                  <a:lnTo>
                    <a:pt x="365" y="502"/>
                  </a:lnTo>
                  <a:lnTo>
                    <a:pt x="380" y="513"/>
                  </a:lnTo>
                  <a:lnTo>
                    <a:pt x="391" y="525"/>
                  </a:lnTo>
                  <a:lnTo>
                    <a:pt x="397" y="537"/>
                  </a:lnTo>
                  <a:lnTo>
                    <a:pt x="400" y="548"/>
                  </a:lnTo>
                  <a:lnTo>
                    <a:pt x="397" y="559"/>
                  </a:lnTo>
                  <a:lnTo>
                    <a:pt x="389" y="570"/>
                  </a:lnTo>
                  <a:lnTo>
                    <a:pt x="376" y="581"/>
                  </a:lnTo>
                  <a:lnTo>
                    <a:pt x="356" y="593"/>
                  </a:lnTo>
                  <a:lnTo>
                    <a:pt x="330" y="603"/>
                  </a:lnTo>
                  <a:lnTo>
                    <a:pt x="297" y="613"/>
                  </a:lnTo>
                  <a:lnTo>
                    <a:pt x="297" y="675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404" y="4144"/>
              <a:ext cx="13" cy="11"/>
            </a:xfrm>
            <a:custGeom>
              <a:avLst/>
              <a:gdLst>
                <a:gd name="T0" fmla="*/ 67 w 67"/>
                <a:gd name="T1" fmla="*/ 39 h 56"/>
                <a:gd name="T2" fmla="*/ 66 w 67"/>
                <a:gd name="T3" fmla="*/ 0 h 56"/>
                <a:gd name="T4" fmla="*/ 50 w 67"/>
                <a:gd name="T5" fmla="*/ 7 h 56"/>
                <a:gd name="T6" fmla="*/ 37 w 67"/>
                <a:gd name="T7" fmla="*/ 15 h 56"/>
                <a:gd name="T8" fmla="*/ 28 w 67"/>
                <a:gd name="T9" fmla="*/ 21 h 56"/>
                <a:gd name="T10" fmla="*/ 19 w 67"/>
                <a:gd name="T11" fmla="*/ 29 h 56"/>
                <a:gd name="T12" fmla="*/ 10 w 67"/>
                <a:gd name="T13" fmla="*/ 38 h 56"/>
                <a:gd name="T14" fmla="*/ 3 w 67"/>
                <a:gd name="T15" fmla="*/ 47 h 56"/>
                <a:gd name="T16" fmla="*/ 0 w 67"/>
                <a:gd name="T17" fmla="*/ 53 h 56"/>
                <a:gd name="T18" fmla="*/ 1 w 67"/>
                <a:gd name="T19" fmla="*/ 56 h 56"/>
                <a:gd name="T20" fmla="*/ 5 w 67"/>
                <a:gd name="T21" fmla="*/ 56 h 56"/>
                <a:gd name="T22" fmla="*/ 12 w 67"/>
                <a:gd name="T23" fmla="*/ 55 h 56"/>
                <a:gd name="T24" fmla="*/ 21 w 67"/>
                <a:gd name="T25" fmla="*/ 52 h 56"/>
                <a:gd name="T26" fmla="*/ 32 w 67"/>
                <a:gd name="T27" fmla="*/ 48 h 56"/>
                <a:gd name="T28" fmla="*/ 46 w 67"/>
                <a:gd name="T29" fmla="*/ 43 h 56"/>
                <a:gd name="T30" fmla="*/ 56 w 67"/>
                <a:gd name="T31" fmla="*/ 40 h 56"/>
                <a:gd name="T32" fmla="*/ 62 w 67"/>
                <a:gd name="T33" fmla="*/ 39 h 56"/>
                <a:gd name="T34" fmla="*/ 66 w 67"/>
                <a:gd name="T35" fmla="*/ 39 h 56"/>
                <a:gd name="T36" fmla="*/ 67 w 67"/>
                <a:gd name="T37" fmla="*/ 3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56">
                  <a:moveTo>
                    <a:pt x="67" y="39"/>
                  </a:moveTo>
                  <a:lnTo>
                    <a:pt x="66" y="0"/>
                  </a:lnTo>
                  <a:lnTo>
                    <a:pt x="50" y="7"/>
                  </a:lnTo>
                  <a:lnTo>
                    <a:pt x="37" y="15"/>
                  </a:lnTo>
                  <a:lnTo>
                    <a:pt x="28" y="21"/>
                  </a:lnTo>
                  <a:lnTo>
                    <a:pt x="19" y="29"/>
                  </a:lnTo>
                  <a:lnTo>
                    <a:pt x="10" y="38"/>
                  </a:lnTo>
                  <a:lnTo>
                    <a:pt x="3" y="47"/>
                  </a:lnTo>
                  <a:lnTo>
                    <a:pt x="0" y="53"/>
                  </a:lnTo>
                  <a:lnTo>
                    <a:pt x="1" y="56"/>
                  </a:lnTo>
                  <a:lnTo>
                    <a:pt x="5" y="56"/>
                  </a:lnTo>
                  <a:lnTo>
                    <a:pt x="12" y="55"/>
                  </a:lnTo>
                  <a:lnTo>
                    <a:pt x="21" y="52"/>
                  </a:lnTo>
                  <a:lnTo>
                    <a:pt x="32" y="48"/>
                  </a:lnTo>
                  <a:lnTo>
                    <a:pt x="46" y="43"/>
                  </a:lnTo>
                  <a:lnTo>
                    <a:pt x="56" y="40"/>
                  </a:lnTo>
                  <a:lnTo>
                    <a:pt x="62" y="39"/>
                  </a:lnTo>
                  <a:lnTo>
                    <a:pt x="66" y="39"/>
                  </a:lnTo>
                  <a:lnTo>
                    <a:pt x="67" y="3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404" y="4144"/>
              <a:ext cx="13" cy="11"/>
            </a:xfrm>
            <a:custGeom>
              <a:avLst/>
              <a:gdLst>
                <a:gd name="T0" fmla="*/ 67 w 67"/>
                <a:gd name="T1" fmla="*/ 39 h 56"/>
                <a:gd name="T2" fmla="*/ 66 w 67"/>
                <a:gd name="T3" fmla="*/ 0 h 56"/>
                <a:gd name="T4" fmla="*/ 50 w 67"/>
                <a:gd name="T5" fmla="*/ 7 h 56"/>
                <a:gd name="T6" fmla="*/ 37 w 67"/>
                <a:gd name="T7" fmla="*/ 15 h 56"/>
                <a:gd name="T8" fmla="*/ 28 w 67"/>
                <a:gd name="T9" fmla="*/ 21 h 56"/>
                <a:gd name="T10" fmla="*/ 19 w 67"/>
                <a:gd name="T11" fmla="*/ 29 h 56"/>
                <a:gd name="T12" fmla="*/ 10 w 67"/>
                <a:gd name="T13" fmla="*/ 38 h 56"/>
                <a:gd name="T14" fmla="*/ 3 w 67"/>
                <a:gd name="T15" fmla="*/ 47 h 56"/>
                <a:gd name="T16" fmla="*/ 0 w 67"/>
                <a:gd name="T17" fmla="*/ 53 h 56"/>
                <a:gd name="T18" fmla="*/ 1 w 67"/>
                <a:gd name="T19" fmla="*/ 56 h 56"/>
                <a:gd name="T20" fmla="*/ 5 w 67"/>
                <a:gd name="T21" fmla="*/ 56 h 56"/>
                <a:gd name="T22" fmla="*/ 12 w 67"/>
                <a:gd name="T23" fmla="*/ 55 h 56"/>
                <a:gd name="T24" fmla="*/ 21 w 67"/>
                <a:gd name="T25" fmla="*/ 52 h 56"/>
                <a:gd name="T26" fmla="*/ 32 w 67"/>
                <a:gd name="T27" fmla="*/ 48 h 56"/>
                <a:gd name="T28" fmla="*/ 46 w 67"/>
                <a:gd name="T29" fmla="*/ 43 h 56"/>
                <a:gd name="T30" fmla="*/ 56 w 67"/>
                <a:gd name="T31" fmla="*/ 40 h 56"/>
                <a:gd name="T32" fmla="*/ 62 w 67"/>
                <a:gd name="T33" fmla="*/ 39 h 56"/>
                <a:gd name="T34" fmla="*/ 66 w 67"/>
                <a:gd name="T35" fmla="*/ 39 h 56"/>
                <a:gd name="T36" fmla="*/ 67 w 67"/>
                <a:gd name="T37" fmla="*/ 3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56">
                  <a:moveTo>
                    <a:pt x="67" y="39"/>
                  </a:moveTo>
                  <a:lnTo>
                    <a:pt x="66" y="0"/>
                  </a:lnTo>
                  <a:lnTo>
                    <a:pt x="50" y="7"/>
                  </a:lnTo>
                  <a:lnTo>
                    <a:pt x="37" y="15"/>
                  </a:lnTo>
                  <a:lnTo>
                    <a:pt x="28" y="21"/>
                  </a:lnTo>
                  <a:lnTo>
                    <a:pt x="19" y="29"/>
                  </a:lnTo>
                  <a:lnTo>
                    <a:pt x="10" y="38"/>
                  </a:lnTo>
                  <a:lnTo>
                    <a:pt x="3" y="47"/>
                  </a:lnTo>
                  <a:lnTo>
                    <a:pt x="0" y="53"/>
                  </a:lnTo>
                  <a:lnTo>
                    <a:pt x="1" y="56"/>
                  </a:lnTo>
                  <a:lnTo>
                    <a:pt x="5" y="56"/>
                  </a:lnTo>
                  <a:lnTo>
                    <a:pt x="12" y="55"/>
                  </a:lnTo>
                  <a:lnTo>
                    <a:pt x="21" y="52"/>
                  </a:lnTo>
                  <a:lnTo>
                    <a:pt x="32" y="48"/>
                  </a:lnTo>
                  <a:lnTo>
                    <a:pt x="46" y="43"/>
                  </a:lnTo>
                  <a:lnTo>
                    <a:pt x="56" y="40"/>
                  </a:lnTo>
                  <a:lnTo>
                    <a:pt x="62" y="39"/>
                  </a:lnTo>
                  <a:lnTo>
                    <a:pt x="66" y="39"/>
                  </a:lnTo>
                  <a:lnTo>
                    <a:pt x="67" y="39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411" y="3763"/>
              <a:ext cx="21" cy="17"/>
            </a:xfrm>
            <a:custGeom>
              <a:avLst/>
              <a:gdLst>
                <a:gd name="T0" fmla="*/ 105 w 105"/>
                <a:gd name="T1" fmla="*/ 36 h 83"/>
                <a:gd name="T2" fmla="*/ 41 w 105"/>
                <a:gd name="T3" fmla="*/ 19 h 83"/>
                <a:gd name="T4" fmla="*/ 6 w 105"/>
                <a:gd name="T5" fmla="*/ 0 h 83"/>
                <a:gd name="T6" fmla="*/ 0 w 105"/>
                <a:gd name="T7" fmla="*/ 8 h 83"/>
                <a:gd name="T8" fmla="*/ 36 w 105"/>
                <a:gd name="T9" fmla="*/ 26 h 83"/>
                <a:gd name="T10" fmla="*/ 71 w 105"/>
                <a:gd name="T11" fmla="*/ 83 h 83"/>
                <a:gd name="T12" fmla="*/ 69 w 105"/>
                <a:gd name="T13" fmla="*/ 43 h 83"/>
                <a:gd name="T14" fmla="*/ 105 w 105"/>
                <a:gd name="T15" fmla="*/ 3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83">
                  <a:moveTo>
                    <a:pt x="105" y="36"/>
                  </a:moveTo>
                  <a:lnTo>
                    <a:pt x="41" y="19"/>
                  </a:lnTo>
                  <a:lnTo>
                    <a:pt x="6" y="0"/>
                  </a:lnTo>
                  <a:lnTo>
                    <a:pt x="0" y="8"/>
                  </a:lnTo>
                  <a:lnTo>
                    <a:pt x="36" y="26"/>
                  </a:lnTo>
                  <a:lnTo>
                    <a:pt x="71" y="83"/>
                  </a:lnTo>
                  <a:lnTo>
                    <a:pt x="69" y="43"/>
                  </a:lnTo>
                  <a:lnTo>
                    <a:pt x="105" y="3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6" name="Freeform 19"/>
            <p:cNvSpPr>
              <a:spLocks/>
            </p:cNvSpPr>
            <p:nvPr userDrawn="1"/>
          </p:nvSpPr>
          <p:spPr bwMode="auto">
            <a:xfrm>
              <a:off x="411" y="3763"/>
              <a:ext cx="21" cy="17"/>
            </a:xfrm>
            <a:custGeom>
              <a:avLst/>
              <a:gdLst>
                <a:gd name="T0" fmla="*/ 105 w 105"/>
                <a:gd name="T1" fmla="*/ 36 h 83"/>
                <a:gd name="T2" fmla="*/ 41 w 105"/>
                <a:gd name="T3" fmla="*/ 19 h 83"/>
                <a:gd name="T4" fmla="*/ 6 w 105"/>
                <a:gd name="T5" fmla="*/ 0 h 83"/>
                <a:gd name="T6" fmla="*/ 0 w 105"/>
                <a:gd name="T7" fmla="*/ 8 h 83"/>
                <a:gd name="T8" fmla="*/ 36 w 105"/>
                <a:gd name="T9" fmla="*/ 26 h 83"/>
                <a:gd name="T10" fmla="*/ 71 w 105"/>
                <a:gd name="T11" fmla="*/ 83 h 83"/>
                <a:gd name="T12" fmla="*/ 69 w 105"/>
                <a:gd name="T13" fmla="*/ 43 h 83"/>
                <a:gd name="T14" fmla="*/ 105 w 105"/>
                <a:gd name="T15" fmla="*/ 3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83">
                  <a:moveTo>
                    <a:pt x="105" y="36"/>
                  </a:moveTo>
                  <a:lnTo>
                    <a:pt x="41" y="19"/>
                  </a:lnTo>
                  <a:lnTo>
                    <a:pt x="6" y="0"/>
                  </a:lnTo>
                  <a:lnTo>
                    <a:pt x="0" y="8"/>
                  </a:lnTo>
                  <a:lnTo>
                    <a:pt x="36" y="26"/>
                  </a:lnTo>
                  <a:lnTo>
                    <a:pt x="71" y="83"/>
                  </a:lnTo>
                  <a:lnTo>
                    <a:pt x="69" y="43"/>
                  </a:lnTo>
                  <a:lnTo>
                    <a:pt x="105" y="36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7" name="Freeform 20"/>
            <p:cNvSpPr>
              <a:spLocks/>
            </p:cNvSpPr>
            <p:nvPr userDrawn="1"/>
          </p:nvSpPr>
          <p:spPr bwMode="auto">
            <a:xfrm>
              <a:off x="380" y="3753"/>
              <a:ext cx="4" cy="4"/>
            </a:xfrm>
            <a:custGeom>
              <a:avLst/>
              <a:gdLst>
                <a:gd name="T0" fmla="*/ 8 w 22"/>
                <a:gd name="T1" fmla="*/ 17 h 19"/>
                <a:gd name="T2" fmla="*/ 11 w 22"/>
                <a:gd name="T3" fmla="*/ 18 h 19"/>
                <a:gd name="T4" fmla="*/ 14 w 22"/>
                <a:gd name="T5" fmla="*/ 19 h 19"/>
                <a:gd name="T6" fmla="*/ 18 w 22"/>
                <a:gd name="T7" fmla="*/ 19 h 19"/>
                <a:gd name="T8" fmla="*/ 20 w 22"/>
                <a:gd name="T9" fmla="*/ 18 h 19"/>
                <a:gd name="T10" fmla="*/ 22 w 22"/>
                <a:gd name="T11" fmla="*/ 16 h 19"/>
                <a:gd name="T12" fmla="*/ 22 w 22"/>
                <a:gd name="T13" fmla="*/ 13 h 19"/>
                <a:gd name="T14" fmla="*/ 22 w 22"/>
                <a:gd name="T15" fmla="*/ 10 h 19"/>
                <a:gd name="T16" fmla="*/ 21 w 22"/>
                <a:gd name="T17" fmla="*/ 8 h 19"/>
                <a:gd name="T18" fmla="*/ 18 w 22"/>
                <a:gd name="T19" fmla="*/ 4 h 19"/>
                <a:gd name="T20" fmla="*/ 15 w 22"/>
                <a:gd name="T21" fmla="*/ 2 h 19"/>
                <a:gd name="T22" fmla="*/ 12 w 22"/>
                <a:gd name="T23" fmla="*/ 1 h 19"/>
                <a:gd name="T24" fmla="*/ 8 w 22"/>
                <a:gd name="T25" fmla="*/ 0 h 19"/>
                <a:gd name="T26" fmla="*/ 5 w 22"/>
                <a:gd name="T27" fmla="*/ 0 h 19"/>
                <a:gd name="T28" fmla="*/ 3 w 22"/>
                <a:gd name="T29" fmla="*/ 1 h 19"/>
                <a:gd name="T30" fmla="*/ 1 w 22"/>
                <a:gd name="T31" fmla="*/ 3 h 19"/>
                <a:gd name="T32" fmla="*/ 0 w 22"/>
                <a:gd name="T33" fmla="*/ 7 h 19"/>
                <a:gd name="T34" fmla="*/ 1 w 22"/>
                <a:gd name="T35" fmla="*/ 10 h 19"/>
                <a:gd name="T36" fmla="*/ 2 w 22"/>
                <a:gd name="T37" fmla="*/ 12 h 19"/>
                <a:gd name="T38" fmla="*/ 4 w 22"/>
                <a:gd name="T39" fmla="*/ 15 h 19"/>
                <a:gd name="T40" fmla="*/ 8 w 22"/>
                <a:gd name="T41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19">
                  <a:moveTo>
                    <a:pt x="8" y="17"/>
                  </a:moveTo>
                  <a:lnTo>
                    <a:pt x="11" y="18"/>
                  </a:lnTo>
                  <a:lnTo>
                    <a:pt x="14" y="19"/>
                  </a:lnTo>
                  <a:lnTo>
                    <a:pt x="18" y="19"/>
                  </a:lnTo>
                  <a:lnTo>
                    <a:pt x="20" y="18"/>
                  </a:lnTo>
                  <a:lnTo>
                    <a:pt x="22" y="16"/>
                  </a:lnTo>
                  <a:lnTo>
                    <a:pt x="22" y="13"/>
                  </a:lnTo>
                  <a:lnTo>
                    <a:pt x="22" y="10"/>
                  </a:lnTo>
                  <a:lnTo>
                    <a:pt x="21" y="8"/>
                  </a:lnTo>
                  <a:lnTo>
                    <a:pt x="18" y="4"/>
                  </a:lnTo>
                  <a:lnTo>
                    <a:pt x="15" y="2"/>
                  </a:lnTo>
                  <a:lnTo>
                    <a:pt x="12" y="1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1" y="10"/>
                  </a:lnTo>
                  <a:lnTo>
                    <a:pt x="2" y="12"/>
                  </a:lnTo>
                  <a:lnTo>
                    <a:pt x="4" y="15"/>
                  </a:lnTo>
                  <a:lnTo>
                    <a:pt x="8" y="17"/>
                  </a:lnTo>
                  <a:close/>
                </a:path>
              </a:pathLst>
            </a:custGeom>
            <a:solidFill>
              <a:srgbClr val="D90033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8" name="Freeform 21"/>
            <p:cNvSpPr>
              <a:spLocks/>
            </p:cNvSpPr>
            <p:nvPr userDrawn="1"/>
          </p:nvSpPr>
          <p:spPr bwMode="auto">
            <a:xfrm>
              <a:off x="380" y="3753"/>
              <a:ext cx="4" cy="4"/>
            </a:xfrm>
            <a:custGeom>
              <a:avLst/>
              <a:gdLst>
                <a:gd name="T0" fmla="*/ 8 w 22"/>
                <a:gd name="T1" fmla="*/ 17 h 19"/>
                <a:gd name="T2" fmla="*/ 11 w 22"/>
                <a:gd name="T3" fmla="*/ 18 h 19"/>
                <a:gd name="T4" fmla="*/ 14 w 22"/>
                <a:gd name="T5" fmla="*/ 19 h 19"/>
                <a:gd name="T6" fmla="*/ 18 w 22"/>
                <a:gd name="T7" fmla="*/ 19 h 19"/>
                <a:gd name="T8" fmla="*/ 20 w 22"/>
                <a:gd name="T9" fmla="*/ 18 h 19"/>
                <a:gd name="T10" fmla="*/ 22 w 22"/>
                <a:gd name="T11" fmla="*/ 16 h 19"/>
                <a:gd name="T12" fmla="*/ 22 w 22"/>
                <a:gd name="T13" fmla="*/ 13 h 19"/>
                <a:gd name="T14" fmla="*/ 22 w 22"/>
                <a:gd name="T15" fmla="*/ 10 h 19"/>
                <a:gd name="T16" fmla="*/ 21 w 22"/>
                <a:gd name="T17" fmla="*/ 8 h 19"/>
                <a:gd name="T18" fmla="*/ 18 w 22"/>
                <a:gd name="T19" fmla="*/ 4 h 19"/>
                <a:gd name="T20" fmla="*/ 15 w 22"/>
                <a:gd name="T21" fmla="*/ 2 h 19"/>
                <a:gd name="T22" fmla="*/ 12 w 22"/>
                <a:gd name="T23" fmla="*/ 1 h 19"/>
                <a:gd name="T24" fmla="*/ 8 w 22"/>
                <a:gd name="T25" fmla="*/ 0 h 19"/>
                <a:gd name="T26" fmla="*/ 5 w 22"/>
                <a:gd name="T27" fmla="*/ 0 h 19"/>
                <a:gd name="T28" fmla="*/ 3 w 22"/>
                <a:gd name="T29" fmla="*/ 1 h 19"/>
                <a:gd name="T30" fmla="*/ 1 w 22"/>
                <a:gd name="T31" fmla="*/ 3 h 19"/>
                <a:gd name="T32" fmla="*/ 0 w 22"/>
                <a:gd name="T33" fmla="*/ 7 h 19"/>
                <a:gd name="T34" fmla="*/ 1 w 22"/>
                <a:gd name="T35" fmla="*/ 10 h 19"/>
                <a:gd name="T36" fmla="*/ 2 w 22"/>
                <a:gd name="T37" fmla="*/ 12 h 19"/>
                <a:gd name="T38" fmla="*/ 4 w 22"/>
                <a:gd name="T39" fmla="*/ 15 h 19"/>
                <a:gd name="T40" fmla="*/ 8 w 22"/>
                <a:gd name="T41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19">
                  <a:moveTo>
                    <a:pt x="8" y="17"/>
                  </a:moveTo>
                  <a:lnTo>
                    <a:pt x="11" y="18"/>
                  </a:lnTo>
                  <a:lnTo>
                    <a:pt x="14" y="19"/>
                  </a:lnTo>
                  <a:lnTo>
                    <a:pt x="18" y="19"/>
                  </a:lnTo>
                  <a:lnTo>
                    <a:pt x="20" y="18"/>
                  </a:lnTo>
                  <a:lnTo>
                    <a:pt x="22" y="16"/>
                  </a:lnTo>
                  <a:lnTo>
                    <a:pt x="22" y="13"/>
                  </a:lnTo>
                  <a:lnTo>
                    <a:pt x="22" y="10"/>
                  </a:lnTo>
                  <a:lnTo>
                    <a:pt x="21" y="8"/>
                  </a:lnTo>
                  <a:lnTo>
                    <a:pt x="18" y="4"/>
                  </a:lnTo>
                  <a:lnTo>
                    <a:pt x="15" y="2"/>
                  </a:lnTo>
                  <a:lnTo>
                    <a:pt x="12" y="1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1" y="10"/>
                  </a:lnTo>
                  <a:lnTo>
                    <a:pt x="2" y="12"/>
                  </a:lnTo>
                  <a:lnTo>
                    <a:pt x="4" y="15"/>
                  </a:lnTo>
                  <a:lnTo>
                    <a:pt x="8" y="17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9" name="Freeform 22"/>
            <p:cNvSpPr>
              <a:spLocks/>
            </p:cNvSpPr>
            <p:nvPr userDrawn="1"/>
          </p:nvSpPr>
          <p:spPr bwMode="auto">
            <a:xfrm>
              <a:off x="386" y="3740"/>
              <a:ext cx="5" cy="4"/>
            </a:xfrm>
            <a:custGeom>
              <a:avLst/>
              <a:gdLst>
                <a:gd name="T0" fmla="*/ 5 w 21"/>
                <a:gd name="T1" fmla="*/ 17 h 21"/>
                <a:gd name="T2" fmla="*/ 8 w 21"/>
                <a:gd name="T3" fmla="*/ 19 h 21"/>
                <a:gd name="T4" fmla="*/ 11 w 21"/>
                <a:gd name="T5" fmla="*/ 20 h 21"/>
                <a:gd name="T6" fmla="*/ 14 w 21"/>
                <a:gd name="T7" fmla="*/ 21 h 21"/>
                <a:gd name="T8" fmla="*/ 17 w 21"/>
                <a:gd name="T9" fmla="*/ 20 h 21"/>
                <a:gd name="T10" fmla="*/ 19 w 21"/>
                <a:gd name="T11" fmla="*/ 19 h 21"/>
                <a:gd name="T12" fmla="*/ 20 w 21"/>
                <a:gd name="T13" fmla="*/ 17 h 21"/>
                <a:gd name="T14" fmla="*/ 21 w 21"/>
                <a:gd name="T15" fmla="*/ 13 h 21"/>
                <a:gd name="T16" fmla="*/ 20 w 21"/>
                <a:gd name="T17" fmla="*/ 10 h 21"/>
                <a:gd name="T18" fmla="*/ 18 w 21"/>
                <a:gd name="T19" fmla="*/ 7 h 21"/>
                <a:gd name="T20" fmla="*/ 16 w 21"/>
                <a:gd name="T21" fmla="*/ 4 h 21"/>
                <a:gd name="T22" fmla="*/ 13 w 21"/>
                <a:gd name="T23" fmla="*/ 2 h 21"/>
                <a:gd name="T24" fmla="*/ 9 w 21"/>
                <a:gd name="T25" fmla="*/ 0 h 21"/>
                <a:gd name="T26" fmla="*/ 6 w 21"/>
                <a:gd name="T27" fmla="*/ 0 h 21"/>
                <a:gd name="T28" fmla="*/ 4 w 21"/>
                <a:gd name="T29" fmla="*/ 0 h 21"/>
                <a:gd name="T30" fmla="*/ 2 w 21"/>
                <a:gd name="T31" fmla="*/ 2 h 21"/>
                <a:gd name="T32" fmla="*/ 0 w 21"/>
                <a:gd name="T33" fmla="*/ 4 h 21"/>
                <a:gd name="T34" fmla="*/ 0 w 21"/>
                <a:gd name="T35" fmla="*/ 7 h 21"/>
                <a:gd name="T36" fmla="*/ 1 w 21"/>
                <a:gd name="T37" fmla="*/ 10 h 21"/>
                <a:gd name="T38" fmla="*/ 2 w 21"/>
                <a:gd name="T39" fmla="*/ 13 h 21"/>
                <a:gd name="T40" fmla="*/ 5 w 21"/>
                <a:gd name="T41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" h="21">
                  <a:moveTo>
                    <a:pt x="5" y="17"/>
                  </a:moveTo>
                  <a:lnTo>
                    <a:pt x="8" y="19"/>
                  </a:lnTo>
                  <a:lnTo>
                    <a:pt x="11" y="20"/>
                  </a:lnTo>
                  <a:lnTo>
                    <a:pt x="14" y="21"/>
                  </a:lnTo>
                  <a:lnTo>
                    <a:pt x="17" y="20"/>
                  </a:lnTo>
                  <a:lnTo>
                    <a:pt x="19" y="19"/>
                  </a:lnTo>
                  <a:lnTo>
                    <a:pt x="20" y="17"/>
                  </a:lnTo>
                  <a:lnTo>
                    <a:pt x="21" y="13"/>
                  </a:lnTo>
                  <a:lnTo>
                    <a:pt x="20" y="10"/>
                  </a:lnTo>
                  <a:lnTo>
                    <a:pt x="18" y="7"/>
                  </a:lnTo>
                  <a:lnTo>
                    <a:pt x="16" y="4"/>
                  </a:lnTo>
                  <a:lnTo>
                    <a:pt x="13" y="2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1" y="10"/>
                  </a:lnTo>
                  <a:lnTo>
                    <a:pt x="2" y="13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D90033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0" name="Freeform 23"/>
            <p:cNvSpPr>
              <a:spLocks/>
            </p:cNvSpPr>
            <p:nvPr userDrawn="1"/>
          </p:nvSpPr>
          <p:spPr bwMode="auto">
            <a:xfrm>
              <a:off x="386" y="3740"/>
              <a:ext cx="5" cy="4"/>
            </a:xfrm>
            <a:custGeom>
              <a:avLst/>
              <a:gdLst>
                <a:gd name="T0" fmla="*/ 5 w 21"/>
                <a:gd name="T1" fmla="*/ 17 h 21"/>
                <a:gd name="T2" fmla="*/ 8 w 21"/>
                <a:gd name="T3" fmla="*/ 19 h 21"/>
                <a:gd name="T4" fmla="*/ 11 w 21"/>
                <a:gd name="T5" fmla="*/ 20 h 21"/>
                <a:gd name="T6" fmla="*/ 14 w 21"/>
                <a:gd name="T7" fmla="*/ 21 h 21"/>
                <a:gd name="T8" fmla="*/ 17 w 21"/>
                <a:gd name="T9" fmla="*/ 20 h 21"/>
                <a:gd name="T10" fmla="*/ 19 w 21"/>
                <a:gd name="T11" fmla="*/ 19 h 21"/>
                <a:gd name="T12" fmla="*/ 20 w 21"/>
                <a:gd name="T13" fmla="*/ 17 h 21"/>
                <a:gd name="T14" fmla="*/ 21 w 21"/>
                <a:gd name="T15" fmla="*/ 13 h 21"/>
                <a:gd name="T16" fmla="*/ 20 w 21"/>
                <a:gd name="T17" fmla="*/ 10 h 21"/>
                <a:gd name="T18" fmla="*/ 18 w 21"/>
                <a:gd name="T19" fmla="*/ 7 h 21"/>
                <a:gd name="T20" fmla="*/ 16 w 21"/>
                <a:gd name="T21" fmla="*/ 4 h 21"/>
                <a:gd name="T22" fmla="*/ 13 w 21"/>
                <a:gd name="T23" fmla="*/ 2 h 21"/>
                <a:gd name="T24" fmla="*/ 9 w 21"/>
                <a:gd name="T25" fmla="*/ 0 h 21"/>
                <a:gd name="T26" fmla="*/ 6 w 21"/>
                <a:gd name="T27" fmla="*/ 0 h 21"/>
                <a:gd name="T28" fmla="*/ 4 w 21"/>
                <a:gd name="T29" fmla="*/ 0 h 21"/>
                <a:gd name="T30" fmla="*/ 2 w 21"/>
                <a:gd name="T31" fmla="*/ 2 h 21"/>
                <a:gd name="T32" fmla="*/ 0 w 21"/>
                <a:gd name="T33" fmla="*/ 4 h 21"/>
                <a:gd name="T34" fmla="*/ 0 w 21"/>
                <a:gd name="T35" fmla="*/ 7 h 21"/>
                <a:gd name="T36" fmla="*/ 1 w 21"/>
                <a:gd name="T37" fmla="*/ 10 h 21"/>
                <a:gd name="T38" fmla="*/ 2 w 21"/>
                <a:gd name="T39" fmla="*/ 13 h 21"/>
                <a:gd name="T40" fmla="*/ 5 w 21"/>
                <a:gd name="T41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" h="21">
                  <a:moveTo>
                    <a:pt x="5" y="17"/>
                  </a:moveTo>
                  <a:lnTo>
                    <a:pt x="8" y="19"/>
                  </a:lnTo>
                  <a:lnTo>
                    <a:pt x="11" y="20"/>
                  </a:lnTo>
                  <a:lnTo>
                    <a:pt x="14" y="21"/>
                  </a:lnTo>
                  <a:lnTo>
                    <a:pt x="17" y="20"/>
                  </a:lnTo>
                  <a:lnTo>
                    <a:pt x="19" y="19"/>
                  </a:lnTo>
                  <a:lnTo>
                    <a:pt x="20" y="17"/>
                  </a:lnTo>
                  <a:lnTo>
                    <a:pt x="21" y="13"/>
                  </a:lnTo>
                  <a:lnTo>
                    <a:pt x="20" y="10"/>
                  </a:lnTo>
                  <a:lnTo>
                    <a:pt x="18" y="7"/>
                  </a:lnTo>
                  <a:lnTo>
                    <a:pt x="16" y="4"/>
                  </a:lnTo>
                  <a:lnTo>
                    <a:pt x="13" y="2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1" y="10"/>
                  </a:lnTo>
                  <a:lnTo>
                    <a:pt x="2" y="13"/>
                  </a:lnTo>
                  <a:lnTo>
                    <a:pt x="5" y="17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1" name="Rectangle 24"/>
            <p:cNvSpPr>
              <a:spLocks noChangeArrowheads="1"/>
            </p:cNvSpPr>
            <p:nvPr userDrawn="1"/>
          </p:nvSpPr>
          <p:spPr bwMode="auto">
            <a:xfrm>
              <a:off x="164" y="4100"/>
              <a:ext cx="18" cy="45"/>
            </a:xfrm>
            <a:prstGeom prst="rect">
              <a:avLst/>
            </a:prstGeom>
            <a:solidFill>
              <a:srgbClr val="D90033">
                <a:alpha val="30000"/>
              </a:srgbClr>
            </a:solidFill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2" name="Rectangle 25"/>
            <p:cNvSpPr>
              <a:spLocks noChangeArrowheads="1"/>
            </p:cNvSpPr>
            <p:nvPr userDrawn="1"/>
          </p:nvSpPr>
          <p:spPr bwMode="auto">
            <a:xfrm>
              <a:off x="131" y="4042"/>
              <a:ext cx="18" cy="45"/>
            </a:xfrm>
            <a:prstGeom prst="rect">
              <a:avLst/>
            </a:prstGeom>
            <a:solidFill>
              <a:srgbClr val="D90033">
                <a:alpha val="30000"/>
              </a:srgbClr>
            </a:solidFill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3" name="Rectangle 26"/>
            <p:cNvSpPr>
              <a:spLocks noChangeArrowheads="1"/>
            </p:cNvSpPr>
            <p:nvPr userDrawn="1"/>
          </p:nvSpPr>
          <p:spPr bwMode="auto">
            <a:xfrm>
              <a:off x="191" y="4007"/>
              <a:ext cx="17" cy="45"/>
            </a:xfrm>
            <a:prstGeom prst="rect">
              <a:avLst/>
            </a:prstGeom>
            <a:solidFill>
              <a:srgbClr val="D90033">
                <a:alpha val="30000"/>
              </a:srgbClr>
            </a:solidFill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4" name="Rectangle 27"/>
            <p:cNvSpPr>
              <a:spLocks noChangeArrowheads="1"/>
            </p:cNvSpPr>
            <p:nvPr userDrawn="1"/>
          </p:nvSpPr>
          <p:spPr bwMode="auto">
            <a:xfrm>
              <a:off x="222" y="4069"/>
              <a:ext cx="18" cy="44"/>
            </a:xfrm>
            <a:prstGeom prst="rect">
              <a:avLst/>
            </a:prstGeom>
            <a:solidFill>
              <a:srgbClr val="D90033">
                <a:alpha val="30000"/>
              </a:srgbClr>
            </a:solidFill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5" name="Rectangle 28"/>
            <p:cNvSpPr>
              <a:spLocks noChangeArrowheads="1"/>
            </p:cNvSpPr>
            <p:nvPr userDrawn="1"/>
          </p:nvSpPr>
          <p:spPr bwMode="auto">
            <a:xfrm>
              <a:off x="195" y="4127"/>
              <a:ext cx="44" cy="17"/>
            </a:xfrm>
            <a:prstGeom prst="rect">
              <a:avLst/>
            </a:prstGeom>
            <a:solidFill>
              <a:srgbClr val="D90033">
                <a:alpha val="30000"/>
              </a:srgbClr>
            </a:solidFill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6" name="Rectangle 29"/>
            <p:cNvSpPr>
              <a:spLocks noChangeArrowheads="1"/>
            </p:cNvSpPr>
            <p:nvPr userDrawn="1"/>
          </p:nvSpPr>
          <p:spPr bwMode="auto">
            <a:xfrm>
              <a:off x="164" y="4069"/>
              <a:ext cx="44" cy="18"/>
            </a:xfrm>
            <a:prstGeom prst="rect">
              <a:avLst/>
            </a:prstGeom>
            <a:solidFill>
              <a:srgbClr val="D90033">
                <a:alpha val="30000"/>
              </a:srgbClr>
            </a:solidFill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7" name="Rectangle 30"/>
            <p:cNvSpPr>
              <a:spLocks noChangeArrowheads="1"/>
            </p:cNvSpPr>
            <p:nvPr userDrawn="1"/>
          </p:nvSpPr>
          <p:spPr bwMode="auto">
            <a:xfrm>
              <a:off x="132" y="4007"/>
              <a:ext cx="44" cy="18"/>
            </a:xfrm>
            <a:prstGeom prst="rect">
              <a:avLst/>
            </a:prstGeom>
            <a:solidFill>
              <a:srgbClr val="D90033">
                <a:alpha val="30000"/>
              </a:srgbClr>
            </a:solidFill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8" name="Rectangle 31"/>
            <p:cNvSpPr>
              <a:spLocks noChangeArrowheads="1"/>
            </p:cNvSpPr>
            <p:nvPr userDrawn="1"/>
          </p:nvSpPr>
          <p:spPr bwMode="auto">
            <a:xfrm>
              <a:off x="162" y="4040"/>
              <a:ext cx="14" cy="14"/>
            </a:xfrm>
            <a:prstGeom prst="rect">
              <a:avLst/>
            </a:prstGeom>
            <a:solidFill>
              <a:srgbClr val="D90033">
                <a:alpha val="30000"/>
              </a:srgbClr>
            </a:solidFill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9" name="Rectangle 32"/>
            <p:cNvSpPr>
              <a:spLocks noChangeArrowheads="1"/>
            </p:cNvSpPr>
            <p:nvPr userDrawn="1"/>
          </p:nvSpPr>
          <p:spPr bwMode="auto">
            <a:xfrm>
              <a:off x="195" y="4100"/>
              <a:ext cx="14" cy="14"/>
            </a:xfrm>
            <a:prstGeom prst="rect">
              <a:avLst/>
            </a:prstGeom>
            <a:solidFill>
              <a:srgbClr val="D90033">
                <a:alpha val="30000"/>
              </a:srgbClr>
            </a:solidFill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0" name="Line 33"/>
            <p:cNvSpPr>
              <a:spLocks noChangeShapeType="1"/>
            </p:cNvSpPr>
            <p:nvPr userDrawn="1"/>
          </p:nvSpPr>
          <p:spPr bwMode="auto">
            <a:xfrm flipV="1">
              <a:off x="293" y="3655"/>
              <a:ext cx="0" cy="661"/>
            </a:xfrm>
            <a:prstGeom prst="line">
              <a:avLst/>
            </a:pr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1" name="Line 34"/>
            <p:cNvSpPr>
              <a:spLocks noChangeShapeType="1"/>
            </p:cNvSpPr>
            <p:nvPr userDrawn="1"/>
          </p:nvSpPr>
          <p:spPr bwMode="auto">
            <a:xfrm>
              <a:off x="20" y="3941"/>
              <a:ext cx="271" cy="0"/>
            </a:xfrm>
            <a:prstGeom prst="line">
              <a:avLst/>
            </a:pr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2760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C32D2E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C32D2E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F0B060-8EE6-4DDD-9DA3-985E8262B995}" type="slidenum">
              <a:rPr lang="en-US" smtClean="0">
                <a:solidFill>
                  <a:srgbClr val="C32D2E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C32D2E">
                  <a:lumMod val="50000"/>
                </a:srgb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911296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C32D2E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C32D2E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159FB2-B66D-4066-9B39-BEC8280ACFBC}" type="slidenum">
              <a:rPr lang="en-US" smtClean="0">
                <a:solidFill>
                  <a:srgbClr val="C32D2E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C32D2E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9002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90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81E74-2029-9649-B20C-9DC0E67270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9B37-5C5C-BA44-9DDE-2A1F4A2333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3384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81E74-2029-9649-B20C-9DC0E67270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9B37-5C5C-BA44-9DDE-2A1F4A2333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9697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37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81E74-2029-9649-B20C-9DC0E67270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9B37-5C5C-BA44-9DDE-2A1F4A2333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5555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81E74-2029-9649-B20C-9DC0E67270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9B37-5C5C-BA44-9DDE-2A1F4A2333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5745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81E74-2029-9649-B20C-9DC0E67270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9B37-5C5C-BA44-9DDE-2A1F4A2333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9498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81E74-2029-9649-B20C-9DC0E67270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9B37-5C5C-BA44-9DDE-2A1F4A2333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396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37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81E74-2029-9649-B20C-9DC0E6727055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9B37-5C5C-BA44-9DDE-2A1F4A233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6308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81E74-2029-9649-B20C-9DC0E67270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9B37-5C5C-BA44-9DDE-2A1F4A2333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1233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3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52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39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81E74-2029-9649-B20C-9DC0E67270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9B37-5C5C-BA44-9DDE-2A1F4A2333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1277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81E74-2029-9649-B20C-9DC0E67270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9B37-5C5C-BA44-9DDE-2A1F4A2333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8247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81E74-2029-9649-B20C-9DC0E67270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9B37-5C5C-BA44-9DDE-2A1F4A2333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9193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11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11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81E74-2029-9649-B20C-9DC0E67270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9B37-5C5C-BA44-9DDE-2A1F4A2333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447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81E74-2029-9649-B20C-9DC0E6727055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9B37-5C5C-BA44-9DDE-2A1F4A233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44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81E74-2029-9649-B20C-9DC0E6727055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9B37-5C5C-BA44-9DDE-2A1F4A233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467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81E74-2029-9649-B20C-9DC0E6727055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9B37-5C5C-BA44-9DDE-2A1F4A233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741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81E74-2029-9649-B20C-9DC0E6727055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9B37-5C5C-BA44-9DDE-2A1F4A233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642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3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52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39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81E74-2029-9649-B20C-9DC0E6727055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9B37-5C5C-BA44-9DDE-2A1F4A233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6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81E74-2029-9649-B20C-9DC0E6727055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9B37-5C5C-BA44-9DDE-2A1F4A233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25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8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81E74-2029-9649-B20C-9DC0E6727055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82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63568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D9B37-5C5C-BA44-9DDE-2A1F4A233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296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8227813" y="5635180"/>
            <a:ext cx="860213" cy="1146951"/>
            <a:chOff x="11" y="3648"/>
            <a:chExt cx="571" cy="672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11" y="3648"/>
              <a:ext cx="571" cy="672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3" name="Rectangle 5"/>
            <p:cNvSpPr>
              <a:spLocks noChangeArrowheads="1"/>
            </p:cNvSpPr>
            <p:nvPr userDrawn="1"/>
          </p:nvSpPr>
          <p:spPr bwMode="auto">
            <a:xfrm>
              <a:off x="11" y="3648"/>
              <a:ext cx="571" cy="672"/>
            </a:xfrm>
            <a:prstGeom prst="rect">
              <a:avLst/>
            </a:prstGeom>
            <a:noFill/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11" y="3655"/>
              <a:ext cx="563" cy="661"/>
            </a:xfrm>
            <a:custGeom>
              <a:avLst/>
              <a:gdLst>
                <a:gd name="T0" fmla="*/ 1517 w 2817"/>
                <a:gd name="T1" fmla="*/ 3245 h 3307"/>
                <a:gd name="T2" fmla="*/ 1715 w 2817"/>
                <a:gd name="T3" fmla="*/ 3115 h 3307"/>
                <a:gd name="T4" fmla="*/ 1894 w 2817"/>
                <a:gd name="T5" fmla="*/ 2978 h 3307"/>
                <a:gd name="T6" fmla="*/ 2053 w 2817"/>
                <a:gd name="T7" fmla="*/ 2832 h 3307"/>
                <a:gd name="T8" fmla="*/ 2194 w 2817"/>
                <a:gd name="T9" fmla="*/ 2682 h 3307"/>
                <a:gd name="T10" fmla="*/ 2318 w 2817"/>
                <a:gd name="T11" fmla="*/ 2527 h 3307"/>
                <a:gd name="T12" fmla="*/ 2425 w 2817"/>
                <a:gd name="T13" fmla="*/ 2367 h 3307"/>
                <a:gd name="T14" fmla="*/ 2517 w 2817"/>
                <a:gd name="T15" fmla="*/ 2204 h 3307"/>
                <a:gd name="T16" fmla="*/ 2594 w 2817"/>
                <a:gd name="T17" fmla="*/ 2040 h 3307"/>
                <a:gd name="T18" fmla="*/ 2658 w 2817"/>
                <a:gd name="T19" fmla="*/ 1875 h 3307"/>
                <a:gd name="T20" fmla="*/ 2710 w 2817"/>
                <a:gd name="T21" fmla="*/ 1711 h 3307"/>
                <a:gd name="T22" fmla="*/ 2751 w 2817"/>
                <a:gd name="T23" fmla="*/ 1547 h 3307"/>
                <a:gd name="T24" fmla="*/ 2781 w 2817"/>
                <a:gd name="T25" fmla="*/ 1386 h 3307"/>
                <a:gd name="T26" fmla="*/ 2801 w 2817"/>
                <a:gd name="T27" fmla="*/ 1230 h 3307"/>
                <a:gd name="T28" fmla="*/ 2813 w 2817"/>
                <a:gd name="T29" fmla="*/ 1076 h 3307"/>
                <a:gd name="T30" fmla="*/ 2817 w 2817"/>
                <a:gd name="T31" fmla="*/ 929 h 3307"/>
                <a:gd name="T32" fmla="*/ 2815 w 2817"/>
                <a:gd name="T33" fmla="*/ 788 h 3307"/>
                <a:gd name="T34" fmla="*/ 2808 w 2817"/>
                <a:gd name="T35" fmla="*/ 654 h 3307"/>
                <a:gd name="T36" fmla="*/ 2797 w 2817"/>
                <a:gd name="T37" fmla="*/ 529 h 3307"/>
                <a:gd name="T38" fmla="*/ 2782 w 2817"/>
                <a:gd name="T39" fmla="*/ 414 h 3307"/>
                <a:gd name="T40" fmla="*/ 2764 w 2817"/>
                <a:gd name="T41" fmla="*/ 310 h 3307"/>
                <a:gd name="T42" fmla="*/ 2744 w 2817"/>
                <a:gd name="T43" fmla="*/ 218 h 3307"/>
                <a:gd name="T44" fmla="*/ 2725 w 2817"/>
                <a:gd name="T45" fmla="*/ 137 h 3307"/>
                <a:gd name="T46" fmla="*/ 2706 w 2817"/>
                <a:gd name="T47" fmla="*/ 71 h 3307"/>
                <a:gd name="T48" fmla="*/ 2689 w 2817"/>
                <a:gd name="T49" fmla="*/ 20 h 3307"/>
                <a:gd name="T50" fmla="*/ 137 w 2817"/>
                <a:gd name="T51" fmla="*/ 0 h 3307"/>
                <a:gd name="T52" fmla="*/ 121 w 2817"/>
                <a:gd name="T53" fmla="*/ 43 h 3307"/>
                <a:gd name="T54" fmla="*/ 102 w 2817"/>
                <a:gd name="T55" fmla="*/ 102 h 3307"/>
                <a:gd name="T56" fmla="*/ 83 w 2817"/>
                <a:gd name="T57" fmla="*/ 176 h 3307"/>
                <a:gd name="T58" fmla="*/ 63 w 2817"/>
                <a:gd name="T59" fmla="*/ 262 h 3307"/>
                <a:gd name="T60" fmla="*/ 45 w 2817"/>
                <a:gd name="T61" fmla="*/ 361 h 3307"/>
                <a:gd name="T62" fmla="*/ 28 w 2817"/>
                <a:gd name="T63" fmla="*/ 471 h 3307"/>
                <a:gd name="T64" fmla="*/ 14 w 2817"/>
                <a:gd name="T65" fmla="*/ 591 h 3307"/>
                <a:gd name="T66" fmla="*/ 5 w 2817"/>
                <a:gd name="T67" fmla="*/ 720 h 3307"/>
                <a:gd name="T68" fmla="*/ 0 w 2817"/>
                <a:gd name="T69" fmla="*/ 857 h 3307"/>
                <a:gd name="T70" fmla="*/ 2 w 2817"/>
                <a:gd name="T71" fmla="*/ 1002 h 3307"/>
                <a:gd name="T72" fmla="*/ 10 w 2817"/>
                <a:gd name="T73" fmla="*/ 1152 h 3307"/>
                <a:gd name="T74" fmla="*/ 26 w 2817"/>
                <a:gd name="T75" fmla="*/ 1308 h 3307"/>
                <a:gd name="T76" fmla="*/ 51 w 2817"/>
                <a:gd name="T77" fmla="*/ 1467 h 3307"/>
                <a:gd name="T78" fmla="*/ 86 w 2817"/>
                <a:gd name="T79" fmla="*/ 1629 h 3307"/>
                <a:gd name="T80" fmla="*/ 132 w 2817"/>
                <a:gd name="T81" fmla="*/ 1793 h 3307"/>
                <a:gd name="T82" fmla="*/ 190 w 2817"/>
                <a:gd name="T83" fmla="*/ 1958 h 3307"/>
                <a:gd name="T84" fmla="*/ 261 w 2817"/>
                <a:gd name="T85" fmla="*/ 2123 h 3307"/>
                <a:gd name="T86" fmla="*/ 345 w 2817"/>
                <a:gd name="T87" fmla="*/ 2285 h 3307"/>
                <a:gd name="T88" fmla="*/ 444 w 2817"/>
                <a:gd name="T89" fmla="*/ 2447 h 3307"/>
                <a:gd name="T90" fmla="*/ 560 w 2817"/>
                <a:gd name="T91" fmla="*/ 2605 h 3307"/>
                <a:gd name="T92" fmla="*/ 691 w 2817"/>
                <a:gd name="T93" fmla="*/ 2758 h 3307"/>
                <a:gd name="T94" fmla="*/ 841 w 2817"/>
                <a:gd name="T95" fmla="*/ 2906 h 3307"/>
                <a:gd name="T96" fmla="*/ 1011 w 2817"/>
                <a:gd name="T97" fmla="*/ 3047 h 3307"/>
                <a:gd name="T98" fmla="*/ 1199 w 2817"/>
                <a:gd name="T99" fmla="*/ 3181 h 3307"/>
                <a:gd name="T100" fmla="*/ 1409 w 2817"/>
                <a:gd name="T101" fmla="*/ 3307 h 3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17" h="3307">
                  <a:moveTo>
                    <a:pt x="1409" y="3307"/>
                  </a:moveTo>
                  <a:lnTo>
                    <a:pt x="1517" y="3245"/>
                  </a:lnTo>
                  <a:lnTo>
                    <a:pt x="1618" y="3181"/>
                  </a:lnTo>
                  <a:lnTo>
                    <a:pt x="1715" y="3115"/>
                  </a:lnTo>
                  <a:lnTo>
                    <a:pt x="1808" y="3047"/>
                  </a:lnTo>
                  <a:lnTo>
                    <a:pt x="1894" y="2978"/>
                  </a:lnTo>
                  <a:lnTo>
                    <a:pt x="1976" y="2906"/>
                  </a:lnTo>
                  <a:lnTo>
                    <a:pt x="2053" y="2832"/>
                  </a:lnTo>
                  <a:lnTo>
                    <a:pt x="2126" y="2758"/>
                  </a:lnTo>
                  <a:lnTo>
                    <a:pt x="2194" y="2682"/>
                  </a:lnTo>
                  <a:lnTo>
                    <a:pt x="2259" y="2605"/>
                  </a:lnTo>
                  <a:lnTo>
                    <a:pt x="2318" y="2527"/>
                  </a:lnTo>
                  <a:lnTo>
                    <a:pt x="2373" y="2447"/>
                  </a:lnTo>
                  <a:lnTo>
                    <a:pt x="2425" y="2367"/>
                  </a:lnTo>
                  <a:lnTo>
                    <a:pt x="2473" y="2285"/>
                  </a:lnTo>
                  <a:lnTo>
                    <a:pt x="2517" y="2204"/>
                  </a:lnTo>
                  <a:lnTo>
                    <a:pt x="2558" y="2123"/>
                  </a:lnTo>
                  <a:lnTo>
                    <a:pt x="2594" y="2040"/>
                  </a:lnTo>
                  <a:lnTo>
                    <a:pt x="2628" y="1958"/>
                  </a:lnTo>
                  <a:lnTo>
                    <a:pt x="2658" y="1875"/>
                  </a:lnTo>
                  <a:lnTo>
                    <a:pt x="2686" y="1793"/>
                  </a:lnTo>
                  <a:lnTo>
                    <a:pt x="2710" y="1711"/>
                  </a:lnTo>
                  <a:lnTo>
                    <a:pt x="2732" y="1629"/>
                  </a:lnTo>
                  <a:lnTo>
                    <a:pt x="2751" y="1547"/>
                  </a:lnTo>
                  <a:lnTo>
                    <a:pt x="2767" y="1467"/>
                  </a:lnTo>
                  <a:lnTo>
                    <a:pt x="2781" y="1386"/>
                  </a:lnTo>
                  <a:lnTo>
                    <a:pt x="2792" y="1308"/>
                  </a:lnTo>
                  <a:lnTo>
                    <a:pt x="2801" y="1230"/>
                  </a:lnTo>
                  <a:lnTo>
                    <a:pt x="2808" y="1152"/>
                  </a:lnTo>
                  <a:lnTo>
                    <a:pt x="2813" y="1076"/>
                  </a:lnTo>
                  <a:lnTo>
                    <a:pt x="2816" y="1002"/>
                  </a:lnTo>
                  <a:lnTo>
                    <a:pt x="2817" y="929"/>
                  </a:lnTo>
                  <a:lnTo>
                    <a:pt x="2817" y="857"/>
                  </a:lnTo>
                  <a:lnTo>
                    <a:pt x="2815" y="788"/>
                  </a:lnTo>
                  <a:lnTo>
                    <a:pt x="2813" y="720"/>
                  </a:lnTo>
                  <a:lnTo>
                    <a:pt x="2808" y="654"/>
                  </a:lnTo>
                  <a:lnTo>
                    <a:pt x="2803" y="591"/>
                  </a:lnTo>
                  <a:lnTo>
                    <a:pt x="2797" y="529"/>
                  </a:lnTo>
                  <a:lnTo>
                    <a:pt x="2790" y="471"/>
                  </a:lnTo>
                  <a:lnTo>
                    <a:pt x="2782" y="414"/>
                  </a:lnTo>
                  <a:lnTo>
                    <a:pt x="2773" y="361"/>
                  </a:lnTo>
                  <a:lnTo>
                    <a:pt x="2764" y="310"/>
                  </a:lnTo>
                  <a:lnTo>
                    <a:pt x="2755" y="262"/>
                  </a:lnTo>
                  <a:lnTo>
                    <a:pt x="2744" y="218"/>
                  </a:lnTo>
                  <a:lnTo>
                    <a:pt x="2735" y="176"/>
                  </a:lnTo>
                  <a:lnTo>
                    <a:pt x="2725" y="137"/>
                  </a:lnTo>
                  <a:lnTo>
                    <a:pt x="2716" y="102"/>
                  </a:lnTo>
                  <a:lnTo>
                    <a:pt x="2706" y="71"/>
                  </a:lnTo>
                  <a:lnTo>
                    <a:pt x="2697" y="43"/>
                  </a:lnTo>
                  <a:lnTo>
                    <a:pt x="2689" y="20"/>
                  </a:lnTo>
                  <a:lnTo>
                    <a:pt x="2681" y="0"/>
                  </a:lnTo>
                  <a:lnTo>
                    <a:pt x="137" y="0"/>
                  </a:lnTo>
                  <a:lnTo>
                    <a:pt x="130" y="20"/>
                  </a:lnTo>
                  <a:lnTo>
                    <a:pt x="121" y="43"/>
                  </a:lnTo>
                  <a:lnTo>
                    <a:pt x="112" y="71"/>
                  </a:lnTo>
                  <a:lnTo>
                    <a:pt x="102" y="102"/>
                  </a:lnTo>
                  <a:lnTo>
                    <a:pt x="92" y="137"/>
                  </a:lnTo>
                  <a:lnTo>
                    <a:pt x="83" y="176"/>
                  </a:lnTo>
                  <a:lnTo>
                    <a:pt x="73" y="218"/>
                  </a:lnTo>
                  <a:lnTo>
                    <a:pt x="63" y="262"/>
                  </a:lnTo>
                  <a:lnTo>
                    <a:pt x="54" y="310"/>
                  </a:lnTo>
                  <a:lnTo>
                    <a:pt x="45" y="361"/>
                  </a:lnTo>
                  <a:lnTo>
                    <a:pt x="36" y="414"/>
                  </a:lnTo>
                  <a:lnTo>
                    <a:pt x="28" y="471"/>
                  </a:lnTo>
                  <a:lnTo>
                    <a:pt x="21" y="529"/>
                  </a:lnTo>
                  <a:lnTo>
                    <a:pt x="14" y="591"/>
                  </a:lnTo>
                  <a:lnTo>
                    <a:pt x="9" y="654"/>
                  </a:lnTo>
                  <a:lnTo>
                    <a:pt x="5" y="720"/>
                  </a:lnTo>
                  <a:lnTo>
                    <a:pt x="2" y="788"/>
                  </a:lnTo>
                  <a:lnTo>
                    <a:pt x="0" y="857"/>
                  </a:lnTo>
                  <a:lnTo>
                    <a:pt x="0" y="929"/>
                  </a:lnTo>
                  <a:lnTo>
                    <a:pt x="2" y="1002"/>
                  </a:lnTo>
                  <a:lnTo>
                    <a:pt x="5" y="1076"/>
                  </a:lnTo>
                  <a:lnTo>
                    <a:pt x="10" y="1152"/>
                  </a:lnTo>
                  <a:lnTo>
                    <a:pt x="17" y="1230"/>
                  </a:lnTo>
                  <a:lnTo>
                    <a:pt x="26" y="1308"/>
                  </a:lnTo>
                  <a:lnTo>
                    <a:pt x="37" y="1386"/>
                  </a:lnTo>
                  <a:lnTo>
                    <a:pt x="51" y="1467"/>
                  </a:lnTo>
                  <a:lnTo>
                    <a:pt x="67" y="1547"/>
                  </a:lnTo>
                  <a:lnTo>
                    <a:pt x="86" y="1629"/>
                  </a:lnTo>
                  <a:lnTo>
                    <a:pt x="107" y="1711"/>
                  </a:lnTo>
                  <a:lnTo>
                    <a:pt x="132" y="1793"/>
                  </a:lnTo>
                  <a:lnTo>
                    <a:pt x="159" y="1875"/>
                  </a:lnTo>
                  <a:lnTo>
                    <a:pt x="190" y="1958"/>
                  </a:lnTo>
                  <a:lnTo>
                    <a:pt x="223" y="2040"/>
                  </a:lnTo>
                  <a:lnTo>
                    <a:pt x="261" y="2123"/>
                  </a:lnTo>
                  <a:lnTo>
                    <a:pt x="301" y="2204"/>
                  </a:lnTo>
                  <a:lnTo>
                    <a:pt x="345" y="2285"/>
                  </a:lnTo>
                  <a:lnTo>
                    <a:pt x="392" y="2367"/>
                  </a:lnTo>
                  <a:lnTo>
                    <a:pt x="444" y="2447"/>
                  </a:lnTo>
                  <a:lnTo>
                    <a:pt x="500" y="2527"/>
                  </a:lnTo>
                  <a:lnTo>
                    <a:pt x="560" y="2605"/>
                  </a:lnTo>
                  <a:lnTo>
                    <a:pt x="624" y="2682"/>
                  </a:lnTo>
                  <a:lnTo>
                    <a:pt x="691" y="2758"/>
                  </a:lnTo>
                  <a:lnTo>
                    <a:pt x="764" y="2832"/>
                  </a:lnTo>
                  <a:lnTo>
                    <a:pt x="841" y="2906"/>
                  </a:lnTo>
                  <a:lnTo>
                    <a:pt x="924" y="2978"/>
                  </a:lnTo>
                  <a:lnTo>
                    <a:pt x="1011" y="3047"/>
                  </a:lnTo>
                  <a:lnTo>
                    <a:pt x="1102" y="3115"/>
                  </a:lnTo>
                  <a:lnTo>
                    <a:pt x="1199" y="3181"/>
                  </a:lnTo>
                  <a:lnTo>
                    <a:pt x="1302" y="3245"/>
                  </a:lnTo>
                  <a:lnTo>
                    <a:pt x="1409" y="330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0033">
                    <a:shade val="30000"/>
                    <a:satMod val="115000"/>
                    <a:alpha val="0"/>
                  </a:srgbClr>
                </a:gs>
                <a:gs pos="50000">
                  <a:srgbClr val="D90033">
                    <a:shade val="67500"/>
                    <a:satMod val="115000"/>
                    <a:alpha val="30000"/>
                  </a:srgbClr>
                </a:gs>
                <a:gs pos="100000">
                  <a:srgbClr val="D90033">
                    <a:shade val="100000"/>
                    <a:satMod val="115000"/>
                    <a:alpha val="30000"/>
                  </a:srgbClr>
                </a:gs>
              </a:gsLst>
              <a:lin ang="2700000" scaled="1"/>
              <a:tileRect/>
            </a:gra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7" name="Freeform 7"/>
            <p:cNvSpPr>
              <a:spLocks/>
            </p:cNvSpPr>
            <p:nvPr userDrawn="1"/>
          </p:nvSpPr>
          <p:spPr bwMode="auto">
            <a:xfrm>
              <a:off x="391" y="3732"/>
              <a:ext cx="66" cy="425"/>
            </a:xfrm>
            <a:custGeom>
              <a:avLst/>
              <a:gdLst>
                <a:gd name="T0" fmla="*/ 129 w 329"/>
                <a:gd name="T1" fmla="*/ 1989 h 2128"/>
                <a:gd name="T2" fmla="*/ 126 w 329"/>
                <a:gd name="T3" fmla="*/ 1779 h 2128"/>
                <a:gd name="T4" fmla="*/ 121 w 329"/>
                <a:gd name="T5" fmla="*/ 1596 h 2128"/>
                <a:gd name="T6" fmla="*/ 115 w 329"/>
                <a:gd name="T7" fmla="*/ 1438 h 2128"/>
                <a:gd name="T8" fmla="*/ 108 w 329"/>
                <a:gd name="T9" fmla="*/ 1304 h 2128"/>
                <a:gd name="T10" fmla="*/ 100 w 329"/>
                <a:gd name="T11" fmla="*/ 1190 h 2128"/>
                <a:gd name="T12" fmla="*/ 92 w 329"/>
                <a:gd name="T13" fmla="*/ 1095 h 2128"/>
                <a:gd name="T14" fmla="*/ 82 w 329"/>
                <a:gd name="T15" fmla="*/ 1019 h 2128"/>
                <a:gd name="T16" fmla="*/ 72 w 329"/>
                <a:gd name="T17" fmla="*/ 957 h 2128"/>
                <a:gd name="T18" fmla="*/ 62 w 329"/>
                <a:gd name="T19" fmla="*/ 908 h 2128"/>
                <a:gd name="T20" fmla="*/ 51 w 329"/>
                <a:gd name="T21" fmla="*/ 871 h 2128"/>
                <a:gd name="T22" fmla="*/ 40 w 329"/>
                <a:gd name="T23" fmla="*/ 845 h 2128"/>
                <a:gd name="T24" fmla="*/ 28 w 329"/>
                <a:gd name="T25" fmla="*/ 825 h 2128"/>
                <a:gd name="T26" fmla="*/ 17 w 329"/>
                <a:gd name="T27" fmla="*/ 812 h 2128"/>
                <a:gd name="T28" fmla="*/ 5 w 329"/>
                <a:gd name="T29" fmla="*/ 803 h 2128"/>
                <a:gd name="T30" fmla="*/ 30 w 329"/>
                <a:gd name="T31" fmla="*/ 727 h 2128"/>
                <a:gd name="T32" fmla="*/ 77 w 329"/>
                <a:gd name="T33" fmla="*/ 0 h 2128"/>
                <a:gd name="T34" fmla="*/ 215 w 329"/>
                <a:gd name="T35" fmla="*/ 255 h 2128"/>
                <a:gd name="T36" fmla="*/ 229 w 329"/>
                <a:gd name="T37" fmla="*/ 232 h 2128"/>
                <a:gd name="T38" fmla="*/ 251 w 329"/>
                <a:gd name="T39" fmla="*/ 203 h 2128"/>
                <a:gd name="T40" fmla="*/ 279 w 329"/>
                <a:gd name="T41" fmla="*/ 177 h 2128"/>
                <a:gd name="T42" fmla="*/ 310 w 329"/>
                <a:gd name="T43" fmla="*/ 162 h 2128"/>
                <a:gd name="T44" fmla="*/ 318 w 329"/>
                <a:gd name="T45" fmla="*/ 302 h 2128"/>
                <a:gd name="T46" fmla="*/ 297 w 329"/>
                <a:gd name="T47" fmla="*/ 324 h 2128"/>
                <a:gd name="T48" fmla="*/ 278 w 329"/>
                <a:gd name="T49" fmla="*/ 351 h 2128"/>
                <a:gd name="T50" fmla="*/ 261 w 329"/>
                <a:gd name="T51" fmla="*/ 384 h 2128"/>
                <a:gd name="T52" fmla="*/ 246 w 329"/>
                <a:gd name="T53" fmla="*/ 427 h 2128"/>
                <a:gd name="T54" fmla="*/ 233 w 329"/>
                <a:gd name="T55" fmla="*/ 479 h 2128"/>
                <a:gd name="T56" fmla="*/ 222 w 329"/>
                <a:gd name="T57" fmla="*/ 542 h 2128"/>
                <a:gd name="T58" fmla="*/ 213 w 329"/>
                <a:gd name="T59" fmla="*/ 621 h 2128"/>
                <a:gd name="T60" fmla="*/ 205 w 329"/>
                <a:gd name="T61" fmla="*/ 714 h 2128"/>
                <a:gd name="T62" fmla="*/ 199 w 329"/>
                <a:gd name="T63" fmla="*/ 825 h 2128"/>
                <a:gd name="T64" fmla="*/ 195 w 329"/>
                <a:gd name="T65" fmla="*/ 956 h 2128"/>
                <a:gd name="T66" fmla="*/ 192 w 329"/>
                <a:gd name="T67" fmla="*/ 1107 h 2128"/>
                <a:gd name="T68" fmla="*/ 190 w 329"/>
                <a:gd name="T69" fmla="*/ 1282 h 2128"/>
                <a:gd name="T70" fmla="*/ 189 w 329"/>
                <a:gd name="T71" fmla="*/ 1482 h 2128"/>
                <a:gd name="T72" fmla="*/ 189 w 329"/>
                <a:gd name="T73" fmla="*/ 1709 h 2128"/>
                <a:gd name="T74" fmla="*/ 191 w 329"/>
                <a:gd name="T75" fmla="*/ 1965 h 2128"/>
                <a:gd name="T76" fmla="*/ 188 w 329"/>
                <a:gd name="T77" fmla="*/ 2115 h 2128"/>
                <a:gd name="T78" fmla="*/ 172 w 329"/>
                <a:gd name="T79" fmla="*/ 2126 h 2128"/>
                <a:gd name="T80" fmla="*/ 153 w 329"/>
                <a:gd name="T81" fmla="*/ 2126 h 2128"/>
                <a:gd name="T82" fmla="*/ 136 w 329"/>
                <a:gd name="T83" fmla="*/ 2115 h 2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9" h="2128">
                  <a:moveTo>
                    <a:pt x="130" y="2104"/>
                  </a:moveTo>
                  <a:lnTo>
                    <a:pt x="129" y="1989"/>
                  </a:lnTo>
                  <a:lnTo>
                    <a:pt x="127" y="1880"/>
                  </a:lnTo>
                  <a:lnTo>
                    <a:pt x="126" y="1779"/>
                  </a:lnTo>
                  <a:lnTo>
                    <a:pt x="124" y="1685"/>
                  </a:lnTo>
                  <a:lnTo>
                    <a:pt x="121" y="1596"/>
                  </a:lnTo>
                  <a:lnTo>
                    <a:pt x="118" y="1515"/>
                  </a:lnTo>
                  <a:lnTo>
                    <a:pt x="115" y="1438"/>
                  </a:lnTo>
                  <a:lnTo>
                    <a:pt x="111" y="1368"/>
                  </a:lnTo>
                  <a:lnTo>
                    <a:pt x="108" y="1304"/>
                  </a:lnTo>
                  <a:lnTo>
                    <a:pt x="104" y="1245"/>
                  </a:lnTo>
                  <a:lnTo>
                    <a:pt x="100" y="1190"/>
                  </a:lnTo>
                  <a:lnTo>
                    <a:pt x="96" y="1141"/>
                  </a:lnTo>
                  <a:lnTo>
                    <a:pt x="92" y="1095"/>
                  </a:lnTo>
                  <a:lnTo>
                    <a:pt x="87" y="1054"/>
                  </a:lnTo>
                  <a:lnTo>
                    <a:pt x="82" y="1019"/>
                  </a:lnTo>
                  <a:lnTo>
                    <a:pt x="77" y="985"/>
                  </a:lnTo>
                  <a:lnTo>
                    <a:pt x="72" y="957"/>
                  </a:lnTo>
                  <a:lnTo>
                    <a:pt x="67" y="931"/>
                  </a:lnTo>
                  <a:lnTo>
                    <a:pt x="62" y="908"/>
                  </a:lnTo>
                  <a:lnTo>
                    <a:pt x="57" y="888"/>
                  </a:lnTo>
                  <a:lnTo>
                    <a:pt x="51" y="871"/>
                  </a:lnTo>
                  <a:lnTo>
                    <a:pt x="46" y="857"/>
                  </a:lnTo>
                  <a:lnTo>
                    <a:pt x="40" y="845"/>
                  </a:lnTo>
                  <a:lnTo>
                    <a:pt x="34" y="834"/>
                  </a:lnTo>
                  <a:lnTo>
                    <a:pt x="28" y="825"/>
                  </a:lnTo>
                  <a:lnTo>
                    <a:pt x="22" y="818"/>
                  </a:lnTo>
                  <a:lnTo>
                    <a:pt x="17" y="812"/>
                  </a:lnTo>
                  <a:lnTo>
                    <a:pt x="11" y="807"/>
                  </a:lnTo>
                  <a:lnTo>
                    <a:pt x="5" y="803"/>
                  </a:lnTo>
                  <a:lnTo>
                    <a:pt x="0" y="799"/>
                  </a:lnTo>
                  <a:lnTo>
                    <a:pt x="30" y="727"/>
                  </a:lnTo>
                  <a:lnTo>
                    <a:pt x="78" y="760"/>
                  </a:lnTo>
                  <a:lnTo>
                    <a:pt x="77" y="0"/>
                  </a:lnTo>
                  <a:lnTo>
                    <a:pt x="215" y="82"/>
                  </a:lnTo>
                  <a:lnTo>
                    <a:pt x="215" y="255"/>
                  </a:lnTo>
                  <a:lnTo>
                    <a:pt x="221" y="245"/>
                  </a:lnTo>
                  <a:lnTo>
                    <a:pt x="229" y="232"/>
                  </a:lnTo>
                  <a:lnTo>
                    <a:pt x="239" y="217"/>
                  </a:lnTo>
                  <a:lnTo>
                    <a:pt x="251" y="203"/>
                  </a:lnTo>
                  <a:lnTo>
                    <a:pt x="265" y="189"/>
                  </a:lnTo>
                  <a:lnTo>
                    <a:pt x="279" y="177"/>
                  </a:lnTo>
                  <a:lnTo>
                    <a:pt x="294" y="167"/>
                  </a:lnTo>
                  <a:lnTo>
                    <a:pt x="310" y="162"/>
                  </a:lnTo>
                  <a:lnTo>
                    <a:pt x="329" y="292"/>
                  </a:lnTo>
                  <a:lnTo>
                    <a:pt x="318" y="302"/>
                  </a:lnTo>
                  <a:lnTo>
                    <a:pt x="307" y="312"/>
                  </a:lnTo>
                  <a:lnTo>
                    <a:pt x="297" y="324"/>
                  </a:lnTo>
                  <a:lnTo>
                    <a:pt x="287" y="336"/>
                  </a:lnTo>
                  <a:lnTo>
                    <a:pt x="278" y="351"/>
                  </a:lnTo>
                  <a:lnTo>
                    <a:pt x="269" y="367"/>
                  </a:lnTo>
                  <a:lnTo>
                    <a:pt x="261" y="384"/>
                  </a:lnTo>
                  <a:lnTo>
                    <a:pt x="253" y="405"/>
                  </a:lnTo>
                  <a:lnTo>
                    <a:pt x="246" y="427"/>
                  </a:lnTo>
                  <a:lnTo>
                    <a:pt x="239" y="452"/>
                  </a:lnTo>
                  <a:lnTo>
                    <a:pt x="233" y="479"/>
                  </a:lnTo>
                  <a:lnTo>
                    <a:pt x="227" y="509"/>
                  </a:lnTo>
                  <a:lnTo>
                    <a:pt x="222" y="542"/>
                  </a:lnTo>
                  <a:lnTo>
                    <a:pt x="217" y="580"/>
                  </a:lnTo>
                  <a:lnTo>
                    <a:pt x="213" y="621"/>
                  </a:lnTo>
                  <a:lnTo>
                    <a:pt x="209" y="665"/>
                  </a:lnTo>
                  <a:lnTo>
                    <a:pt x="205" y="714"/>
                  </a:lnTo>
                  <a:lnTo>
                    <a:pt x="202" y="767"/>
                  </a:lnTo>
                  <a:lnTo>
                    <a:pt x="199" y="825"/>
                  </a:lnTo>
                  <a:lnTo>
                    <a:pt x="197" y="887"/>
                  </a:lnTo>
                  <a:lnTo>
                    <a:pt x="195" y="956"/>
                  </a:lnTo>
                  <a:lnTo>
                    <a:pt x="193" y="1029"/>
                  </a:lnTo>
                  <a:lnTo>
                    <a:pt x="192" y="1107"/>
                  </a:lnTo>
                  <a:lnTo>
                    <a:pt x="191" y="1192"/>
                  </a:lnTo>
                  <a:lnTo>
                    <a:pt x="190" y="1282"/>
                  </a:lnTo>
                  <a:lnTo>
                    <a:pt x="189" y="1379"/>
                  </a:lnTo>
                  <a:lnTo>
                    <a:pt x="189" y="1482"/>
                  </a:lnTo>
                  <a:lnTo>
                    <a:pt x="189" y="1593"/>
                  </a:lnTo>
                  <a:lnTo>
                    <a:pt x="189" y="1709"/>
                  </a:lnTo>
                  <a:lnTo>
                    <a:pt x="190" y="1833"/>
                  </a:lnTo>
                  <a:lnTo>
                    <a:pt x="191" y="1965"/>
                  </a:lnTo>
                  <a:lnTo>
                    <a:pt x="192" y="2104"/>
                  </a:lnTo>
                  <a:lnTo>
                    <a:pt x="188" y="2115"/>
                  </a:lnTo>
                  <a:lnTo>
                    <a:pt x="180" y="2122"/>
                  </a:lnTo>
                  <a:lnTo>
                    <a:pt x="172" y="2126"/>
                  </a:lnTo>
                  <a:lnTo>
                    <a:pt x="162" y="2128"/>
                  </a:lnTo>
                  <a:lnTo>
                    <a:pt x="153" y="2126"/>
                  </a:lnTo>
                  <a:lnTo>
                    <a:pt x="143" y="2122"/>
                  </a:lnTo>
                  <a:lnTo>
                    <a:pt x="136" y="2115"/>
                  </a:lnTo>
                  <a:lnTo>
                    <a:pt x="130" y="2104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8" name="Freeform 8"/>
            <p:cNvSpPr>
              <a:spLocks/>
            </p:cNvSpPr>
            <p:nvPr userDrawn="1"/>
          </p:nvSpPr>
          <p:spPr bwMode="auto">
            <a:xfrm>
              <a:off x="116" y="3993"/>
              <a:ext cx="139" cy="167"/>
            </a:xfrm>
            <a:custGeom>
              <a:avLst/>
              <a:gdLst>
                <a:gd name="T0" fmla="*/ 531 w 696"/>
                <a:gd name="T1" fmla="*/ 301 h 835"/>
                <a:gd name="T2" fmla="*/ 696 w 696"/>
                <a:gd name="T3" fmla="*/ 301 h 835"/>
                <a:gd name="T4" fmla="*/ 696 w 696"/>
                <a:gd name="T5" fmla="*/ 835 h 835"/>
                <a:gd name="T6" fmla="*/ 164 w 696"/>
                <a:gd name="T7" fmla="*/ 835 h 835"/>
                <a:gd name="T8" fmla="*/ 164 w 696"/>
                <a:gd name="T9" fmla="*/ 533 h 835"/>
                <a:gd name="T10" fmla="*/ 0 w 696"/>
                <a:gd name="T11" fmla="*/ 533 h 835"/>
                <a:gd name="T12" fmla="*/ 0 w 696"/>
                <a:gd name="T13" fmla="*/ 0 h 835"/>
                <a:gd name="T14" fmla="*/ 531 w 696"/>
                <a:gd name="T15" fmla="*/ 0 h 835"/>
                <a:gd name="T16" fmla="*/ 531 w 696"/>
                <a:gd name="T17" fmla="*/ 301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6" h="835">
                  <a:moveTo>
                    <a:pt x="531" y="301"/>
                  </a:moveTo>
                  <a:lnTo>
                    <a:pt x="696" y="301"/>
                  </a:lnTo>
                  <a:lnTo>
                    <a:pt x="696" y="835"/>
                  </a:lnTo>
                  <a:lnTo>
                    <a:pt x="164" y="835"/>
                  </a:lnTo>
                  <a:lnTo>
                    <a:pt x="164" y="533"/>
                  </a:lnTo>
                  <a:lnTo>
                    <a:pt x="0" y="533"/>
                  </a:lnTo>
                  <a:lnTo>
                    <a:pt x="0" y="0"/>
                  </a:lnTo>
                  <a:lnTo>
                    <a:pt x="531" y="0"/>
                  </a:lnTo>
                  <a:lnTo>
                    <a:pt x="531" y="30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2" name="Freeform 9"/>
            <p:cNvSpPr>
              <a:spLocks/>
            </p:cNvSpPr>
            <p:nvPr userDrawn="1"/>
          </p:nvSpPr>
          <p:spPr bwMode="auto">
            <a:xfrm>
              <a:off x="48" y="3677"/>
              <a:ext cx="203" cy="246"/>
            </a:xfrm>
            <a:custGeom>
              <a:avLst/>
              <a:gdLst>
                <a:gd name="T0" fmla="*/ 595 w 1013"/>
                <a:gd name="T1" fmla="*/ 210 h 1232"/>
                <a:gd name="T2" fmla="*/ 584 w 1013"/>
                <a:gd name="T3" fmla="*/ 270 h 1232"/>
                <a:gd name="T4" fmla="*/ 564 w 1013"/>
                <a:gd name="T5" fmla="*/ 369 h 1232"/>
                <a:gd name="T6" fmla="*/ 659 w 1013"/>
                <a:gd name="T7" fmla="*/ 368 h 1232"/>
                <a:gd name="T8" fmla="*/ 549 w 1013"/>
                <a:gd name="T9" fmla="*/ 502 h 1232"/>
                <a:gd name="T10" fmla="*/ 680 w 1013"/>
                <a:gd name="T11" fmla="*/ 486 h 1232"/>
                <a:gd name="T12" fmla="*/ 528 w 1013"/>
                <a:gd name="T13" fmla="*/ 696 h 1232"/>
                <a:gd name="T14" fmla="*/ 654 w 1013"/>
                <a:gd name="T15" fmla="*/ 686 h 1232"/>
                <a:gd name="T16" fmla="*/ 575 w 1013"/>
                <a:gd name="T17" fmla="*/ 789 h 1232"/>
                <a:gd name="T18" fmla="*/ 648 w 1013"/>
                <a:gd name="T19" fmla="*/ 842 h 1232"/>
                <a:gd name="T20" fmla="*/ 581 w 1013"/>
                <a:gd name="T21" fmla="*/ 915 h 1232"/>
                <a:gd name="T22" fmla="*/ 569 w 1013"/>
                <a:gd name="T23" fmla="*/ 986 h 1232"/>
                <a:gd name="T24" fmla="*/ 570 w 1013"/>
                <a:gd name="T25" fmla="*/ 1032 h 1232"/>
                <a:gd name="T26" fmla="*/ 649 w 1013"/>
                <a:gd name="T27" fmla="*/ 1058 h 1232"/>
                <a:gd name="T28" fmla="*/ 706 w 1013"/>
                <a:gd name="T29" fmla="*/ 967 h 1232"/>
                <a:gd name="T30" fmla="*/ 753 w 1013"/>
                <a:gd name="T31" fmla="*/ 896 h 1232"/>
                <a:gd name="T32" fmla="*/ 805 w 1013"/>
                <a:gd name="T33" fmla="*/ 943 h 1232"/>
                <a:gd name="T34" fmla="*/ 854 w 1013"/>
                <a:gd name="T35" fmla="*/ 748 h 1232"/>
                <a:gd name="T36" fmla="*/ 936 w 1013"/>
                <a:gd name="T37" fmla="*/ 769 h 1232"/>
                <a:gd name="T38" fmla="*/ 997 w 1013"/>
                <a:gd name="T39" fmla="*/ 700 h 1232"/>
                <a:gd name="T40" fmla="*/ 987 w 1013"/>
                <a:gd name="T41" fmla="*/ 782 h 1232"/>
                <a:gd name="T42" fmla="*/ 1006 w 1013"/>
                <a:gd name="T43" fmla="*/ 910 h 1232"/>
                <a:gd name="T44" fmla="*/ 853 w 1013"/>
                <a:gd name="T45" fmla="*/ 942 h 1232"/>
                <a:gd name="T46" fmla="*/ 864 w 1013"/>
                <a:gd name="T47" fmla="*/ 1045 h 1232"/>
                <a:gd name="T48" fmla="*/ 738 w 1013"/>
                <a:gd name="T49" fmla="*/ 1085 h 1232"/>
                <a:gd name="T50" fmla="*/ 669 w 1013"/>
                <a:gd name="T51" fmla="*/ 1112 h 1232"/>
                <a:gd name="T52" fmla="*/ 599 w 1013"/>
                <a:gd name="T53" fmla="*/ 1165 h 1232"/>
                <a:gd name="T54" fmla="*/ 466 w 1013"/>
                <a:gd name="T55" fmla="*/ 1204 h 1232"/>
                <a:gd name="T56" fmla="*/ 402 w 1013"/>
                <a:gd name="T57" fmla="*/ 1163 h 1232"/>
                <a:gd name="T58" fmla="*/ 360 w 1013"/>
                <a:gd name="T59" fmla="*/ 1099 h 1232"/>
                <a:gd name="T60" fmla="*/ 202 w 1013"/>
                <a:gd name="T61" fmla="*/ 1136 h 1232"/>
                <a:gd name="T62" fmla="*/ 222 w 1013"/>
                <a:gd name="T63" fmla="*/ 1033 h 1232"/>
                <a:gd name="T64" fmla="*/ 146 w 1013"/>
                <a:gd name="T65" fmla="*/ 995 h 1232"/>
                <a:gd name="T66" fmla="*/ 66 w 1013"/>
                <a:gd name="T67" fmla="*/ 935 h 1232"/>
                <a:gd name="T68" fmla="*/ 94 w 1013"/>
                <a:gd name="T69" fmla="*/ 865 h 1232"/>
                <a:gd name="T70" fmla="*/ 9 w 1013"/>
                <a:gd name="T71" fmla="*/ 763 h 1232"/>
                <a:gd name="T72" fmla="*/ 64 w 1013"/>
                <a:gd name="T73" fmla="*/ 736 h 1232"/>
                <a:gd name="T74" fmla="*/ 116 w 1013"/>
                <a:gd name="T75" fmla="*/ 816 h 1232"/>
                <a:gd name="T76" fmla="*/ 168 w 1013"/>
                <a:gd name="T77" fmla="*/ 844 h 1232"/>
                <a:gd name="T78" fmla="*/ 208 w 1013"/>
                <a:gd name="T79" fmla="*/ 858 h 1232"/>
                <a:gd name="T80" fmla="*/ 276 w 1013"/>
                <a:gd name="T81" fmla="*/ 1008 h 1232"/>
                <a:gd name="T82" fmla="*/ 336 w 1013"/>
                <a:gd name="T83" fmla="*/ 954 h 1232"/>
                <a:gd name="T84" fmla="*/ 399 w 1013"/>
                <a:gd name="T85" fmla="*/ 1029 h 1232"/>
                <a:gd name="T86" fmla="*/ 456 w 1013"/>
                <a:gd name="T87" fmla="*/ 1082 h 1232"/>
                <a:gd name="T88" fmla="*/ 386 w 1013"/>
                <a:gd name="T89" fmla="*/ 956 h 1232"/>
                <a:gd name="T90" fmla="*/ 468 w 1013"/>
                <a:gd name="T91" fmla="*/ 900 h 1232"/>
                <a:gd name="T92" fmla="*/ 281 w 1013"/>
                <a:gd name="T93" fmla="*/ 735 h 1232"/>
                <a:gd name="T94" fmla="*/ 389 w 1013"/>
                <a:gd name="T95" fmla="*/ 742 h 1232"/>
                <a:gd name="T96" fmla="*/ 468 w 1013"/>
                <a:gd name="T97" fmla="*/ 646 h 1232"/>
                <a:gd name="T98" fmla="*/ 354 w 1013"/>
                <a:gd name="T99" fmla="*/ 502 h 1232"/>
                <a:gd name="T100" fmla="*/ 371 w 1013"/>
                <a:gd name="T101" fmla="*/ 464 h 1232"/>
                <a:gd name="T102" fmla="*/ 468 w 1013"/>
                <a:gd name="T103" fmla="*/ 442 h 1232"/>
                <a:gd name="T104" fmla="*/ 355 w 1013"/>
                <a:gd name="T105" fmla="*/ 278 h 1232"/>
                <a:gd name="T106" fmla="*/ 427 w 1013"/>
                <a:gd name="T107" fmla="*/ 234 h 1232"/>
                <a:gd name="T108" fmla="*/ 434 w 1013"/>
                <a:gd name="T109" fmla="*/ 168 h 1232"/>
                <a:gd name="T110" fmla="*/ 447 w 1013"/>
                <a:gd name="T111" fmla="*/ 69 h 1232"/>
                <a:gd name="T112" fmla="*/ 524 w 1013"/>
                <a:gd name="T113" fmla="*/ 8 h 1232"/>
                <a:gd name="T114" fmla="*/ 543 w 1013"/>
                <a:gd name="T115" fmla="*/ 120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13" h="1232">
                  <a:moveTo>
                    <a:pt x="526" y="151"/>
                  </a:moveTo>
                  <a:lnTo>
                    <a:pt x="527" y="191"/>
                  </a:lnTo>
                  <a:lnTo>
                    <a:pt x="548" y="176"/>
                  </a:lnTo>
                  <a:lnTo>
                    <a:pt x="572" y="163"/>
                  </a:lnTo>
                  <a:lnTo>
                    <a:pt x="598" y="153"/>
                  </a:lnTo>
                  <a:lnTo>
                    <a:pt x="621" y="147"/>
                  </a:lnTo>
                  <a:lnTo>
                    <a:pt x="614" y="173"/>
                  </a:lnTo>
                  <a:lnTo>
                    <a:pt x="605" y="193"/>
                  </a:lnTo>
                  <a:lnTo>
                    <a:pt x="595" y="210"/>
                  </a:lnTo>
                  <a:lnTo>
                    <a:pt x="583" y="224"/>
                  </a:lnTo>
                  <a:lnTo>
                    <a:pt x="570" y="233"/>
                  </a:lnTo>
                  <a:lnTo>
                    <a:pt x="556" y="240"/>
                  </a:lnTo>
                  <a:lnTo>
                    <a:pt x="542" y="245"/>
                  </a:lnTo>
                  <a:lnTo>
                    <a:pt x="527" y="248"/>
                  </a:lnTo>
                  <a:lnTo>
                    <a:pt x="526" y="312"/>
                  </a:lnTo>
                  <a:lnTo>
                    <a:pt x="543" y="298"/>
                  </a:lnTo>
                  <a:lnTo>
                    <a:pt x="563" y="284"/>
                  </a:lnTo>
                  <a:lnTo>
                    <a:pt x="584" y="270"/>
                  </a:lnTo>
                  <a:lnTo>
                    <a:pt x="605" y="258"/>
                  </a:lnTo>
                  <a:lnTo>
                    <a:pt x="626" y="248"/>
                  </a:lnTo>
                  <a:lnTo>
                    <a:pt x="645" y="242"/>
                  </a:lnTo>
                  <a:lnTo>
                    <a:pt x="636" y="275"/>
                  </a:lnTo>
                  <a:lnTo>
                    <a:pt x="625" y="303"/>
                  </a:lnTo>
                  <a:lnTo>
                    <a:pt x="612" y="326"/>
                  </a:lnTo>
                  <a:lnTo>
                    <a:pt x="598" y="345"/>
                  </a:lnTo>
                  <a:lnTo>
                    <a:pt x="581" y="359"/>
                  </a:lnTo>
                  <a:lnTo>
                    <a:pt x="564" y="369"/>
                  </a:lnTo>
                  <a:lnTo>
                    <a:pt x="546" y="376"/>
                  </a:lnTo>
                  <a:lnTo>
                    <a:pt x="527" y="380"/>
                  </a:lnTo>
                  <a:lnTo>
                    <a:pt x="527" y="443"/>
                  </a:lnTo>
                  <a:lnTo>
                    <a:pt x="546" y="431"/>
                  </a:lnTo>
                  <a:lnTo>
                    <a:pt x="567" y="417"/>
                  </a:lnTo>
                  <a:lnTo>
                    <a:pt x="590" y="403"/>
                  </a:lnTo>
                  <a:lnTo>
                    <a:pt x="613" y="390"/>
                  </a:lnTo>
                  <a:lnTo>
                    <a:pt x="636" y="377"/>
                  </a:lnTo>
                  <a:lnTo>
                    <a:pt x="659" y="368"/>
                  </a:lnTo>
                  <a:lnTo>
                    <a:pt x="680" y="362"/>
                  </a:lnTo>
                  <a:lnTo>
                    <a:pt x="670" y="393"/>
                  </a:lnTo>
                  <a:lnTo>
                    <a:pt x="657" y="419"/>
                  </a:lnTo>
                  <a:lnTo>
                    <a:pt x="642" y="441"/>
                  </a:lnTo>
                  <a:lnTo>
                    <a:pt x="626" y="460"/>
                  </a:lnTo>
                  <a:lnTo>
                    <a:pt x="609" y="475"/>
                  </a:lnTo>
                  <a:lnTo>
                    <a:pt x="590" y="487"/>
                  </a:lnTo>
                  <a:lnTo>
                    <a:pt x="569" y="495"/>
                  </a:lnTo>
                  <a:lnTo>
                    <a:pt x="549" y="502"/>
                  </a:lnTo>
                  <a:lnTo>
                    <a:pt x="528" y="505"/>
                  </a:lnTo>
                  <a:lnTo>
                    <a:pt x="528" y="563"/>
                  </a:lnTo>
                  <a:lnTo>
                    <a:pt x="546" y="550"/>
                  </a:lnTo>
                  <a:lnTo>
                    <a:pt x="567" y="537"/>
                  </a:lnTo>
                  <a:lnTo>
                    <a:pt x="590" y="524"/>
                  </a:lnTo>
                  <a:lnTo>
                    <a:pt x="613" y="512"/>
                  </a:lnTo>
                  <a:lnTo>
                    <a:pt x="636" y="500"/>
                  </a:lnTo>
                  <a:lnTo>
                    <a:pt x="659" y="491"/>
                  </a:lnTo>
                  <a:lnTo>
                    <a:pt x="680" y="486"/>
                  </a:lnTo>
                  <a:lnTo>
                    <a:pt x="668" y="520"/>
                  </a:lnTo>
                  <a:lnTo>
                    <a:pt x="653" y="550"/>
                  </a:lnTo>
                  <a:lnTo>
                    <a:pt x="636" y="576"/>
                  </a:lnTo>
                  <a:lnTo>
                    <a:pt x="617" y="598"/>
                  </a:lnTo>
                  <a:lnTo>
                    <a:pt x="597" y="617"/>
                  </a:lnTo>
                  <a:lnTo>
                    <a:pt x="574" y="631"/>
                  </a:lnTo>
                  <a:lnTo>
                    <a:pt x="551" y="641"/>
                  </a:lnTo>
                  <a:lnTo>
                    <a:pt x="528" y="647"/>
                  </a:lnTo>
                  <a:lnTo>
                    <a:pt x="528" y="696"/>
                  </a:lnTo>
                  <a:lnTo>
                    <a:pt x="546" y="684"/>
                  </a:lnTo>
                  <a:lnTo>
                    <a:pt x="567" y="671"/>
                  </a:lnTo>
                  <a:lnTo>
                    <a:pt x="590" y="657"/>
                  </a:lnTo>
                  <a:lnTo>
                    <a:pt x="613" y="644"/>
                  </a:lnTo>
                  <a:lnTo>
                    <a:pt x="636" y="634"/>
                  </a:lnTo>
                  <a:lnTo>
                    <a:pt x="659" y="625"/>
                  </a:lnTo>
                  <a:lnTo>
                    <a:pt x="680" y="620"/>
                  </a:lnTo>
                  <a:lnTo>
                    <a:pt x="669" y="655"/>
                  </a:lnTo>
                  <a:lnTo>
                    <a:pt x="654" y="686"/>
                  </a:lnTo>
                  <a:lnTo>
                    <a:pt x="637" y="711"/>
                  </a:lnTo>
                  <a:lnTo>
                    <a:pt x="619" y="734"/>
                  </a:lnTo>
                  <a:lnTo>
                    <a:pt x="598" y="751"/>
                  </a:lnTo>
                  <a:lnTo>
                    <a:pt x="575" y="764"/>
                  </a:lnTo>
                  <a:lnTo>
                    <a:pt x="551" y="773"/>
                  </a:lnTo>
                  <a:lnTo>
                    <a:pt x="527" y="777"/>
                  </a:lnTo>
                  <a:lnTo>
                    <a:pt x="527" y="817"/>
                  </a:lnTo>
                  <a:lnTo>
                    <a:pt x="550" y="804"/>
                  </a:lnTo>
                  <a:lnTo>
                    <a:pt x="575" y="789"/>
                  </a:lnTo>
                  <a:lnTo>
                    <a:pt x="603" y="773"/>
                  </a:lnTo>
                  <a:lnTo>
                    <a:pt x="632" y="758"/>
                  </a:lnTo>
                  <a:lnTo>
                    <a:pt x="661" y="745"/>
                  </a:lnTo>
                  <a:lnTo>
                    <a:pt x="688" y="735"/>
                  </a:lnTo>
                  <a:lnTo>
                    <a:pt x="713" y="729"/>
                  </a:lnTo>
                  <a:lnTo>
                    <a:pt x="701" y="762"/>
                  </a:lnTo>
                  <a:lnTo>
                    <a:pt x="686" y="793"/>
                  </a:lnTo>
                  <a:lnTo>
                    <a:pt x="668" y="819"/>
                  </a:lnTo>
                  <a:lnTo>
                    <a:pt x="648" y="842"/>
                  </a:lnTo>
                  <a:lnTo>
                    <a:pt x="626" y="861"/>
                  </a:lnTo>
                  <a:lnTo>
                    <a:pt x="603" y="876"/>
                  </a:lnTo>
                  <a:lnTo>
                    <a:pt x="578" y="887"/>
                  </a:lnTo>
                  <a:lnTo>
                    <a:pt x="553" y="896"/>
                  </a:lnTo>
                  <a:lnTo>
                    <a:pt x="527" y="900"/>
                  </a:lnTo>
                  <a:lnTo>
                    <a:pt x="527" y="945"/>
                  </a:lnTo>
                  <a:lnTo>
                    <a:pt x="542" y="935"/>
                  </a:lnTo>
                  <a:lnTo>
                    <a:pt x="561" y="924"/>
                  </a:lnTo>
                  <a:lnTo>
                    <a:pt x="581" y="915"/>
                  </a:lnTo>
                  <a:lnTo>
                    <a:pt x="603" y="907"/>
                  </a:lnTo>
                  <a:lnTo>
                    <a:pt x="622" y="900"/>
                  </a:lnTo>
                  <a:lnTo>
                    <a:pt x="639" y="896"/>
                  </a:lnTo>
                  <a:lnTo>
                    <a:pt x="632" y="918"/>
                  </a:lnTo>
                  <a:lnTo>
                    <a:pt x="623" y="937"/>
                  </a:lnTo>
                  <a:lnTo>
                    <a:pt x="611" y="953"/>
                  </a:lnTo>
                  <a:lnTo>
                    <a:pt x="598" y="967"/>
                  </a:lnTo>
                  <a:lnTo>
                    <a:pt x="584" y="977"/>
                  </a:lnTo>
                  <a:lnTo>
                    <a:pt x="569" y="986"/>
                  </a:lnTo>
                  <a:lnTo>
                    <a:pt x="554" y="993"/>
                  </a:lnTo>
                  <a:lnTo>
                    <a:pt x="540" y="998"/>
                  </a:lnTo>
                  <a:lnTo>
                    <a:pt x="527" y="1001"/>
                  </a:lnTo>
                  <a:lnTo>
                    <a:pt x="527" y="1087"/>
                  </a:lnTo>
                  <a:lnTo>
                    <a:pt x="540" y="1086"/>
                  </a:lnTo>
                  <a:lnTo>
                    <a:pt x="553" y="1084"/>
                  </a:lnTo>
                  <a:lnTo>
                    <a:pt x="554" y="1067"/>
                  </a:lnTo>
                  <a:lnTo>
                    <a:pt x="560" y="1049"/>
                  </a:lnTo>
                  <a:lnTo>
                    <a:pt x="570" y="1032"/>
                  </a:lnTo>
                  <a:lnTo>
                    <a:pt x="587" y="1015"/>
                  </a:lnTo>
                  <a:lnTo>
                    <a:pt x="607" y="999"/>
                  </a:lnTo>
                  <a:lnTo>
                    <a:pt x="606" y="1015"/>
                  </a:lnTo>
                  <a:lnTo>
                    <a:pt x="603" y="1031"/>
                  </a:lnTo>
                  <a:lnTo>
                    <a:pt x="599" y="1047"/>
                  </a:lnTo>
                  <a:lnTo>
                    <a:pt x="593" y="1064"/>
                  </a:lnTo>
                  <a:lnTo>
                    <a:pt x="589" y="1078"/>
                  </a:lnTo>
                  <a:lnTo>
                    <a:pt x="619" y="1070"/>
                  </a:lnTo>
                  <a:lnTo>
                    <a:pt x="649" y="1058"/>
                  </a:lnTo>
                  <a:lnTo>
                    <a:pt x="646" y="1036"/>
                  </a:lnTo>
                  <a:lnTo>
                    <a:pt x="647" y="1011"/>
                  </a:lnTo>
                  <a:lnTo>
                    <a:pt x="653" y="985"/>
                  </a:lnTo>
                  <a:lnTo>
                    <a:pt x="665" y="959"/>
                  </a:lnTo>
                  <a:lnTo>
                    <a:pt x="681" y="931"/>
                  </a:lnTo>
                  <a:lnTo>
                    <a:pt x="702" y="906"/>
                  </a:lnTo>
                  <a:lnTo>
                    <a:pt x="706" y="924"/>
                  </a:lnTo>
                  <a:lnTo>
                    <a:pt x="706" y="945"/>
                  </a:lnTo>
                  <a:lnTo>
                    <a:pt x="706" y="967"/>
                  </a:lnTo>
                  <a:lnTo>
                    <a:pt x="704" y="989"/>
                  </a:lnTo>
                  <a:lnTo>
                    <a:pt x="701" y="1011"/>
                  </a:lnTo>
                  <a:lnTo>
                    <a:pt x="699" y="1030"/>
                  </a:lnTo>
                  <a:lnTo>
                    <a:pt x="732" y="1009"/>
                  </a:lnTo>
                  <a:lnTo>
                    <a:pt x="763" y="984"/>
                  </a:lnTo>
                  <a:lnTo>
                    <a:pt x="755" y="965"/>
                  </a:lnTo>
                  <a:lnTo>
                    <a:pt x="751" y="943"/>
                  </a:lnTo>
                  <a:lnTo>
                    <a:pt x="750" y="920"/>
                  </a:lnTo>
                  <a:lnTo>
                    <a:pt x="753" y="896"/>
                  </a:lnTo>
                  <a:lnTo>
                    <a:pt x="761" y="869"/>
                  </a:lnTo>
                  <a:lnTo>
                    <a:pt x="773" y="843"/>
                  </a:lnTo>
                  <a:lnTo>
                    <a:pt x="790" y="815"/>
                  </a:lnTo>
                  <a:lnTo>
                    <a:pt x="796" y="832"/>
                  </a:lnTo>
                  <a:lnTo>
                    <a:pt x="800" y="854"/>
                  </a:lnTo>
                  <a:lnTo>
                    <a:pt x="803" y="877"/>
                  </a:lnTo>
                  <a:lnTo>
                    <a:pt x="804" y="901"/>
                  </a:lnTo>
                  <a:lnTo>
                    <a:pt x="805" y="924"/>
                  </a:lnTo>
                  <a:lnTo>
                    <a:pt x="805" y="943"/>
                  </a:lnTo>
                  <a:lnTo>
                    <a:pt x="834" y="912"/>
                  </a:lnTo>
                  <a:lnTo>
                    <a:pt x="862" y="877"/>
                  </a:lnTo>
                  <a:lnTo>
                    <a:pt x="851" y="862"/>
                  </a:lnTo>
                  <a:lnTo>
                    <a:pt x="843" y="847"/>
                  </a:lnTo>
                  <a:lnTo>
                    <a:pt x="839" y="830"/>
                  </a:lnTo>
                  <a:lnTo>
                    <a:pt x="838" y="813"/>
                  </a:lnTo>
                  <a:lnTo>
                    <a:pt x="840" y="794"/>
                  </a:lnTo>
                  <a:lnTo>
                    <a:pt x="845" y="772"/>
                  </a:lnTo>
                  <a:lnTo>
                    <a:pt x="854" y="748"/>
                  </a:lnTo>
                  <a:lnTo>
                    <a:pt x="867" y="720"/>
                  </a:lnTo>
                  <a:lnTo>
                    <a:pt x="875" y="742"/>
                  </a:lnTo>
                  <a:lnTo>
                    <a:pt x="882" y="764"/>
                  </a:lnTo>
                  <a:lnTo>
                    <a:pt x="888" y="789"/>
                  </a:lnTo>
                  <a:lnTo>
                    <a:pt x="892" y="813"/>
                  </a:lnTo>
                  <a:lnTo>
                    <a:pt x="894" y="835"/>
                  </a:lnTo>
                  <a:lnTo>
                    <a:pt x="909" y="815"/>
                  </a:lnTo>
                  <a:lnTo>
                    <a:pt x="923" y="794"/>
                  </a:lnTo>
                  <a:lnTo>
                    <a:pt x="936" y="769"/>
                  </a:lnTo>
                  <a:lnTo>
                    <a:pt x="932" y="756"/>
                  </a:lnTo>
                  <a:lnTo>
                    <a:pt x="932" y="743"/>
                  </a:lnTo>
                  <a:lnTo>
                    <a:pt x="935" y="732"/>
                  </a:lnTo>
                  <a:lnTo>
                    <a:pt x="942" y="721"/>
                  </a:lnTo>
                  <a:lnTo>
                    <a:pt x="952" y="711"/>
                  </a:lnTo>
                  <a:lnTo>
                    <a:pt x="963" y="703"/>
                  </a:lnTo>
                  <a:lnTo>
                    <a:pt x="974" y="697"/>
                  </a:lnTo>
                  <a:lnTo>
                    <a:pt x="986" y="696"/>
                  </a:lnTo>
                  <a:lnTo>
                    <a:pt x="997" y="700"/>
                  </a:lnTo>
                  <a:lnTo>
                    <a:pt x="1006" y="706"/>
                  </a:lnTo>
                  <a:lnTo>
                    <a:pt x="1011" y="714"/>
                  </a:lnTo>
                  <a:lnTo>
                    <a:pt x="1013" y="723"/>
                  </a:lnTo>
                  <a:lnTo>
                    <a:pt x="1012" y="733"/>
                  </a:lnTo>
                  <a:lnTo>
                    <a:pt x="1009" y="744"/>
                  </a:lnTo>
                  <a:lnTo>
                    <a:pt x="1005" y="754"/>
                  </a:lnTo>
                  <a:lnTo>
                    <a:pt x="1001" y="763"/>
                  </a:lnTo>
                  <a:lnTo>
                    <a:pt x="995" y="773"/>
                  </a:lnTo>
                  <a:lnTo>
                    <a:pt x="987" y="782"/>
                  </a:lnTo>
                  <a:lnTo>
                    <a:pt x="977" y="787"/>
                  </a:lnTo>
                  <a:lnTo>
                    <a:pt x="963" y="789"/>
                  </a:lnTo>
                  <a:lnTo>
                    <a:pt x="947" y="814"/>
                  </a:lnTo>
                  <a:lnTo>
                    <a:pt x="930" y="839"/>
                  </a:lnTo>
                  <a:lnTo>
                    <a:pt x="913" y="862"/>
                  </a:lnTo>
                  <a:lnTo>
                    <a:pt x="940" y="871"/>
                  </a:lnTo>
                  <a:lnTo>
                    <a:pt x="965" y="880"/>
                  </a:lnTo>
                  <a:lnTo>
                    <a:pt x="986" y="894"/>
                  </a:lnTo>
                  <a:lnTo>
                    <a:pt x="1006" y="910"/>
                  </a:lnTo>
                  <a:lnTo>
                    <a:pt x="983" y="919"/>
                  </a:lnTo>
                  <a:lnTo>
                    <a:pt x="962" y="924"/>
                  </a:lnTo>
                  <a:lnTo>
                    <a:pt x="943" y="925"/>
                  </a:lnTo>
                  <a:lnTo>
                    <a:pt x="927" y="924"/>
                  </a:lnTo>
                  <a:lnTo>
                    <a:pt x="912" y="920"/>
                  </a:lnTo>
                  <a:lnTo>
                    <a:pt x="898" y="914"/>
                  </a:lnTo>
                  <a:lnTo>
                    <a:pt x="886" y="905"/>
                  </a:lnTo>
                  <a:lnTo>
                    <a:pt x="870" y="923"/>
                  </a:lnTo>
                  <a:lnTo>
                    <a:pt x="853" y="942"/>
                  </a:lnTo>
                  <a:lnTo>
                    <a:pt x="836" y="961"/>
                  </a:lnTo>
                  <a:lnTo>
                    <a:pt x="820" y="977"/>
                  </a:lnTo>
                  <a:lnTo>
                    <a:pt x="841" y="984"/>
                  </a:lnTo>
                  <a:lnTo>
                    <a:pt x="860" y="991"/>
                  </a:lnTo>
                  <a:lnTo>
                    <a:pt x="879" y="1001"/>
                  </a:lnTo>
                  <a:lnTo>
                    <a:pt x="896" y="1014"/>
                  </a:lnTo>
                  <a:lnTo>
                    <a:pt x="914" y="1031"/>
                  </a:lnTo>
                  <a:lnTo>
                    <a:pt x="888" y="1040"/>
                  </a:lnTo>
                  <a:lnTo>
                    <a:pt x="864" y="1045"/>
                  </a:lnTo>
                  <a:lnTo>
                    <a:pt x="842" y="1046"/>
                  </a:lnTo>
                  <a:lnTo>
                    <a:pt x="823" y="1044"/>
                  </a:lnTo>
                  <a:lnTo>
                    <a:pt x="805" y="1039"/>
                  </a:lnTo>
                  <a:lnTo>
                    <a:pt x="789" y="1030"/>
                  </a:lnTo>
                  <a:lnTo>
                    <a:pt x="776" y="1019"/>
                  </a:lnTo>
                  <a:lnTo>
                    <a:pt x="755" y="1038"/>
                  </a:lnTo>
                  <a:lnTo>
                    <a:pt x="734" y="1055"/>
                  </a:lnTo>
                  <a:lnTo>
                    <a:pt x="711" y="1071"/>
                  </a:lnTo>
                  <a:lnTo>
                    <a:pt x="738" y="1085"/>
                  </a:lnTo>
                  <a:lnTo>
                    <a:pt x="760" y="1101"/>
                  </a:lnTo>
                  <a:lnTo>
                    <a:pt x="780" y="1120"/>
                  </a:lnTo>
                  <a:lnTo>
                    <a:pt x="797" y="1141"/>
                  </a:lnTo>
                  <a:lnTo>
                    <a:pt x="769" y="1146"/>
                  </a:lnTo>
                  <a:lnTo>
                    <a:pt x="743" y="1146"/>
                  </a:lnTo>
                  <a:lnTo>
                    <a:pt x="719" y="1143"/>
                  </a:lnTo>
                  <a:lnTo>
                    <a:pt x="699" y="1136"/>
                  </a:lnTo>
                  <a:lnTo>
                    <a:pt x="683" y="1126"/>
                  </a:lnTo>
                  <a:lnTo>
                    <a:pt x="669" y="1112"/>
                  </a:lnTo>
                  <a:lnTo>
                    <a:pt x="659" y="1096"/>
                  </a:lnTo>
                  <a:lnTo>
                    <a:pt x="627" y="1108"/>
                  </a:lnTo>
                  <a:lnTo>
                    <a:pt x="596" y="1116"/>
                  </a:lnTo>
                  <a:lnTo>
                    <a:pt x="610" y="1129"/>
                  </a:lnTo>
                  <a:lnTo>
                    <a:pt x="622" y="1142"/>
                  </a:lnTo>
                  <a:lnTo>
                    <a:pt x="632" y="1155"/>
                  </a:lnTo>
                  <a:lnTo>
                    <a:pt x="640" y="1170"/>
                  </a:lnTo>
                  <a:lnTo>
                    <a:pt x="618" y="1169"/>
                  </a:lnTo>
                  <a:lnTo>
                    <a:pt x="599" y="1165"/>
                  </a:lnTo>
                  <a:lnTo>
                    <a:pt x="583" y="1160"/>
                  </a:lnTo>
                  <a:lnTo>
                    <a:pt x="570" y="1152"/>
                  </a:lnTo>
                  <a:lnTo>
                    <a:pt x="561" y="1141"/>
                  </a:lnTo>
                  <a:lnTo>
                    <a:pt x="556" y="1128"/>
                  </a:lnTo>
                  <a:lnTo>
                    <a:pt x="546" y="1130"/>
                  </a:lnTo>
                  <a:lnTo>
                    <a:pt x="537" y="1134"/>
                  </a:lnTo>
                  <a:lnTo>
                    <a:pt x="527" y="1135"/>
                  </a:lnTo>
                  <a:lnTo>
                    <a:pt x="527" y="1232"/>
                  </a:lnTo>
                  <a:lnTo>
                    <a:pt x="466" y="1204"/>
                  </a:lnTo>
                  <a:lnTo>
                    <a:pt x="466" y="1134"/>
                  </a:lnTo>
                  <a:lnTo>
                    <a:pt x="461" y="1133"/>
                  </a:lnTo>
                  <a:lnTo>
                    <a:pt x="453" y="1131"/>
                  </a:lnTo>
                  <a:lnTo>
                    <a:pt x="446" y="1129"/>
                  </a:lnTo>
                  <a:lnTo>
                    <a:pt x="440" y="1128"/>
                  </a:lnTo>
                  <a:lnTo>
                    <a:pt x="434" y="1140"/>
                  </a:lnTo>
                  <a:lnTo>
                    <a:pt x="426" y="1150"/>
                  </a:lnTo>
                  <a:lnTo>
                    <a:pt x="416" y="1158"/>
                  </a:lnTo>
                  <a:lnTo>
                    <a:pt x="402" y="1163"/>
                  </a:lnTo>
                  <a:lnTo>
                    <a:pt x="384" y="1166"/>
                  </a:lnTo>
                  <a:lnTo>
                    <a:pt x="363" y="1168"/>
                  </a:lnTo>
                  <a:lnTo>
                    <a:pt x="369" y="1155"/>
                  </a:lnTo>
                  <a:lnTo>
                    <a:pt x="375" y="1143"/>
                  </a:lnTo>
                  <a:lnTo>
                    <a:pt x="381" y="1133"/>
                  </a:lnTo>
                  <a:lnTo>
                    <a:pt x="390" y="1124"/>
                  </a:lnTo>
                  <a:lnTo>
                    <a:pt x="402" y="1115"/>
                  </a:lnTo>
                  <a:lnTo>
                    <a:pt x="381" y="1108"/>
                  </a:lnTo>
                  <a:lnTo>
                    <a:pt x="360" y="1099"/>
                  </a:lnTo>
                  <a:lnTo>
                    <a:pt x="339" y="1090"/>
                  </a:lnTo>
                  <a:lnTo>
                    <a:pt x="331" y="1105"/>
                  </a:lnTo>
                  <a:lnTo>
                    <a:pt x="321" y="1119"/>
                  </a:lnTo>
                  <a:lnTo>
                    <a:pt x="308" y="1129"/>
                  </a:lnTo>
                  <a:lnTo>
                    <a:pt x="293" y="1136"/>
                  </a:lnTo>
                  <a:lnTo>
                    <a:pt x="274" y="1141"/>
                  </a:lnTo>
                  <a:lnTo>
                    <a:pt x="253" y="1142"/>
                  </a:lnTo>
                  <a:lnTo>
                    <a:pt x="230" y="1141"/>
                  </a:lnTo>
                  <a:lnTo>
                    <a:pt x="202" y="1136"/>
                  </a:lnTo>
                  <a:lnTo>
                    <a:pt x="217" y="1118"/>
                  </a:lnTo>
                  <a:lnTo>
                    <a:pt x="233" y="1100"/>
                  </a:lnTo>
                  <a:lnTo>
                    <a:pt x="250" y="1086"/>
                  </a:lnTo>
                  <a:lnTo>
                    <a:pt x="269" y="1074"/>
                  </a:lnTo>
                  <a:lnTo>
                    <a:pt x="291" y="1064"/>
                  </a:lnTo>
                  <a:lnTo>
                    <a:pt x="271" y="1051"/>
                  </a:lnTo>
                  <a:lnTo>
                    <a:pt x="253" y="1038"/>
                  </a:lnTo>
                  <a:lnTo>
                    <a:pt x="234" y="1021"/>
                  </a:lnTo>
                  <a:lnTo>
                    <a:pt x="222" y="1033"/>
                  </a:lnTo>
                  <a:lnTo>
                    <a:pt x="206" y="1042"/>
                  </a:lnTo>
                  <a:lnTo>
                    <a:pt x="188" y="1048"/>
                  </a:lnTo>
                  <a:lnTo>
                    <a:pt x="169" y="1051"/>
                  </a:lnTo>
                  <a:lnTo>
                    <a:pt x="147" y="1050"/>
                  </a:lnTo>
                  <a:lnTo>
                    <a:pt x="122" y="1045"/>
                  </a:lnTo>
                  <a:lnTo>
                    <a:pt x="96" y="1036"/>
                  </a:lnTo>
                  <a:lnTo>
                    <a:pt x="111" y="1021"/>
                  </a:lnTo>
                  <a:lnTo>
                    <a:pt x="128" y="1007"/>
                  </a:lnTo>
                  <a:lnTo>
                    <a:pt x="146" y="995"/>
                  </a:lnTo>
                  <a:lnTo>
                    <a:pt x="166" y="986"/>
                  </a:lnTo>
                  <a:lnTo>
                    <a:pt x="188" y="980"/>
                  </a:lnTo>
                  <a:lnTo>
                    <a:pt x="169" y="959"/>
                  </a:lnTo>
                  <a:lnTo>
                    <a:pt x="150" y="935"/>
                  </a:lnTo>
                  <a:lnTo>
                    <a:pt x="130" y="911"/>
                  </a:lnTo>
                  <a:lnTo>
                    <a:pt x="117" y="921"/>
                  </a:lnTo>
                  <a:lnTo>
                    <a:pt x="102" y="928"/>
                  </a:lnTo>
                  <a:lnTo>
                    <a:pt x="86" y="933"/>
                  </a:lnTo>
                  <a:lnTo>
                    <a:pt x="66" y="935"/>
                  </a:lnTo>
                  <a:lnTo>
                    <a:pt x="46" y="933"/>
                  </a:lnTo>
                  <a:lnTo>
                    <a:pt x="24" y="928"/>
                  </a:lnTo>
                  <a:lnTo>
                    <a:pt x="0" y="920"/>
                  </a:lnTo>
                  <a:lnTo>
                    <a:pt x="13" y="907"/>
                  </a:lnTo>
                  <a:lnTo>
                    <a:pt x="27" y="894"/>
                  </a:lnTo>
                  <a:lnTo>
                    <a:pt x="42" y="882"/>
                  </a:lnTo>
                  <a:lnTo>
                    <a:pt x="58" y="873"/>
                  </a:lnTo>
                  <a:lnTo>
                    <a:pt x="76" y="867"/>
                  </a:lnTo>
                  <a:lnTo>
                    <a:pt x="94" y="865"/>
                  </a:lnTo>
                  <a:lnTo>
                    <a:pt x="77" y="839"/>
                  </a:lnTo>
                  <a:lnTo>
                    <a:pt x="59" y="810"/>
                  </a:lnTo>
                  <a:lnTo>
                    <a:pt x="51" y="810"/>
                  </a:lnTo>
                  <a:lnTo>
                    <a:pt x="42" y="808"/>
                  </a:lnTo>
                  <a:lnTo>
                    <a:pt x="33" y="803"/>
                  </a:lnTo>
                  <a:lnTo>
                    <a:pt x="24" y="794"/>
                  </a:lnTo>
                  <a:lnTo>
                    <a:pt x="18" y="786"/>
                  </a:lnTo>
                  <a:lnTo>
                    <a:pt x="13" y="774"/>
                  </a:lnTo>
                  <a:lnTo>
                    <a:pt x="9" y="763"/>
                  </a:lnTo>
                  <a:lnTo>
                    <a:pt x="8" y="752"/>
                  </a:lnTo>
                  <a:lnTo>
                    <a:pt x="8" y="741"/>
                  </a:lnTo>
                  <a:lnTo>
                    <a:pt x="12" y="732"/>
                  </a:lnTo>
                  <a:lnTo>
                    <a:pt x="20" y="726"/>
                  </a:lnTo>
                  <a:lnTo>
                    <a:pt x="27" y="721"/>
                  </a:lnTo>
                  <a:lnTo>
                    <a:pt x="36" y="721"/>
                  </a:lnTo>
                  <a:lnTo>
                    <a:pt x="45" y="724"/>
                  </a:lnTo>
                  <a:lnTo>
                    <a:pt x="55" y="729"/>
                  </a:lnTo>
                  <a:lnTo>
                    <a:pt x="64" y="736"/>
                  </a:lnTo>
                  <a:lnTo>
                    <a:pt x="73" y="743"/>
                  </a:lnTo>
                  <a:lnTo>
                    <a:pt x="79" y="751"/>
                  </a:lnTo>
                  <a:lnTo>
                    <a:pt x="84" y="764"/>
                  </a:lnTo>
                  <a:lnTo>
                    <a:pt x="85" y="774"/>
                  </a:lnTo>
                  <a:lnTo>
                    <a:pt x="84" y="785"/>
                  </a:lnTo>
                  <a:lnTo>
                    <a:pt x="82" y="794"/>
                  </a:lnTo>
                  <a:lnTo>
                    <a:pt x="100" y="821"/>
                  </a:lnTo>
                  <a:lnTo>
                    <a:pt x="118" y="847"/>
                  </a:lnTo>
                  <a:lnTo>
                    <a:pt x="116" y="816"/>
                  </a:lnTo>
                  <a:lnTo>
                    <a:pt x="118" y="788"/>
                  </a:lnTo>
                  <a:lnTo>
                    <a:pt x="123" y="762"/>
                  </a:lnTo>
                  <a:lnTo>
                    <a:pt x="130" y="739"/>
                  </a:lnTo>
                  <a:lnTo>
                    <a:pt x="138" y="718"/>
                  </a:lnTo>
                  <a:lnTo>
                    <a:pt x="156" y="746"/>
                  </a:lnTo>
                  <a:lnTo>
                    <a:pt x="167" y="773"/>
                  </a:lnTo>
                  <a:lnTo>
                    <a:pt x="172" y="798"/>
                  </a:lnTo>
                  <a:lnTo>
                    <a:pt x="172" y="822"/>
                  </a:lnTo>
                  <a:lnTo>
                    <a:pt x="168" y="844"/>
                  </a:lnTo>
                  <a:lnTo>
                    <a:pt x="161" y="864"/>
                  </a:lnTo>
                  <a:lnTo>
                    <a:pt x="151" y="882"/>
                  </a:lnTo>
                  <a:lnTo>
                    <a:pt x="170" y="905"/>
                  </a:lnTo>
                  <a:lnTo>
                    <a:pt x="188" y="925"/>
                  </a:lnTo>
                  <a:lnTo>
                    <a:pt x="206" y="945"/>
                  </a:lnTo>
                  <a:lnTo>
                    <a:pt x="204" y="925"/>
                  </a:lnTo>
                  <a:lnTo>
                    <a:pt x="204" y="903"/>
                  </a:lnTo>
                  <a:lnTo>
                    <a:pt x="205" y="880"/>
                  </a:lnTo>
                  <a:lnTo>
                    <a:pt x="208" y="858"/>
                  </a:lnTo>
                  <a:lnTo>
                    <a:pt x="213" y="838"/>
                  </a:lnTo>
                  <a:lnTo>
                    <a:pt x="220" y="820"/>
                  </a:lnTo>
                  <a:lnTo>
                    <a:pt x="238" y="851"/>
                  </a:lnTo>
                  <a:lnTo>
                    <a:pt x="251" y="881"/>
                  </a:lnTo>
                  <a:lnTo>
                    <a:pt x="258" y="910"/>
                  </a:lnTo>
                  <a:lnTo>
                    <a:pt x="260" y="937"/>
                  </a:lnTo>
                  <a:lnTo>
                    <a:pt x="257" y="963"/>
                  </a:lnTo>
                  <a:lnTo>
                    <a:pt x="249" y="985"/>
                  </a:lnTo>
                  <a:lnTo>
                    <a:pt x="276" y="1008"/>
                  </a:lnTo>
                  <a:lnTo>
                    <a:pt x="304" y="1028"/>
                  </a:lnTo>
                  <a:lnTo>
                    <a:pt x="299" y="1009"/>
                  </a:lnTo>
                  <a:lnTo>
                    <a:pt x="296" y="986"/>
                  </a:lnTo>
                  <a:lnTo>
                    <a:pt x="294" y="964"/>
                  </a:lnTo>
                  <a:lnTo>
                    <a:pt x="293" y="940"/>
                  </a:lnTo>
                  <a:lnTo>
                    <a:pt x="295" y="919"/>
                  </a:lnTo>
                  <a:lnTo>
                    <a:pt x="298" y="901"/>
                  </a:lnTo>
                  <a:lnTo>
                    <a:pt x="320" y="927"/>
                  </a:lnTo>
                  <a:lnTo>
                    <a:pt x="336" y="954"/>
                  </a:lnTo>
                  <a:lnTo>
                    <a:pt x="348" y="980"/>
                  </a:lnTo>
                  <a:lnTo>
                    <a:pt x="354" y="1006"/>
                  </a:lnTo>
                  <a:lnTo>
                    <a:pt x="355" y="1030"/>
                  </a:lnTo>
                  <a:lnTo>
                    <a:pt x="351" y="1052"/>
                  </a:lnTo>
                  <a:lnTo>
                    <a:pt x="383" y="1067"/>
                  </a:lnTo>
                  <a:lnTo>
                    <a:pt x="414" y="1076"/>
                  </a:lnTo>
                  <a:lnTo>
                    <a:pt x="409" y="1062"/>
                  </a:lnTo>
                  <a:lnTo>
                    <a:pt x="403" y="1046"/>
                  </a:lnTo>
                  <a:lnTo>
                    <a:pt x="399" y="1029"/>
                  </a:lnTo>
                  <a:lnTo>
                    <a:pt x="397" y="1012"/>
                  </a:lnTo>
                  <a:lnTo>
                    <a:pt x="397" y="997"/>
                  </a:lnTo>
                  <a:lnTo>
                    <a:pt x="416" y="1012"/>
                  </a:lnTo>
                  <a:lnTo>
                    <a:pt x="429" y="1028"/>
                  </a:lnTo>
                  <a:lnTo>
                    <a:pt x="438" y="1044"/>
                  </a:lnTo>
                  <a:lnTo>
                    <a:pt x="442" y="1060"/>
                  </a:lnTo>
                  <a:lnTo>
                    <a:pt x="442" y="1078"/>
                  </a:lnTo>
                  <a:lnTo>
                    <a:pt x="448" y="1080"/>
                  </a:lnTo>
                  <a:lnTo>
                    <a:pt x="456" y="1082"/>
                  </a:lnTo>
                  <a:lnTo>
                    <a:pt x="464" y="1085"/>
                  </a:lnTo>
                  <a:lnTo>
                    <a:pt x="469" y="1086"/>
                  </a:lnTo>
                  <a:lnTo>
                    <a:pt x="468" y="1001"/>
                  </a:lnTo>
                  <a:lnTo>
                    <a:pt x="455" y="998"/>
                  </a:lnTo>
                  <a:lnTo>
                    <a:pt x="442" y="993"/>
                  </a:lnTo>
                  <a:lnTo>
                    <a:pt x="427" y="987"/>
                  </a:lnTo>
                  <a:lnTo>
                    <a:pt x="413" y="979"/>
                  </a:lnTo>
                  <a:lnTo>
                    <a:pt x="399" y="969"/>
                  </a:lnTo>
                  <a:lnTo>
                    <a:pt x="386" y="956"/>
                  </a:lnTo>
                  <a:lnTo>
                    <a:pt x="375" y="940"/>
                  </a:lnTo>
                  <a:lnTo>
                    <a:pt x="365" y="921"/>
                  </a:lnTo>
                  <a:lnTo>
                    <a:pt x="357" y="900"/>
                  </a:lnTo>
                  <a:lnTo>
                    <a:pt x="379" y="905"/>
                  </a:lnTo>
                  <a:lnTo>
                    <a:pt x="402" y="911"/>
                  </a:lnTo>
                  <a:lnTo>
                    <a:pt x="425" y="919"/>
                  </a:lnTo>
                  <a:lnTo>
                    <a:pt x="448" y="930"/>
                  </a:lnTo>
                  <a:lnTo>
                    <a:pt x="468" y="944"/>
                  </a:lnTo>
                  <a:lnTo>
                    <a:pt x="468" y="900"/>
                  </a:lnTo>
                  <a:lnTo>
                    <a:pt x="444" y="897"/>
                  </a:lnTo>
                  <a:lnTo>
                    <a:pt x="418" y="888"/>
                  </a:lnTo>
                  <a:lnTo>
                    <a:pt x="395" y="878"/>
                  </a:lnTo>
                  <a:lnTo>
                    <a:pt x="372" y="863"/>
                  </a:lnTo>
                  <a:lnTo>
                    <a:pt x="350" y="846"/>
                  </a:lnTo>
                  <a:lnTo>
                    <a:pt x="330" y="823"/>
                  </a:lnTo>
                  <a:lnTo>
                    <a:pt x="311" y="798"/>
                  </a:lnTo>
                  <a:lnTo>
                    <a:pt x="295" y="768"/>
                  </a:lnTo>
                  <a:lnTo>
                    <a:pt x="281" y="735"/>
                  </a:lnTo>
                  <a:lnTo>
                    <a:pt x="320" y="744"/>
                  </a:lnTo>
                  <a:lnTo>
                    <a:pt x="357" y="757"/>
                  </a:lnTo>
                  <a:lnTo>
                    <a:pt x="395" y="773"/>
                  </a:lnTo>
                  <a:lnTo>
                    <a:pt x="431" y="794"/>
                  </a:lnTo>
                  <a:lnTo>
                    <a:pt x="468" y="816"/>
                  </a:lnTo>
                  <a:lnTo>
                    <a:pt x="468" y="776"/>
                  </a:lnTo>
                  <a:lnTo>
                    <a:pt x="441" y="771"/>
                  </a:lnTo>
                  <a:lnTo>
                    <a:pt x="414" y="760"/>
                  </a:lnTo>
                  <a:lnTo>
                    <a:pt x="389" y="742"/>
                  </a:lnTo>
                  <a:lnTo>
                    <a:pt x="366" y="719"/>
                  </a:lnTo>
                  <a:lnTo>
                    <a:pt x="345" y="692"/>
                  </a:lnTo>
                  <a:lnTo>
                    <a:pt x="328" y="660"/>
                  </a:lnTo>
                  <a:lnTo>
                    <a:pt x="314" y="625"/>
                  </a:lnTo>
                  <a:lnTo>
                    <a:pt x="354" y="635"/>
                  </a:lnTo>
                  <a:lnTo>
                    <a:pt x="393" y="651"/>
                  </a:lnTo>
                  <a:lnTo>
                    <a:pt x="430" y="671"/>
                  </a:lnTo>
                  <a:lnTo>
                    <a:pt x="468" y="696"/>
                  </a:lnTo>
                  <a:lnTo>
                    <a:pt x="468" y="646"/>
                  </a:lnTo>
                  <a:lnTo>
                    <a:pt x="446" y="642"/>
                  </a:lnTo>
                  <a:lnTo>
                    <a:pt x="422" y="633"/>
                  </a:lnTo>
                  <a:lnTo>
                    <a:pt x="400" y="620"/>
                  </a:lnTo>
                  <a:lnTo>
                    <a:pt x="380" y="602"/>
                  </a:lnTo>
                  <a:lnTo>
                    <a:pt x="360" y="581"/>
                  </a:lnTo>
                  <a:lnTo>
                    <a:pt x="342" y="555"/>
                  </a:lnTo>
                  <a:lnTo>
                    <a:pt x="327" y="526"/>
                  </a:lnTo>
                  <a:lnTo>
                    <a:pt x="314" y="491"/>
                  </a:lnTo>
                  <a:lnTo>
                    <a:pt x="354" y="502"/>
                  </a:lnTo>
                  <a:lnTo>
                    <a:pt x="393" y="517"/>
                  </a:lnTo>
                  <a:lnTo>
                    <a:pt x="430" y="536"/>
                  </a:lnTo>
                  <a:lnTo>
                    <a:pt x="468" y="561"/>
                  </a:lnTo>
                  <a:lnTo>
                    <a:pt x="468" y="506"/>
                  </a:lnTo>
                  <a:lnTo>
                    <a:pt x="448" y="504"/>
                  </a:lnTo>
                  <a:lnTo>
                    <a:pt x="427" y="497"/>
                  </a:lnTo>
                  <a:lnTo>
                    <a:pt x="407" y="490"/>
                  </a:lnTo>
                  <a:lnTo>
                    <a:pt x="388" y="479"/>
                  </a:lnTo>
                  <a:lnTo>
                    <a:pt x="371" y="464"/>
                  </a:lnTo>
                  <a:lnTo>
                    <a:pt x="354" y="447"/>
                  </a:lnTo>
                  <a:lnTo>
                    <a:pt x="339" y="424"/>
                  </a:lnTo>
                  <a:lnTo>
                    <a:pt x="326" y="398"/>
                  </a:lnTo>
                  <a:lnTo>
                    <a:pt x="314" y="368"/>
                  </a:lnTo>
                  <a:lnTo>
                    <a:pt x="346" y="376"/>
                  </a:lnTo>
                  <a:lnTo>
                    <a:pt x="378" y="387"/>
                  </a:lnTo>
                  <a:lnTo>
                    <a:pt x="408" y="404"/>
                  </a:lnTo>
                  <a:lnTo>
                    <a:pt x="439" y="421"/>
                  </a:lnTo>
                  <a:lnTo>
                    <a:pt x="468" y="442"/>
                  </a:lnTo>
                  <a:lnTo>
                    <a:pt x="468" y="380"/>
                  </a:lnTo>
                  <a:lnTo>
                    <a:pt x="452" y="377"/>
                  </a:lnTo>
                  <a:lnTo>
                    <a:pt x="436" y="372"/>
                  </a:lnTo>
                  <a:lnTo>
                    <a:pt x="420" y="365"/>
                  </a:lnTo>
                  <a:lnTo>
                    <a:pt x="405" y="355"/>
                  </a:lnTo>
                  <a:lnTo>
                    <a:pt x="391" y="341"/>
                  </a:lnTo>
                  <a:lnTo>
                    <a:pt x="379" y="323"/>
                  </a:lnTo>
                  <a:lnTo>
                    <a:pt x="367" y="302"/>
                  </a:lnTo>
                  <a:lnTo>
                    <a:pt x="355" y="278"/>
                  </a:lnTo>
                  <a:lnTo>
                    <a:pt x="347" y="247"/>
                  </a:lnTo>
                  <a:lnTo>
                    <a:pt x="379" y="256"/>
                  </a:lnTo>
                  <a:lnTo>
                    <a:pt x="409" y="270"/>
                  </a:lnTo>
                  <a:lnTo>
                    <a:pt x="439" y="288"/>
                  </a:lnTo>
                  <a:lnTo>
                    <a:pt x="468" y="312"/>
                  </a:lnTo>
                  <a:lnTo>
                    <a:pt x="468" y="248"/>
                  </a:lnTo>
                  <a:lnTo>
                    <a:pt x="454" y="245"/>
                  </a:lnTo>
                  <a:lnTo>
                    <a:pt x="441" y="241"/>
                  </a:lnTo>
                  <a:lnTo>
                    <a:pt x="427" y="234"/>
                  </a:lnTo>
                  <a:lnTo>
                    <a:pt x="414" y="225"/>
                  </a:lnTo>
                  <a:lnTo>
                    <a:pt x="403" y="212"/>
                  </a:lnTo>
                  <a:lnTo>
                    <a:pt x="393" y="197"/>
                  </a:lnTo>
                  <a:lnTo>
                    <a:pt x="384" y="177"/>
                  </a:lnTo>
                  <a:lnTo>
                    <a:pt x="376" y="151"/>
                  </a:lnTo>
                  <a:lnTo>
                    <a:pt x="389" y="153"/>
                  </a:lnTo>
                  <a:lnTo>
                    <a:pt x="403" y="156"/>
                  </a:lnTo>
                  <a:lnTo>
                    <a:pt x="418" y="160"/>
                  </a:lnTo>
                  <a:lnTo>
                    <a:pt x="434" y="168"/>
                  </a:lnTo>
                  <a:lnTo>
                    <a:pt x="451" y="177"/>
                  </a:lnTo>
                  <a:lnTo>
                    <a:pt x="468" y="190"/>
                  </a:lnTo>
                  <a:lnTo>
                    <a:pt x="468" y="151"/>
                  </a:lnTo>
                  <a:lnTo>
                    <a:pt x="458" y="134"/>
                  </a:lnTo>
                  <a:lnTo>
                    <a:pt x="451" y="120"/>
                  </a:lnTo>
                  <a:lnTo>
                    <a:pt x="447" y="106"/>
                  </a:lnTo>
                  <a:lnTo>
                    <a:pt x="446" y="94"/>
                  </a:lnTo>
                  <a:lnTo>
                    <a:pt x="446" y="82"/>
                  </a:lnTo>
                  <a:lnTo>
                    <a:pt x="447" y="69"/>
                  </a:lnTo>
                  <a:lnTo>
                    <a:pt x="449" y="56"/>
                  </a:lnTo>
                  <a:lnTo>
                    <a:pt x="451" y="40"/>
                  </a:lnTo>
                  <a:lnTo>
                    <a:pt x="455" y="27"/>
                  </a:lnTo>
                  <a:lnTo>
                    <a:pt x="462" y="16"/>
                  </a:lnTo>
                  <a:lnTo>
                    <a:pt x="470" y="8"/>
                  </a:lnTo>
                  <a:lnTo>
                    <a:pt x="482" y="2"/>
                  </a:lnTo>
                  <a:lnTo>
                    <a:pt x="496" y="0"/>
                  </a:lnTo>
                  <a:lnTo>
                    <a:pt x="512" y="2"/>
                  </a:lnTo>
                  <a:lnTo>
                    <a:pt x="524" y="8"/>
                  </a:lnTo>
                  <a:lnTo>
                    <a:pt x="532" y="16"/>
                  </a:lnTo>
                  <a:lnTo>
                    <a:pt x="539" y="27"/>
                  </a:lnTo>
                  <a:lnTo>
                    <a:pt x="543" y="40"/>
                  </a:lnTo>
                  <a:lnTo>
                    <a:pt x="545" y="56"/>
                  </a:lnTo>
                  <a:lnTo>
                    <a:pt x="547" y="69"/>
                  </a:lnTo>
                  <a:lnTo>
                    <a:pt x="548" y="82"/>
                  </a:lnTo>
                  <a:lnTo>
                    <a:pt x="548" y="94"/>
                  </a:lnTo>
                  <a:lnTo>
                    <a:pt x="547" y="106"/>
                  </a:lnTo>
                  <a:lnTo>
                    <a:pt x="543" y="120"/>
                  </a:lnTo>
                  <a:lnTo>
                    <a:pt x="536" y="134"/>
                  </a:lnTo>
                  <a:lnTo>
                    <a:pt x="526" y="15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3" name="Freeform 10"/>
            <p:cNvSpPr>
              <a:spLocks/>
            </p:cNvSpPr>
            <p:nvPr userDrawn="1"/>
          </p:nvSpPr>
          <p:spPr bwMode="auto">
            <a:xfrm>
              <a:off x="334" y="3735"/>
              <a:ext cx="147" cy="249"/>
            </a:xfrm>
            <a:custGeom>
              <a:avLst/>
              <a:gdLst>
                <a:gd name="T0" fmla="*/ 556 w 735"/>
                <a:gd name="T1" fmla="*/ 1109 h 1245"/>
                <a:gd name="T2" fmla="*/ 622 w 735"/>
                <a:gd name="T3" fmla="*/ 1045 h 1245"/>
                <a:gd name="T4" fmla="*/ 638 w 735"/>
                <a:gd name="T5" fmla="*/ 979 h 1245"/>
                <a:gd name="T6" fmla="*/ 613 w 735"/>
                <a:gd name="T7" fmla="*/ 910 h 1245"/>
                <a:gd name="T8" fmla="*/ 559 w 735"/>
                <a:gd name="T9" fmla="*/ 837 h 1245"/>
                <a:gd name="T10" fmla="*/ 484 w 735"/>
                <a:gd name="T11" fmla="*/ 762 h 1245"/>
                <a:gd name="T12" fmla="*/ 398 w 735"/>
                <a:gd name="T13" fmla="*/ 685 h 1245"/>
                <a:gd name="T14" fmla="*/ 313 w 735"/>
                <a:gd name="T15" fmla="*/ 607 h 1245"/>
                <a:gd name="T16" fmla="*/ 266 w 735"/>
                <a:gd name="T17" fmla="*/ 558 h 1245"/>
                <a:gd name="T18" fmla="*/ 219 w 735"/>
                <a:gd name="T19" fmla="*/ 509 h 1245"/>
                <a:gd name="T20" fmla="*/ 167 w 735"/>
                <a:gd name="T21" fmla="*/ 453 h 1245"/>
                <a:gd name="T22" fmla="*/ 122 w 735"/>
                <a:gd name="T23" fmla="*/ 404 h 1245"/>
                <a:gd name="T24" fmla="*/ 97 w 735"/>
                <a:gd name="T25" fmla="*/ 375 h 1245"/>
                <a:gd name="T26" fmla="*/ 44 w 735"/>
                <a:gd name="T27" fmla="*/ 292 h 1245"/>
                <a:gd name="T28" fmla="*/ 8 w 735"/>
                <a:gd name="T29" fmla="*/ 206 h 1245"/>
                <a:gd name="T30" fmla="*/ 0 w 735"/>
                <a:gd name="T31" fmla="*/ 140 h 1245"/>
                <a:gd name="T32" fmla="*/ 12 w 735"/>
                <a:gd name="T33" fmla="*/ 78 h 1245"/>
                <a:gd name="T34" fmla="*/ 47 w 735"/>
                <a:gd name="T35" fmla="*/ 29 h 1245"/>
                <a:gd name="T36" fmla="*/ 107 w 735"/>
                <a:gd name="T37" fmla="*/ 3 h 1245"/>
                <a:gd name="T38" fmla="*/ 194 w 735"/>
                <a:gd name="T39" fmla="*/ 5 h 1245"/>
                <a:gd name="T40" fmla="*/ 226 w 735"/>
                <a:gd name="T41" fmla="*/ 10 h 1245"/>
                <a:gd name="T42" fmla="*/ 255 w 735"/>
                <a:gd name="T43" fmla="*/ 4 h 1245"/>
                <a:gd name="T44" fmla="*/ 290 w 735"/>
                <a:gd name="T45" fmla="*/ 11 h 1245"/>
                <a:gd name="T46" fmla="*/ 319 w 735"/>
                <a:gd name="T47" fmla="*/ 32 h 1245"/>
                <a:gd name="T48" fmla="*/ 346 w 735"/>
                <a:gd name="T49" fmla="*/ 58 h 1245"/>
                <a:gd name="T50" fmla="*/ 372 w 735"/>
                <a:gd name="T51" fmla="*/ 87 h 1245"/>
                <a:gd name="T52" fmla="*/ 390 w 735"/>
                <a:gd name="T53" fmla="*/ 118 h 1245"/>
                <a:gd name="T54" fmla="*/ 394 w 735"/>
                <a:gd name="T55" fmla="*/ 142 h 1245"/>
                <a:gd name="T56" fmla="*/ 374 w 735"/>
                <a:gd name="T57" fmla="*/ 157 h 1245"/>
                <a:gd name="T58" fmla="*/ 324 w 735"/>
                <a:gd name="T59" fmla="*/ 153 h 1245"/>
                <a:gd name="T60" fmla="*/ 237 w 735"/>
                <a:gd name="T61" fmla="*/ 130 h 1245"/>
                <a:gd name="T62" fmla="*/ 202 w 735"/>
                <a:gd name="T63" fmla="*/ 109 h 1245"/>
                <a:gd name="T64" fmla="*/ 194 w 735"/>
                <a:gd name="T65" fmla="*/ 87 h 1245"/>
                <a:gd name="T66" fmla="*/ 184 w 735"/>
                <a:gd name="T67" fmla="*/ 71 h 1245"/>
                <a:gd name="T68" fmla="*/ 161 w 735"/>
                <a:gd name="T69" fmla="*/ 67 h 1245"/>
                <a:gd name="T70" fmla="*/ 134 w 735"/>
                <a:gd name="T71" fmla="*/ 70 h 1245"/>
                <a:gd name="T72" fmla="*/ 105 w 735"/>
                <a:gd name="T73" fmla="*/ 83 h 1245"/>
                <a:gd name="T74" fmla="*/ 83 w 735"/>
                <a:gd name="T75" fmla="*/ 106 h 1245"/>
                <a:gd name="T76" fmla="*/ 73 w 735"/>
                <a:gd name="T77" fmla="*/ 142 h 1245"/>
                <a:gd name="T78" fmla="*/ 82 w 735"/>
                <a:gd name="T79" fmla="*/ 193 h 1245"/>
                <a:gd name="T80" fmla="*/ 118 w 735"/>
                <a:gd name="T81" fmla="*/ 262 h 1245"/>
                <a:gd name="T82" fmla="*/ 187 w 735"/>
                <a:gd name="T83" fmla="*/ 349 h 1245"/>
                <a:gd name="T84" fmla="*/ 296 w 735"/>
                <a:gd name="T85" fmla="*/ 458 h 1245"/>
                <a:gd name="T86" fmla="*/ 460 w 735"/>
                <a:gd name="T87" fmla="*/ 612 h 1245"/>
                <a:gd name="T88" fmla="*/ 586 w 735"/>
                <a:gd name="T89" fmla="*/ 740 h 1245"/>
                <a:gd name="T90" fmla="*/ 673 w 735"/>
                <a:gd name="T91" fmla="*/ 846 h 1245"/>
                <a:gd name="T92" fmla="*/ 723 w 735"/>
                <a:gd name="T93" fmla="*/ 934 h 1245"/>
                <a:gd name="T94" fmla="*/ 735 w 735"/>
                <a:gd name="T95" fmla="*/ 1011 h 1245"/>
                <a:gd name="T96" fmla="*/ 712 w 735"/>
                <a:gd name="T97" fmla="*/ 1078 h 1245"/>
                <a:gd name="T98" fmla="*/ 653 w 735"/>
                <a:gd name="T99" fmla="*/ 1140 h 1245"/>
                <a:gd name="T100" fmla="*/ 560 w 735"/>
                <a:gd name="T101" fmla="*/ 1202 h 1245"/>
                <a:gd name="T102" fmla="*/ 479 w 735"/>
                <a:gd name="T103" fmla="*/ 1149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35" h="1245">
                  <a:moveTo>
                    <a:pt x="479" y="1149"/>
                  </a:moveTo>
                  <a:lnTo>
                    <a:pt x="520" y="1129"/>
                  </a:lnTo>
                  <a:lnTo>
                    <a:pt x="556" y="1109"/>
                  </a:lnTo>
                  <a:lnTo>
                    <a:pt x="583" y="1088"/>
                  </a:lnTo>
                  <a:lnTo>
                    <a:pt x="605" y="1067"/>
                  </a:lnTo>
                  <a:lnTo>
                    <a:pt x="622" y="1045"/>
                  </a:lnTo>
                  <a:lnTo>
                    <a:pt x="632" y="1024"/>
                  </a:lnTo>
                  <a:lnTo>
                    <a:pt x="637" y="1002"/>
                  </a:lnTo>
                  <a:lnTo>
                    <a:pt x="638" y="979"/>
                  </a:lnTo>
                  <a:lnTo>
                    <a:pt x="634" y="956"/>
                  </a:lnTo>
                  <a:lnTo>
                    <a:pt x="625" y="933"/>
                  </a:lnTo>
                  <a:lnTo>
                    <a:pt x="613" y="910"/>
                  </a:lnTo>
                  <a:lnTo>
                    <a:pt x="598" y="886"/>
                  </a:lnTo>
                  <a:lnTo>
                    <a:pt x="580" y="861"/>
                  </a:lnTo>
                  <a:lnTo>
                    <a:pt x="559" y="837"/>
                  </a:lnTo>
                  <a:lnTo>
                    <a:pt x="535" y="812"/>
                  </a:lnTo>
                  <a:lnTo>
                    <a:pt x="510" y="788"/>
                  </a:lnTo>
                  <a:lnTo>
                    <a:pt x="484" y="762"/>
                  </a:lnTo>
                  <a:lnTo>
                    <a:pt x="456" y="737"/>
                  </a:lnTo>
                  <a:lnTo>
                    <a:pt x="428" y="711"/>
                  </a:lnTo>
                  <a:lnTo>
                    <a:pt x="398" y="685"/>
                  </a:lnTo>
                  <a:lnTo>
                    <a:pt x="370" y="659"/>
                  </a:lnTo>
                  <a:lnTo>
                    <a:pt x="342" y="633"/>
                  </a:lnTo>
                  <a:lnTo>
                    <a:pt x="313" y="607"/>
                  </a:lnTo>
                  <a:lnTo>
                    <a:pt x="287" y="579"/>
                  </a:lnTo>
                  <a:lnTo>
                    <a:pt x="278" y="570"/>
                  </a:lnTo>
                  <a:lnTo>
                    <a:pt x="266" y="558"/>
                  </a:lnTo>
                  <a:lnTo>
                    <a:pt x="251" y="543"/>
                  </a:lnTo>
                  <a:lnTo>
                    <a:pt x="236" y="527"/>
                  </a:lnTo>
                  <a:lnTo>
                    <a:pt x="219" y="509"/>
                  </a:lnTo>
                  <a:lnTo>
                    <a:pt x="202" y="491"/>
                  </a:lnTo>
                  <a:lnTo>
                    <a:pt x="185" y="471"/>
                  </a:lnTo>
                  <a:lnTo>
                    <a:pt x="167" y="453"/>
                  </a:lnTo>
                  <a:lnTo>
                    <a:pt x="150" y="435"/>
                  </a:lnTo>
                  <a:lnTo>
                    <a:pt x="135" y="418"/>
                  </a:lnTo>
                  <a:lnTo>
                    <a:pt x="122" y="404"/>
                  </a:lnTo>
                  <a:lnTo>
                    <a:pt x="111" y="391"/>
                  </a:lnTo>
                  <a:lnTo>
                    <a:pt x="102" y="382"/>
                  </a:lnTo>
                  <a:lnTo>
                    <a:pt x="97" y="375"/>
                  </a:lnTo>
                  <a:lnTo>
                    <a:pt x="80" y="351"/>
                  </a:lnTo>
                  <a:lnTo>
                    <a:pt x="62" y="323"/>
                  </a:lnTo>
                  <a:lnTo>
                    <a:pt x="44" y="292"/>
                  </a:lnTo>
                  <a:lnTo>
                    <a:pt x="27" y="260"/>
                  </a:lnTo>
                  <a:lnTo>
                    <a:pt x="14" y="228"/>
                  </a:lnTo>
                  <a:lnTo>
                    <a:pt x="8" y="206"/>
                  </a:lnTo>
                  <a:lnTo>
                    <a:pt x="3" y="184"/>
                  </a:lnTo>
                  <a:lnTo>
                    <a:pt x="0" y="162"/>
                  </a:lnTo>
                  <a:lnTo>
                    <a:pt x="0" y="140"/>
                  </a:lnTo>
                  <a:lnTo>
                    <a:pt x="2" y="119"/>
                  </a:lnTo>
                  <a:lnTo>
                    <a:pt x="6" y="97"/>
                  </a:lnTo>
                  <a:lnTo>
                    <a:pt x="12" y="78"/>
                  </a:lnTo>
                  <a:lnTo>
                    <a:pt x="21" y="60"/>
                  </a:lnTo>
                  <a:lnTo>
                    <a:pt x="32" y="44"/>
                  </a:lnTo>
                  <a:lnTo>
                    <a:pt x="47" y="29"/>
                  </a:lnTo>
                  <a:lnTo>
                    <a:pt x="64" y="18"/>
                  </a:lnTo>
                  <a:lnTo>
                    <a:pt x="83" y="9"/>
                  </a:lnTo>
                  <a:lnTo>
                    <a:pt x="107" y="3"/>
                  </a:lnTo>
                  <a:lnTo>
                    <a:pt x="132" y="0"/>
                  </a:lnTo>
                  <a:lnTo>
                    <a:pt x="161" y="1"/>
                  </a:lnTo>
                  <a:lnTo>
                    <a:pt x="194" y="5"/>
                  </a:lnTo>
                  <a:lnTo>
                    <a:pt x="206" y="10"/>
                  </a:lnTo>
                  <a:lnTo>
                    <a:pt x="217" y="11"/>
                  </a:lnTo>
                  <a:lnTo>
                    <a:pt x="226" y="10"/>
                  </a:lnTo>
                  <a:lnTo>
                    <a:pt x="236" y="8"/>
                  </a:lnTo>
                  <a:lnTo>
                    <a:pt x="245" y="6"/>
                  </a:lnTo>
                  <a:lnTo>
                    <a:pt x="255" y="4"/>
                  </a:lnTo>
                  <a:lnTo>
                    <a:pt x="266" y="4"/>
                  </a:lnTo>
                  <a:lnTo>
                    <a:pt x="277" y="6"/>
                  </a:lnTo>
                  <a:lnTo>
                    <a:pt x="290" y="11"/>
                  </a:lnTo>
                  <a:lnTo>
                    <a:pt x="305" y="21"/>
                  </a:lnTo>
                  <a:lnTo>
                    <a:pt x="312" y="26"/>
                  </a:lnTo>
                  <a:lnTo>
                    <a:pt x="319" y="32"/>
                  </a:lnTo>
                  <a:lnTo>
                    <a:pt x="328" y="39"/>
                  </a:lnTo>
                  <a:lnTo>
                    <a:pt x="337" y="48"/>
                  </a:lnTo>
                  <a:lnTo>
                    <a:pt x="346" y="58"/>
                  </a:lnTo>
                  <a:lnTo>
                    <a:pt x="355" y="67"/>
                  </a:lnTo>
                  <a:lnTo>
                    <a:pt x="364" y="77"/>
                  </a:lnTo>
                  <a:lnTo>
                    <a:pt x="372" y="87"/>
                  </a:lnTo>
                  <a:lnTo>
                    <a:pt x="379" y="97"/>
                  </a:lnTo>
                  <a:lnTo>
                    <a:pt x="385" y="108"/>
                  </a:lnTo>
                  <a:lnTo>
                    <a:pt x="390" y="118"/>
                  </a:lnTo>
                  <a:lnTo>
                    <a:pt x="393" y="127"/>
                  </a:lnTo>
                  <a:lnTo>
                    <a:pt x="395" y="135"/>
                  </a:lnTo>
                  <a:lnTo>
                    <a:pt x="394" y="142"/>
                  </a:lnTo>
                  <a:lnTo>
                    <a:pt x="390" y="148"/>
                  </a:lnTo>
                  <a:lnTo>
                    <a:pt x="384" y="153"/>
                  </a:lnTo>
                  <a:lnTo>
                    <a:pt x="374" y="157"/>
                  </a:lnTo>
                  <a:lnTo>
                    <a:pt x="362" y="158"/>
                  </a:lnTo>
                  <a:lnTo>
                    <a:pt x="345" y="157"/>
                  </a:lnTo>
                  <a:lnTo>
                    <a:pt x="324" y="153"/>
                  </a:lnTo>
                  <a:lnTo>
                    <a:pt x="300" y="148"/>
                  </a:lnTo>
                  <a:lnTo>
                    <a:pt x="271" y="140"/>
                  </a:lnTo>
                  <a:lnTo>
                    <a:pt x="237" y="130"/>
                  </a:lnTo>
                  <a:lnTo>
                    <a:pt x="221" y="124"/>
                  </a:lnTo>
                  <a:lnTo>
                    <a:pt x="210" y="116"/>
                  </a:lnTo>
                  <a:lnTo>
                    <a:pt x="202" y="109"/>
                  </a:lnTo>
                  <a:lnTo>
                    <a:pt x="198" y="102"/>
                  </a:lnTo>
                  <a:lnTo>
                    <a:pt x="195" y="94"/>
                  </a:lnTo>
                  <a:lnTo>
                    <a:pt x="194" y="87"/>
                  </a:lnTo>
                  <a:lnTo>
                    <a:pt x="192" y="81"/>
                  </a:lnTo>
                  <a:lnTo>
                    <a:pt x="189" y="75"/>
                  </a:lnTo>
                  <a:lnTo>
                    <a:pt x="184" y="71"/>
                  </a:lnTo>
                  <a:lnTo>
                    <a:pt x="175" y="68"/>
                  </a:lnTo>
                  <a:lnTo>
                    <a:pt x="168" y="67"/>
                  </a:lnTo>
                  <a:lnTo>
                    <a:pt x="161" y="67"/>
                  </a:lnTo>
                  <a:lnTo>
                    <a:pt x="153" y="67"/>
                  </a:lnTo>
                  <a:lnTo>
                    <a:pt x="144" y="68"/>
                  </a:lnTo>
                  <a:lnTo>
                    <a:pt x="134" y="70"/>
                  </a:lnTo>
                  <a:lnTo>
                    <a:pt x="125" y="73"/>
                  </a:lnTo>
                  <a:lnTo>
                    <a:pt x="115" y="77"/>
                  </a:lnTo>
                  <a:lnTo>
                    <a:pt x="105" y="83"/>
                  </a:lnTo>
                  <a:lnTo>
                    <a:pt x="97" y="89"/>
                  </a:lnTo>
                  <a:lnTo>
                    <a:pt x="89" y="97"/>
                  </a:lnTo>
                  <a:lnTo>
                    <a:pt x="83" y="106"/>
                  </a:lnTo>
                  <a:lnTo>
                    <a:pt x="78" y="117"/>
                  </a:lnTo>
                  <a:lnTo>
                    <a:pt x="74" y="129"/>
                  </a:lnTo>
                  <a:lnTo>
                    <a:pt x="73" y="142"/>
                  </a:lnTo>
                  <a:lnTo>
                    <a:pt x="73" y="158"/>
                  </a:lnTo>
                  <a:lnTo>
                    <a:pt x="76" y="175"/>
                  </a:lnTo>
                  <a:lnTo>
                    <a:pt x="82" y="193"/>
                  </a:lnTo>
                  <a:lnTo>
                    <a:pt x="90" y="215"/>
                  </a:lnTo>
                  <a:lnTo>
                    <a:pt x="102" y="237"/>
                  </a:lnTo>
                  <a:lnTo>
                    <a:pt x="118" y="262"/>
                  </a:lnTo>
                  <a:lnTo>
                    <a:pt x="137" y="289"/>
                  </a:lnTo>
                  <a:lnTo>
                    <a:pt x="159" y="318"/>
                  </a:lnTo>
                  <a:lnTo>
                    <a:pt x="187" y="349"/>
                  </a:lnTo>
                  <a:lnTo>
                    <a:pt x="218" y="384"/>
                  </a:lnTo>
                  <a:lnTo>
                    <a:pt x="255" y="419"/>
                  </a:lnTo>
                  <a:lnTo>
                    <a:pt x="296" y="458"/>
                  </a:lnTo>
                  <a:lnTo>
                    <a:pt x="355" y="513"/>
                  </a:lnTo>
                  <a:lnTo>
                    <a:pt x="410" y="564"/>
                  </a:lnTo>
                  <a:lnTo>
                    <a:pt x="460" y="612"/>
                  </a:lnTo>
                  <a:lnTo>
                    <a:pt x="507" y="657"/>
                  </a:lnTo>
                  <a:lnTo>
                    <a:pt x="549" y="699"/>
                  </a:lnTo>
                  <a:lnTo>
                    <a:pt x="586" y="740"/>
                  </a:lnTo>
                  <a:lnTo>
                    <a:pt x="620" y="778"/>
                  </a:lnTo>
                  <a:lnTo>
                    <a:pt x="648" y="812"/>
                  </a:lnTo>
                  <a:lnTo>
                    <a:pt x="673" y="846"/>
                  </a:lnTo>
                  <a:lnTo>
                    <a:pt x="694" y="877"/>
                  </a:lnTo>
                  <a:lnTo>
                    <a:pt x="711" y="907"/>
                  </a:lnTo>
                  <a:lnTo>
                    <a:pt x="723" y="934"/>
                  </a:lnTo>
                  <a:lnTo>
                    <a:pt x="731" y="961"/>
                  </a:lnTo>
                  <a:lnTo>
                    <a:pt x="735" y="986"/>
                  </a:lnTo>
                  <a:lnTo>
                    <a:pt x="735" y="1011"/>
                  </a:lnTo>
                  <a:lnTo>
                    <a:pt x="731" y="1034"/>
                  </a:lnTo>
                  <a:lnTo>
                    <a:pt x="724" y="1056"/>
                  </a:lnTo>
                  <a:lnTo>
                    <a:pt x="712" y="1078"/>
                  </a:lnTo>
                  <a:lnTo>
                    <a:pt x="697" y="1098"/>
                  </a:lnTo>
                  <a:lnTo>
                    <a:pt x="676" y="1120"/>
                  </a:lnTo>
                  <a:lnTo>
                    <a:pt x="653" y="1140"/>
                  </a:lnTo>
                  <a:lnTo>
                    <a:pt x="626" y="1160"/>
                  </a:lnTo>
                  <a:lnTo>
                    <a:pt x="595" y="1181"/>
                  </a:lnTo>
                  <a:lnTo>
                    <a:pt x="560" y="1202"/>
                  </a:lnTo>
                  <a:lnTo>
                    <a:pt x="521" y="1224"/>
                  </a:lnTo>
                  <a:lnTo>
                    <a:pt x="479" y="1245"/>
                  </a:lnTo>
                  <a:lnTo>
                    <a:pt x="479" y="114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4" name="Freeform 11"/>
            <p:cNvSpPr>
              <a:spLocks/>
            </p:cNvSpPr>
            <p:nvPr userDrawn="1"/>
          </p:nvSpPr>
          <p:spPr bwMode="auto">
            <a:xfrm>
              <a:off x="334" y="3735"/>
              <a:ext cx="147" cy="249"/>
            </a:xfrm>
            <a:custGeom>
              <a:avLst/>
              <a:gdLst>
                <a:gd name="T0" fmla="*/ 556 w 735"/>
                <a:gd name="T1" fmla="*/ 1109 h 1245"/>
                <a:gd name="T2" fmla="*/ 622 w 735"/>
                <a:gd name="T3" fmla="*/ 1045 h 1245"/>
                <a:gd name="T4" fmla="*/ 638 w 735"/>
                <a:gd name="T5" fmla="*/ 979 h 1245"/>
                <a:gd name="T6" fmla="*/ 613 w 735"/>
                <a:gd name="T7" fmla="*/ 910 h 1245"/>
                <a:gd name="T8" fmla="*/ 559 w 735"/>
                <a:gd name="T9" fmla="*/ 837 h 1245"/>
                <a:gd name="T10" fmla="*/ 484 w 735"/>
                <a:gd name="T11" fmla="*/ 762 h 1245"/>
                <a:gd name="T12" fmla="*/ 398 w 735"/>
                <a:gd name="T13" fmla="*/ 685 h 1245"/>
                <a:gd name="T14" fmla="*/ 313 w 735"/>
                <a:gd name="T15" fmla="*/ 607 h 1245"/>
                <a:gd name="T16" fmla="*/ 266 w 735"/>
                <a:gd name="T17" fmla="*/ 558 h 1245"/>
                <a:gd name="T18" fmla="*/ 219 w 735"/>
                <a:gd name="T19" fmla="*/ 509 h 1245"/>
                <a:gd name="T20" fmla="*/ 167 w 735"/>
                <a:gd name="T21" fmla="*/ 453 h 1245"/>
                <a:gd name="T22" fmla="*/ 122 w 735"/>
                <a:gd name="T23" fmla="*/ 404 h 1245"/>
                <a:gd name="T24" fmla="*/ 97 w 735"/>
                <a:gd name="T25" fmla="*/ 375 h 1245"/>
                <a:gd name="T26" fmla="*/ 44 w 735"/>
                <a:gd name="T27" fmla="*/ 292 h 1245"/>
                <a:gd name="T28" fmla="*/ 8 w 735"/>
                <a:gd name="T29" fmla="*/ 206 h 1245"/>
                <a:gd name="T30" fmla="*/ 0 w 735"/>
                <a:gd name="T31" fmla="*/ 140 h 1245"/>
                <a:gd name="T32" fmla="*/ 12 w 735"/>
                <a:gd name="T33" fmla="*/ 78 h 1245"/>
                <a:gd name="T34" fmla="*/ 47 w 735"/>
                <a:gd name="T35" fmla="*/ 29 h 1245"/>
                <a:gd name="T36" fmla="*/ 107 w 735"/>
                <a:gd name="T37" fmla="*/ 3 h 1245"/>
                <a:gd name="T38" fmla="*/ 194 w 735"/>
                <a:gd name="T39" fmla="*/ 5 h 1245"/>
                <a:gd name="T40" fmla="*/ 226 w 735"/>
                <a:gd name="T41" fmla="*/ 10 h 1245"/>
                <a:gd name="T42" fmla="*/ 255 w 735"/>
                <a:gd name="T43" fmla="*/ 4 h 1245"/>
                <a:gd name="T44" fmla="*/ 290 w 735"/>
                <a:gd name="T45" fmla="*/ 11 h 1245"/>
                <a:gd name="T46" fmla="*/ 319 w 735"/>
                <a:gd name="T47" fmla="*/ 32 h 1245"/>
                <a:gd name="T48" fmla="*/ 346 w 735"/>
                <a:gd name="T49" fmla="*/ 58 h 1245"/>
                <a:gd name="T50" fmla="*/ 372 w 735"/>
                <a:gd name="T51" fmla="*/ 87 h 1245"/>
                <a:gd name="T52" fmla="*/ 390 w 735"/>
                <a:gd name="T53" fmla="*/ 118 h 1245"/>
                <a:gd name="T54" fmla="*/ 394 w 735"/>
                <a:gd name="T55" fmla="*/ 142 h 1245"/>
                <a:gd name="T56" fmla="*/ 374 w 735"/>
                <a:gd name="T57" fmla="*/ 157 h 1245"/>
                <a:gd name="T58" fmla="*/ 324 w 735"/>
                <a:gd name="T59" fmla="*/ 153 h 1245"/>
                <a:gd name="T60" fmla="*/ 237 w 735"/>
                <a:gd name="T61" fmla="*/ 130 h 1245"/>
                <a:gd name="T62" fmla="*/ 202 w 735"/>
                <a:gd name="T63" fmla="*/ 109 h 1245"/>
                <a:gd name="T64" fmla="*/ 194 w 735"/>
                <a:gd name="T65" fmla="*/ 87 h 1245"/>
                <a:gd name="T66" fmla="*/ 184 w 735"/>
                <a:gd name="T67" fmla="*/ 71 h 1245"/>
                <a:gd name="T68" fmla="*/ 161 w 735"/>
                <a:gd name="T69" fmla="*/ 67 h 1245"/>
                <a:gd name="T70" fmla="*/ 134 w 735"/>
                <a:gd name="T71" fmla="*/ 70 h 1245"/>
                <a:gd name="T72" fmla="*/ 105 w 735"/>
                <a:gd name="T73" fmla="*/ 83 h 1245"/>
                <a:gd name="T74" fmla="*/ 83 w 735"/>
                <a:gd name="T75" fmla="*/ 106 h 1245"/>
                <a:gd name="T76" fmla="*/ 73 w 735"/>
                <a:gd name="T77" fmla="*/ 142 h 1245"/>
                <a:gd name="T78" fmla="*/ 82 w 735"/>
                <a:gd name="T79" fmla="*/ 193 h 1245"/>
                <a:gd name="T80" fmla="*/ 118 w 735"/>
                <a:gd name="T81" fmla="*/ 262 h 1245"/>
                <a:gd name="T82" fmla="*/ 187 w 735"/>
                <a:gd name="T83" fmla="*/ 349 h 1245"/>
                <a:gd name="T84" fmla="*/ 296 w 735"/>
                <a:gd name="T85" fmla="*/ 458 h 1245"/>
                <a:gd name="T86" fmla="*/ 460 w 735"/>
                <a:gd name="T87" fmla="*/ 612 h 1245"/>
                <a:gd name="T88" fmla="*/ 586 w 735"/>
                <a:gd name="T89" fmla="*/ 740 h 1245"/>
                <a:gd name="T90" fmla="*/ 673 w 735"/>
                <a:gd name="T91" fmla="*/ 846 h 1245"/>
                <a:gd name="T92" fmla="*/ 723 w 735"/>
                <a:gd name="T93" fmla="*/ 934 h 1245"/>
                <a:gd name="T94" fmla="*/ 735 w 735"/>
                <a:gd name="T95" fmla="*/ 1011 h 1245"/>
                <a:gd name="T96" fmla="*/ 712 w 735"/>
                <a:gd name="T97" fmla="*/ 1078 h 1245"/>
                <a:gd name="T98" fmla="*/ 653 w 735"/>
                <a:gd name="T99" fmla="*/ 1140 h 1245"/>
                <a:gd name="T100" fmla="*/ 560 w 735"/>
                <a:gd name="T101" fmla="*/ 1202 h 1245"/>
                <a:gd name="T102" fmla="*/ 479 w 735"/>
                <a:gd name="T103" fmla="*/ 1149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35" h="1245">
                  <a:moveTo>
                    <a:pt x="479" y="1149"/>
                  </a:moveTo>
                  <a:lnTo>
                    <a:pt x="520" y="1129"/>
                  </a:lnTo>
                  <a:lnTo>
                    <a:pt x="556" y="1109"/>
                  </a:lnTo>
                  <a:lnTo>
                    <a:pt x="583" y="1088"/>
                  </a:lnTo>
                  <a:lnTo>
                    <a:pt x="605" y="1067"/>
                  </a:lnTo>
                  <a:lnTo>
                    <a:pt x="622" y="1045"/>
                  </a:lnTo>
                  <a:lnTo>
                    <a:pt x="632" y="1024"/>
                  </a:lnTo>
                  <a:lnTo>
                    <a:pt x="637" y="1002"/>
                  </a:lnTo>
                  <a:lnTo>
                    <a:pt x="638" y="979"/>
                  </a:lnTo>
                  <a:lnTo>
                    <a:pt x="634" y="956"/>
                  </a:lnTo>
                  <a:lnTo>
                    <a:pt x="625" y="933"/>
                  </a:lnTo>
                  <a:lnTo>
                    <a:pt x="613" y="910"/>
                  </a:lnTo>
                  <a:lnTo>
                    <a:pt x="598" y="886"/>
                  </a:lnTo>
                  <a:lnTo>
                    <a:pt x="580" y="861"/>
                  </a:lnTo>
                  <a:lnTo>
                    <a:pt x="559" y="837"/>
                  </a:lnTo>
                  <a:lnTo>
                    <a:pt x="535" y="812"/>
                  </a:lnTo>
                  <a:lnTo>
                    <a:pt x="510" y="788"/>
                  </a:lnTo>
                  <a:lnTo>
                    <a:pt x="484" y="762"/>
                  </a:lnTo>
                  <a:lnTo>
                    <a:pt x="456" y="737"/>
                  </a:lnTo>
                  <a:lnTo>
                    <a:pt x="428" y="711"/>
                  </a:lnTo>
                  <a:lnTo>
                    <a:pt x="398" y="685"/>
                  </a:lnTo>
                  <a:lnTo>
                    <a:pt x="370" y="659"/>
                  </a:lnTo>
                  <a:lnTo>
                    <a:pt x="342" y="633"/>
                  </a:lnTo>
                  <a:lnTo>
                    <a:pt x="313" y="607"/>
                  </a:lnTo>
                  <a:lnTo>
                    <a:pt x="287" y="579"/>
                  </a:lnTo>
                  <a:lnTo>
                    <a:pt x="278" y="570"/>
                  </a:lnTo>
                  <a:lnTo>
                    <a:pt x="266" y="558"/>
                  </a:lnTo>
                  <a:lnTo>
                    <a:pt x="251" y="543"/>
                  </a:lnTo>
                  <a:lnTo>
                    <a:pt x="236" y="527"/>
                  </a:lnTo>
                  <a:lnTo>
                    <a:pt x="219" y="509"/>
                  </a:lnTo>
                  <a:lnTo>
                    <a:pt x="202" y="491"/>
                  </a:lnTo>
                  <a:lnTo>
                    <a:pt x="185" y="471"/>
                  </a:lnTo>
                  <a:lnTo>
                    <a:pt x="167" y="453"/>
                  </a:lnTo>
                  <a:lnTo>
                    <a:pt x="150" y="435"/>
                  </a:lnTo>
                  <a:lnTo>
                    <a:pt x="135" y="418"/>
                  </a:lnTo>
                  <a:lnTo>
                    <a:pt x="122" y="404"/>
                  </a:lnTo>
                  <a:lnTo>
                    <a:pt x="111" y="391"/>
                  </a:lnTo>
                  <a:lnTo>
                    <a:pt x="102" y="382"/>
                  </a:lnTo>
                  <a:lnTo>
                    <a:pt x="97" y="375"/>
                  </a:lnTo>
                  <a:lnTo>
                    <a:pt x="80" y="351"/>
                  </a:lnTo>
                  <a:lnTo>
                    <a:pt x="62" y="323"/>
                  </a:lnTo>
                  <a:lnTo>
                    <a:pt x="44" y="292"/>
                  </a:lnTo>
                  <a:lnTo>
                    <a:pt x="27" y="260"/>
                  </a:lnTo>
                  <a:lnTo>
                    <a:pt x="14" y="228"/>
                  </a:lnTo>
                  <a:lnTo>
                    <a:pt x="8" y="206"/>
                  </a:lnTo>
                  <a:lnTo>
                    <a:pt x="3" y="184"/>
                  </a:lnTo>
                  <a:lnTo>
                    <a:pt x="0" y="162"/>
                  </a:lnTo>
                  <a:lnTo>
                    <a:pt x="0" y="140"/>
                  </a:lnTo>
                  <a:lnTo>
                    <a:pt x="2" y="119"/>
                  </a:lnTo>
                  <a:lnTo>
                    <a:pt x="6" y="97"/>
                  </a:lnTo>
                  <a:lnTo>
                    <a:pt x="12" y="78"/>
                  </a:lnTo>
                  <a:lnTo>
                    <a:pt x="21" y="60"/>
                  </a:lnTo>
                  <a:lnTo>
                    <a:pt x="32" y="44"/>
                  </a:lnTo>
                  <a:lnTo>
                    <a:pt x="47" y="29"/>
                  </a:lnTo>
                  <a:lnTo>
                    <a:pt x="64" y="18"/>
                  </a:lnTo>
                  <a:lnTo>
                    <a:pt x="83" y="9"/>
                  </a:lnTo>
                  <a:lnTo>
                    <a:pt x="107" y="3"/>
                  </a:lnTo>
                  <a:lnTo>
                    <a:pt x="132" y="0"/>
                  </a:lnTo>
                  <a:lnTo>
                    <a:pt x="161" y="1"/>
                  </a:lnTo>
                  <a:lnTo>
                    <a:pt x="194" y="5"/>
                  </a:lnTo>
                  <a:lnTo>
                    <a:pt x="206" y="10"/>
                  </a:lnTo>
                  <a:lnTo>
                    <a:pt x="217" y="11"/>
                  </a:lnTo>
                  <a:lnTo>
                    <a:pt x="226" y="10"/>
                  </a:lnTo>
                  <a:lnTo>
                    <a:pt x="236" y="8"/>
                  </a:lnTo>
                  <a:lnTo>
                    <a:pt x="245" y="6"/>
                  </a:lnTo>
                  <a:lnTo>
                    <a:pt x="255" y="4"/>
                  </a:lnTo>
                  <a:lnTo>
                    <a:pt x="266" y="4"/>
                  </a:lnTo>
                  <a:lnTo>
                    <a:pt x="277" y="6"/>
                  </a:lnTo>
                  <a:lnTo>
                    <a:pt x="290" y="11"/>
                  </a:lnTo>
                  <a:lnTo>
                    <a:pt x="305" y="21"/>
                  </a:lnTo>
                  <a:lnTo>
                    <a:pt x="312" y="26"/>
                  </a:lnTo>
                  <a:lnTo>
                    <a:pt x="319" y="32"/>
                  </a:lnTo>
                  <a:lnTo>
                    <a:pt x="328" y="39"/>
                  </a:lnTo>
                  <a:lnTo>
                    <a:pt x="337" y="48"/>
                  </a:lnTo>
                  <a:lnTo>
                    <a:pt x="346" y="58"/>
                  </a:lnTo>
                  <a:lnTo>
                    <a:pt x="355" y="67"/>
                  </a:lnTo>
                  <a:lnTo>
                    <a:pt x="364" y="77"/>
                  </a:lnTo>
                  <a:lnTo>
                    <a:pt x="372" y="87"/>
                  </a:lnTo>
                  <a:lnTo>
                    <a:pt x="379" y="97"/>
                  </a:lnTo>
                  <a:lnTo>
                    <a:pt x="385" y="108"/>
                  </a:lnTo>
                  <a:lnTo>
                    <a:pt x="390" y="118"/>
                  </a:lnTo>
                  <a:lnTo>
                    <a:pt x="393" y="127"/>
                  </a:lnTo>
                  <a:lnTo>
                    <a:pt x="395" y="135"/>
                  </a:lnTo>
                  <a:lnTo>
                    <a:pt x="394" y="142"/>
                  </a:lnTo>
                  <a:lnTo>
                    <a:pt x="390" y="148"/>
                  </a:lnTo>
                  <a:lnTo>
                    <a:pt x="384" y="153"/>
                  </a:lnTo>
                  <a:lnTo>
                    <a:pt x="374" y="157"/>
                  </a:lnTo>
                  <a:lnTo>
                    <a:pt x="362" y="158"/>
                  </a:lnTo>
                  <a:lnTo>
                    <a:pt x="345" y="157"/>
                  </a:lnTo>
                  <a:lnTo>
                    <a:pt x="324" y="153"/>
                  </a:lnTo>
                  <a:lnTo>
                    <a:pt x="300" y="148"/>
                  </a:lnTo>
                  <a:lnTo>
                    <a:pt x="271" y="140"/>
                  </a:lnTo>
                  <a:lnTo>
                    <a:pt x="237" y="130"/>
                  </a:lnTo>
                  <a:lnTo>
                    <a:pt x="221" y="124"/>
                  </a:lnTo>
                  <a:lnTo>
                    <a:pt x="210" y="116"/>
                  </a:lnTo>
                  <a:lnTo>
                    <a:pt x="202" y="109"/>
                  </a:lnTo>
                  <a:lnTo>
                    <a:pt x="198" y="102"/>
                  </a:lnTo>
                  <a:lnTo>
                    <a:pt x="195" y="94"/>
                  </a:lnTo>
                  <a:lnTo>
                    <a:pt x="194" y="87"/>
                  </a:lnTo>
                  <a:lnTo>
                    <a:pt x="192" y="81"/>
                  </a:lnTo>
                  <a:lnTo>
                    <a:pt x="189" y="75"/>
                  </a:lnTo>
                  <a:lnTo>
                    <a:pt x="184" y="71"/>
                  </a:lnTo>
                  <a:lnTo>
                    <a:pt x="175" y="68"/>
                  </a:lnTo>
                  <a:lnTo>
                    <a:pt x="168" y="67"/>
                  </a:lnTo>
                  <a:lnTo>
                    <a:pt x="161" y="67"/>
                  </a:lnTo>
                  <a:lnTo>
                    <a:pt x="153" y="67"/>
                  </a:lnTo>
                  <a:lnTo>
                    <a:pt x="144" y="68"/>
                  </a:lnTo>
                  <a:lnTo>
                    <a:pt x="134" y="70"/>
                  </a:lnTo>
                  <a:lnTo>
                    <a:pt x="125" y="73"/>
                  </a:lnTo>
                  <a:lnTo>
                    <a:pt x="115" y="77"/>
                  </a:lnTo>
                  <a:lnTo>
                    <a:pt x="105" y="83"/>
                  </a:lnTo>
                  <a:lnTo>
                    <a:pt x="97" y="89"/>
                  </a:lnTo>
                  <a:lnTo>
                    <a:pt x="89" y="97"/>
                  </a:lnTo>
                  <a:lnTo>
                    <a:pt x="83" y="106"/>
                  </a:lnTo>
                  <a:lnTo>
                    <a:pt x="78" y="117"/>
                  </a:lnTo>
                  <a:lnTo>
                    <a:pt x="74" y="129"/>
                  </a:lnTo>
                  <a:lnTo>
                    <a:pt x="73" y="142"/>
                  </a:lnTo>
                  <a:lnTo>
                    <a:pt x="73" y="158"/>
                  </a:lnTo>
                  <a:lnTo>
                    <a:pt x="76" y="175"/>
                  </a:lnTo>
                  <a:lnTo>
                    <a:pt x="82" y="193"/>
                  </a:lnTo>
                  <a:lnTo>
                    <a:pt x="90" y="215"/>
                  </a:lnTo>
                  <a:lnTo>
                    <a:pt x="102" y="237"/>
                  </a:lnTo>
                  <a:lnTo>
                    <a:pt x="118" y="262"/>
                  </a:lnTo>
                  <a:lnTo>
                    <a:pt x="137" y="289"/>
                  </a:lnTo>
                  <a:lnTo>
                    <a:pt x="159" y="318"/>
                  </a:lnTo>
                  <a:lnTo>
                    <a:pt x="187" y="349"/>
                  </a:lnTo>
                  <a:lnTo>
                    <a:pt x="218" y="384"/>
                  </a:lnTo>
                  <a:lnTo>
                    <a:pt x="255" y="419"/>
                  </a:lnTo>
                  <a:lnTo>
                    <a:pt x="296" y="458"/>
                  </a:lnTo>
                  <a:lnTo>
                    <a:pt x="355" y="513"/>
                  </a:lnTo>
                  <a:lnTo>
                    <a:pt x="410" y="564"/>
                  </a:lnTo>
                  <a:lnTo>
                    <a:pt x="460" y="612"/>
                  </a:lnTo>
                  <a:lnTo>
                    <a:pt x="507" y="657"/>
                  </a:lnTo>
                  <a:lnTo>
                    <a:pt x="549" y="699"/>
                  </a:lnTo>
                  <a:lnTo>
                    <a:pt x="586" y="740"/>
                  </a:lnTo>
                  <a:lnTo>
                    <a:pt x="620" y="778"/>
                  </a:lnTo>
                  <a:lnTo>
                    <a:pt x="648" y="812"/>
                  </a:lnTo>
                  <a:lnTo>
                    <a:pt x="673" y="846"/>
                  </a:lnTo>
                  <a:lnTo>
                    <a:pt x="694" y="877"/>
                  </a:lnTo>
                  <a:lnTo>
                    <a:pt x="711" y="907"/>
                  </a:lnTo>
                  <a:lnTo>
                    <a:pt x="723" y="934"/>
                  </a:lnTo>
                  <a:lnTo>
                    <a:pt x="731" y="961"/>
                  </a:lnTo>
                  <a:lnTo>
                    <a:pt x="735" y="986"/>
                  </a:lnTo>
                  <a:lnTo>
                    <a:pt x="735" y="1011"/>
                  </a:lnTo>
                  <a:lnTo>
                    <a:pt x="731" y="1034"/>
                  </a:lnTo>
                  <a:lnTo>
                    <a:pt x="724" y="1056"/>
                  </a:lnTo>
                  <a:lnTo>
                    <a:pt x="712" y="1078"/>
                  </a:lnTo>
                  <a:lnTo>
                    <a:pt x="697" y="1098"/>
                  </a:lnTo>
                  <a:lnTo>
                    <a:pt x="676" y="1120"/>
                  </a:lnTo>
                  <a:lnTo>
                    <a:pt x="653" y="1140"/>
                  </a:lnTo>
                  <a:lnTo>
                    <a:pt x="626" y="1160"/>
                  </a:lnTo>
                  <a:lnTo>
                    <a:pt x="595" y="1181"/>
                  </a:lnTo>
                  <a:lnTo>
                    <a:pt x="560" y="1202"/>
                  </a:lnTo>
                  <a:lnTo>
                    <a:pt x="521" y="1224"/>
                  </a:lnTo>
                  <a:lnTo>
                    <a:pt x="479" y="1245"/>
                  </a:lnTo>
                  <a:lnTo>
                    <a:pt x="479" y="1149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5" name="Freeform 12"/>
            <p:cNvSpPr>
              <a:spLocks/>
            </p:cNvSpPr>
            <p:nvPr userDrawn="1"/>
          </p:nvSpPr>
          <p:spPr bwMode="auto">
            <a:xfrm>
              <a:off x="400" y="4098"/>
              <a:ext cx="37" cy="49"/>
            </a:xfrm>
            <a:custGeom>
              <a:avLst/>
              <a:gdLst>
                <a:gd name="T0" fmla="*/ 148 w 185"/>
                <a:gd name="T1" fmla="*/ 249 h 249"/>
                <a:gd name="T2" fmla="*/ 163 w 185"/>
                <a:gd name="T3" fmla="*/ 241 h 249"/>
                <a:gd name="T4" fmla="*/ 174 w 185"/>
                <a:gd name="T5" fmla="*/ 230 h 249"/>
                <a:gd name="T6" fmla="*/ 181 w 185"/>
                <a:gd name="T7" fmla="*/ 218 h 249"/>
                <a:gd name="T8" fmla="*/ 185 w 185"/>
                <a:gd name="T9" fmla="*/ 204 h 249"/>
                <a:gd name="T10" fmla="*/ 185 w 185"/>
                <a:gd name="T11" fmla="*/ 190 h 249"/>
                <a:gd name="T12" fmla="*/ 181 w 185"/>
                <a:gd name="T13" fmla="*/ 174 h 249"/>
                <a:gd name="T14" fmla="*/ 174 w 185"/>
                <a:gd name="T15" fmla="*/ 160 h 249"/>
                <a:gd name="T16" fmla="*/ 164 w 185"/>
                <a:gd name="T17" fmla="*/ 146 h 249"/>
                <a:gd name="T18" fmla="*/ 151 w 185"/>
                <a:gd name="T19" fmla="*/ 135 h 249"/>
                <a:gd name="T20" fmla="*/ 134 w 185"/>
                <a:gd name="T21" fmla="*/ 125 h 249"/>
                <a:gd name="T22" fmla="*/ 132 w 185"/>
                <a:gd name="T23" fmla="*/ 124 h 249"/>
                <a:gd name="T24" fmla="*/ 126 w 185"/>
                <a:gd name="T25" fmla="*/ 121 h 249"/>
                <a:gd name="T26" fmla="*/ 118 w 185"/>
                <a:gd name="T27" fmla="*/ 117 h 249"/>
                <a:gd name="T28" fmla="*/ 108 w 185"/>
                <a:gd name="T29" fmla="*/ 110 h 249"/>
                <a:gd name="T30" fmla="*/ 99 w 185"/>
                <a:gd name="T31" fmla="*/ 103 h 249"/>
                <a:gd name="T32" fmla="*/ 90 w 185"/>
                <a:gd name="T33" fmla="*/ 93 h 249"/>
                <a:gd name="T34" fmla="*/ 85 w 185"/>
                <a:gd name="T35" fmla="*/ 82 h 249"/>
                <a:gd name="T36" fmla="*/ 82 w 185"/>
                <a:gd name="T37" fmla="*/ 69 h 249"/>
                <a:gd name="T38" fmla="*/ 82 w 185"/>
                <a:gd name="T39" fmla="*/ 0 h 249"/>
                <a:gd name="T40" fmla="*/ 78 w 185"/>
                <a:gd name="T41" fmla="*/ 1 h 249"/>
                <a:gd name="T42" fmla="*/ 71 w 185"/>
                <a:gd name="T43" fmla="*/ 4 h 249"/>
                <a:gd name="T44" fmla="*/ 60 w 185"/>
                <a:gd name="T45" fmla="*/ 8 h 249"/>
                <a:gd name="T46" fmla="*/ 50 w 185"/>
                <a:gd name="T47" fmla="*/ 14 h 249"/>
                <a:gd name="T48" fmla="*/ 39 w 185"/>
                <a:gd name="T49" fmla="*/ 22 h 249"/>
                <a:gd name="T50" fmla="*/ 28 w 185"/>
                <a:gd name="T51" fmla="*/ 31 h 249"/>
                <a:gd name="T52" fmla="*/ 18 w 185"/>
                <a:gd name="T53" fmla="*/ 40 h 249"/>
                <a:gd name="T54" fmla="*/ 10 w 185"/>
                <a:gd name="T55" fmla="*/ 51 h 249"/>
                <a:gd name="T56" fmla="*/ 3 w 185"/>
                <a:gd name="T57" fmla="*/ 62 h 249"/>
                <a:gd name="T58" fmla="*/ 0 w 185"/>
                <a:gd name="T59" fmla="*/ 75 h 249"/>
                <a:gd name="T60" fmla="*/ 1 w 185"/>
                <a:gd name="T61" fmla="*/ 90 h 249"/>
                <a:gd name="T62" fmla="*/ 6 w 185"/>
                <a:gd name="T63" fmla="*/ 104 h 249"/>
                <a:gd name="T64" fmla="*/ 16 w 185"/>
                <a:gd name="T65" fmla="*/ 119 h 249"/>
                <a:gd name="T66" fmla="*/ 32 w 185"/>
                <a:gd name="T67" fmla="*/ 136 h 249"/>
                <a:gd name="T68" fmla="*/ 55 w 185"/>
                <a:gd name="T69" fmla="*/ 153 h 249"/>
                <a:gd name="T70" fmla="*/ 65 w 185"/>
                <a:gd name="T71" fmla="*/ 158 h 249"/>
                <a:gd name="T72" fmla="*/ 77 w 185"/>
                <a:gd name="T73" fmla="*/ 162 h 249"/>
                <a:gd name="T74" fmla="*/ 88 w 185"/>
                <a:gd name="T75" fmla="*/ 165 h 249"/>
                <a:gd name="T76" fmla="*/ 100 w 185"/>
                <a:gd name="T77" fmla="*/ 167 h 249"/>
                <a:gd name="T78" fmla="*/ 110 w 185"/>
                <a:gd name="T79" fmla="*/ 170 h 249"/>
                <a:gd name="T80" fmla="*/ 120 w 185"/>
                <a:gd name="T81" fmla="*/ 173 h 249"/>
                <a:gd name="T82" fmla="*/ 129 w 185"/>
                <a:gd name="T83" fmla="*/ 178 h 249"/>
                <a:gd name="T84" fmla="*/ 136 w 185"/>
                <a:gd name="T85" fmla="*/ 185 h 249"/>
                <a:gd name="T86" fmla="*/ 143 w 185"/>
                <a:gd name="T87" fmla="*/ 195 h 249"/>
                <a:gd name="T88" fmla="*/ 147 w 185"/>
                <a:gd name="T89" fmla="*/ 207 h 249"/>
                <a:gd name="T90" fmla="*/ 148 w 185"/>
                <a:gd name="T91" fmla="*/ 222 h 249"/>
                <a:gd name="T92" fmla="*/ 148 w 185"/>
                <a:gd name="T93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5" h="249">
                  <a:moveTo>
                    <a:pt x="148" y="249"/>
                  </a:moveTo>
                  <a:lnTo>
                    <a:pt x="163" y="241"/>
                  </a:lnTo>
                  <a:lnTo>
                    <a:pt x="174" y="230"/>
                  </a:lnTo>
                  <a:lnTo>
                    <a:pt x="181" y="218"/>
                  </a:lnTo>
                  <a:lnTo>
                    <a:pt x="185" y="204"/>
                  </a:lnTo>
                  <a:lnTo>
                    <a:pt x="185" y="190"/>
                  </a:lnTo>
                  <a:lnTo>
                    <a:pt x="181" y="174"/>
                  </a:lnTo>
                  <a:lnTo>
                    <a:pt x="174" y="160"/>
                  </a:lnTo>
                  <a:lnTo>
                    <a:pt x="164" y="146"/>
                  </a:lnTo>
                  <a:lnTo>
                    <a:pt x="151" y="135"/>
                  </a:lnTo>
                  <a:lnTo>
                    <a:pt x="134" y="125"/>
                  </a:lnTo>
                  <a:lnTo>
                    <a:pt x="132" y="124"/>
                  </a:lnTo>
                  <a:lnTo>
                    <a:pt x="126" y="121"/>
                  </a:lnTo>
                  <a:lnTo>
                    <a:pt x="118" y="117"/>
                  </a:lnTo>
                  <a:lnTo>
                    <a:pt x="108" y="110"/>
                  </a:lnTo>
                  <a:lnTo>
                    <a:pt x="99" y="103"/>
                  </a:lnTo>
                  <a:lnTo>
                    <a:pt x="90" y="93"/>
                  </a:lnTo>
                  <a:lnTo>
                    <a:pt x="85" y="82"/>
                  </a:lnTo>
                  <a:lnTo>
                    <a:pt x="82" y="69"/>
                  </a:lnTo>
                  <a:lnTo>
                    <a:pt x="82" y="0"/>
                  </a:lnTo>
                  <a:lnTo>
                    <a:pt x="78" y="1"/>
                  </a:lnTo>
                  <a:lnTo>
                    <a:pt x="71" y="4"/>
                  </a:lnTo>
                  <a:lnTo>
                    <a:pt x="60" y="8"/>
                  </a:lnTo>
                  <a:lnTo>
                    <a:pt x="50" y="14"/>
                  </a:lnTo>
                  <a:lnTo>
                    <a:pt x="39" y="22"/>
                  </a:lnTo>
                  <a:lnTo>
                    <a:pt x="28" y="31"/>
                  </a:lnTo>
                  <a:lnTo>
                    <a:pt x="18" y="40"/>
                  </a:lnTo>
                  <a:lnTo>
                    <a:pt x="10" y="51"/>
                  </a:lnTo>
                  <a:lnTo>
                    <a:pt x="3" y="62"/>
                  </a:lnTo>
                  <a:lnTo>
                    <a:pt x="0" y="75"/>
                  </a:lnTo>
                  <a:lnTo>
                    <a:pt x="1" y="90"/>
                  </a:lnTo>
                  <a:lnTo>
                    <a:pt x="6" y="104"/>
                  </a:lnTo>
                  <a:lnTo>
                    <a:pt x="16" y="119"/>
                  </a:lnTo>
                  <a:lnTo>
                    <a:pt x="32" y="136"/>
                  </a:lnTo>
                  <a:lnTo>
                    <a:pt x="55" y="153"/>
                  </a:lnTo>
                  <a:lnTo>
                    <a:pt x="65" y="158"/>
                  </a:lnTo>
                  <a:lnTo>
                    <a:pt x="77" y="162"/>
                  </a:lnTo>
                  <a:lnTo>
                    <a:pt x="88" y="165"/>
                  </a:lnTo>
                  <a:lnTo>
                    <a:pt x="100" y="167"/>
                  </a:lnTo>
                  <a:lnTo>
                    <a:pt x="110" y="170"/>
                  </a:lnTo>
                  <a:lnTo>
                    <a:pt x="120" y="173"/>
                  </a:lnTo>
                  <a:lnTo>
                    <a:pt x="129" y="178"/>
                  </a:lnTo>
                  <a:lnTo>
                    <a:pt x="136" y="185"/>
                  </a:lnTo>
                  <a:lnTo>
                    <a:pt x="143" y="195"/>
                  </a:lnTo>
                  <a:lnTo>
                    <a:pt x="147" y="207"/>
                  </a:lnTo>
                  <a:lnTo>
                    <a:pt x="148" y="222"/>
                  </a:lnTo>
                  <a:lnTo>
                    <a:pt x="148" y="24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6" name="Freeform 13"/>
            <p:cNvSpPr>
              <a:spLocks/>
            </p:cNvSpPr>
            <p:nvPr userDrawn="1"/>
          </p:nvSpPr>
          <p:spPr bwMode="auto">
            <a:xfrm>
              <a:off x="400" y="4098"/>
              <a:ext cx="37" cy="49"/>
            </a:xfrm>
            <a:custGeom>
              <a:avLst/>
              <a:gdLst>
                <a:gd name="T0" fmla="*/ 148 w 185"/>
                <a:gd name="T1" fmla="*/ 249 h 249"/>
                <a:gd name="T2" fmla="*/ 163 w 185"/>
                <a:gd name="T3" fmla="*/ 241 h 249"/>
                <a:gd name="T4" fmla="*/ 174 w 185"/>
                <a:gd name="T5" fmla="*/ 230 h 249"/>
                <a:gd name="T6" fmla="*/ 181 w 185"/>
                <a:gd name="T7" fmla="*/ 218 h 249"/>
                <a:gd name="T8" fmla="*/ 185 w 185"/>
                <a:gd name="T9" fmla="*/ 204 h 249"/>
                <a:gd name="T10" fmla="*/ 185 w 185"/>
                <a:gd name="T11" fmla="*/ 190 h 249"/>
                <a:gd name="T12" fmla="*/ 181 w 185"/>
                <a:gd name="T13" fmla="*/ 174 h 249"/>
                <a:gd name="T14" fmla="*/ 174 w 185"/>
                <a:gd name="T15" fmla="*/ 160 h 249"/>
                <a:gd name="T16" fmla="*/ 164 w 185"/>
                <a:gd name="T17" fmla="*/ 146 h 249"/>
                <a:gd name="T18" fmla="*/ 151 w 185"/>
                <a:gd name="T19" fmla="*/ 135 h 249"/>
                <a:gd name="T20" fmla="*/ 134 w 185"/>
                <a:gd name="T21" fmla="*/ 125 h 249"/>
                <a:gd name="T22" fmla="*/ 132 w 185"/>
                <a:gd name="T23" fmla="*/ 124 h 249"/>
                <a:gd name="T24" fmla="*/ 126 w 185"/>
                <a:gd name="T25" fmla="*/ 121 h 249"/>
                <a:gd name="T26" fmla="*/ 118 w 185"/>
                <a:gd name="T27" fmla="*/ 117 h 249"/>
                <a:gd name="T28" fmla="*/ 108 w 185"/>
                <a:gd name="T29" fmla="*/ 110 h 249"/>
                <a:gd name="T30" fmla="*/ 99 w 185"/>
                <a:gd name="T31" fmla="*/ 103 h 249"/>
                <a:gd name="T32" fmla="*/ 90 w 185"/>
                <a:gd name="T33" fmla="*/ 93 h 249"/>
                <a:gd name="T34" fmla="*/ 85 w 185"/>
                <a:gd name="T35" fmla="*/ 82 h 249"/>
                <a:gd name="T36" fmla="*/ 82 w 185"/>
                <a:gd name="T37" fmla="*/ 69 h 249"/>
                <a:gd name="T38" fmla="*/ 82 w 185"/>
                <a:gd name="T39" fmla="*/ 0 h 249"/>
                <a:gd name="T40" fmla="*/ 78 w 185"/>
                <a:gd name="T41" fmla="*/ 1 h 249"/>
                <a:gd name="T42" fmla="*/ 71 w 185"/>
                <a:gd name="T43" fmla="*/ 4 h 249"/>
                <a:gd name="T44" fmla="*/ 60 w 185"/>
                <a:gd name="T45" fmla="*/ 8 h 249"/>
                <a:gd name="T46" fmla="*/ 50 w 185"/>
                <a:gd name="T47" fmla="*/ 14 h 249"/>
                <a:gd name="T48" fmla="*/ 39 w 185"/>
                <a:gd name="T49" fmla="*/ 22 h 249"/>
                <a:gd name="T50" fmla="*/ 28 w 185"/>
                <a:gd name="T51" fmla="*/ 31 h 249"/>
                <a:gd name="T52" fmla="*/ 18 w 185"/>
                <a:gd name="T53" fmla="*/ 40 h 249"/>
                <a:gd name="T54" fmla="*/ 10 w 185"/>
                <a:gd name="T55" fmla="*/ 51 h 249"/>
                <a:gd name="T56" fmla="*/ 3 w 185"/>
                <a:gd name="T57" fmla="*/ 62 h 249"/>
                <a:gd name="T58" fmla="*/ 0 w 185"/>
                <a:gd name="T59" fmla="*/ 75 h 249"/>
                <a:gd name="T60" fmla="*/ 1 w 185"/>
                <a:gd name="T61" fmla="*/ 90 h 249"/>
                <a:gd name="T62" fmla="*/ 6 w 185"/>
                <a:gd name="T63" fmla="*/ 104 h 249"/>
                <a:gd name="T64" fmla="*/ 16 w 185"/>
                <a:gd name="T65" fmla="*/ 119 h 249"/>
                <a:gd name="T66" fmla="*/ 32 w 185"/>
                <a:gd name="T67" fmla="*/ 136 h 249"/>
                <a:gd name="T68" fmla="*/ 55 w 185"/>
                <a:gd name="T69" fmla="*/ 153 h 249"/>
                <a:gd name="T70" fmla="*/ 65 w 185"/>
                <a:gd name="T71" fmla="*/ 158 h 249"/>
                <a:gd name="T72" fmla="*/ 77 w 185"/>
                <a:gd name="T73" fmla="*/ 162 h 249"/>
                <a:gd name="T74" fmla="*/ 88 w 185"/>
                <a:gd name="T75" fmla="*/ 165 h 249"/>
                <a:gd name="T76" fmla="*/ 100 w 185"/>
                <a:gd name="T77" fmla="*/ 167 h 249"/>
                <a:gd name="T78" fmla="*/ 110 w 185"/>
                <a:gd name="T79" fmla="*/ 170 h 249"/>
                <a:gd name="T80" fmla="*/ 120 w 185"/>
                <a:gd name="T81" fmla="*/ 173 h 249"/>
                <a:gd name="T82" fmla="*/ 129 w 185"/>
                <a:gd name="T83" fmla="*/ 178 h 249"/>
                <a:gd name="T84" fmla="*/ 136 w 185"/>
                <a:gd name="T85" fmla="*/ 185 h 249"/>
                <a:gd name="T86" fmla="*/ 143 w 185"/>
                <a:gd name="T87" fmla="*/ 195 h 249"/>
                <a:gd name="T88" fmla="*/ 147 w 185"/>
                <a:gd name="T89" fmla="*/ 207 h 249"/>
                <a:gd name="T90" fmla="*/ 148 w 185"/>
                <a:gd name="T91" fmla="*/ 222 h 249"/>
                <a:gd name="T92" fmla="*/ 148 w 185"/>
                <a:gd name="T93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5" h="249">
                  <a:moveTo>
                    <a:pt x="148" y="249"/>
                  </a:moveTo>
                  <a:lnTo>
                    <a:pt x="163" y="241"/>
                  </a:lnTo>
                  <a:lnTo>
                    <a:pt x="174" y="230"/>
                  </a:lnTo>
                  <a:lnTo>
                    <a:pt x="181" y="218"/>
                  </a:lnTo>
                  <a:lnTo>
                    <a:pt x="185" y="204"/>
                  </a:lnTo>
                  <a:lnTo>
                    <a:pt x="185" y="190"/>
                  </a:lnTo>
                  <a:lnTo>
                    <a:pt x="181" y="174"/>
                  </a:lnTo>
                  <a:lnTo>
                    <a:pt x="174" y="160"/>
                  </a:lnTo>
                  <a:lnTo>
                    <a:pt x="164" y="146"/>
                  </a:lnTo>
                  <a:lnTo>
                    <a:pt x="151" y="135"/>
                  </a:lnTo>
                  <a:lnTo>
                    <a:pt x="134" y="125"/>
                  </a:lnTo>
                  <a:lnTo>
                    <a:pt x="132" y="124"/>
                  </a:lnTo>
                  <a:lnTo>
                    <a:pt x="126" y="121"/>
                  </a:lnTo>
                  <a:lnTo>
                    <a:pt x="118" y="117"/>
                  </a:lnTo>
                  <a:lnTo>
                    <a:pt x="108" y="110"/>
                  </a:lnTo>
                  <a:lnTo>
                    <a:pt x="99" y="103"/>
                  </a:lnTo>
                  <a:lnTo>
                    <a:pt x="90" y="93"/>
                  </a:lnTo>
                  <a:lnTo>
                    <a:pt x="85" y="82"/>
                  </a:lnTo>
                  <a:lnTo>
                    <a:pt x="82" y="69"/>
                  </a:lnTo>
                  <a:lnTo>
                    <a:pt x="82" y="0"/>
                  </a:lnTo>
                  <a:lnTo>
                    <a:pt x="78" y="1"/>
                  </a:lnTo>
                  <a:lnTo>
                    <a:pt x="71" y="4"/>
                  </a:lnTo>
                  <a:lnTo>
                    <a:pt x="60" y="8"/>
                  </a:lnTo>
                  <a:lnTo>
                    <a:pt x="50" y="14"/>
                  </a:lnTo>
                  <a:lnTo>
                    <a:pt x="39" y="22"/>
                  </a:lnTo>
                  <a:lnTo>
                    <a:pt x="28" y="31"/>
                  </a:lnTo>
                  <a:lnTo>
                    <a:pt x="18" y="40"/>
                  </a:lnTo>
                  <a:lnTo>
                    <a:pt x="10" y="51"/>
                  </a:lnTo>
                  <a:lnTo>
                    <a:pt x="3" y="62"/>
                  </a:lnTo>
                  <a:lnTo>
                    <a:pt x="0" y="75"/>
                  </a:lnTo>
                  <a:lnTo>
                    <a:pt x="1" y="90"/>
                  </a:lnTo>
                  <a:lnTo>
                    <a:pt x="6" y="104"/>
                  </a:lnTo>
                  <a:lnTo>
                    <a:pt x="16" y="119"/>
                  </a:lnTo>
                  <a:lnTo>
                    <a:pt x="32" y="136"/>
                  </a:lnTo>
                  <a:lnTo>
                    <a:pt x="55" y="153"/>
                  </a:lnTo>
                  <a:lnTo>
                    <a:pt x="65" y="158"/>
                  </a:lnTo>
                  <a:lnTo>
                    <a:pt x="77" y="162"/>
                  </a:lnTo>
                  <a:lnTo>
                    <a:pt x="88" y="165"/>
                  </a:lnTo>
                  <a:lnTo>
                    <a:pt x="100" y="167"/>
                  </a:lnTo>
                  <a:lnTo>
                    <a:pt x="110" y="170"/>
                  </a:lnTo>
                  <a:lnTo>
                    <a:pt x="120" y="173"/>
                  </a:lnTo>
                  <a:lnTo>
                    <a:pt x="129" y="178"/>
                  </a:lnTo>
                  <a:lnTo>
                    <a:pt x="136" y="185"/>
                  </a:lnTo>
                  <a:lnTo>
                    <a:pt x="143" y="195"/>
                  </a:lnTo>
                  <a:lnTo>
                    <a:pt x="147" y="207"/>
                  </a:lnTo>
                  <a:lnTo>
                    <a:pt x="148" y="222"/>
                  </a:lnTo>
                  <a:lnTo>
                    <a:pt x="148" y="249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7" name="Freeform 14"/>
            <p:cNvSpPr>
              <a:spLocks/>
            </p:cNvSpPr>
            <p:nvPr userDrawn="1"/>
          </p:nvSpPr>
          <p:spPr bwMode="auto">
            <a:xfrm>
              <a:off x="370" y="3972"/>
              <a:ext cx="95" cy="135"/>
            </a:xfrm>
            <a:custGeom>
              <a:avLst/>
              <a:gdLst>
                <a:gd name="T0" fmla="*/ 321 w 475"/>
                <a:gd name="T1" fmla="*/ 670 h 675"/>
                <a:gd name="T2" fmla="*/ 366 w 475"/>
                <a:gd name="T3" fmla="*/ 655 h 675"/>
                <a:gd name="T4" fmla="*/ 408 w 475"/>
                <a:gd name="T5" fmla="*/ 632 h 675"/>
                <a:gd name="T6" fmla="*/ 442 w 475"/>
                <a:gd name="T7" fmla="*/ 605 h 675"/>
                <a:gd name="T8" fmla="*/ 465 w 475"/>
                <a:gd name="T9" fmla="*/ 573 h 675"/>
                <a:gd name="T10" fmla="*/ 475 w 475"/>
                <a:gd name="T11" fmla="*/ 539 h 675"/>
                <a:gd name="T12" fmla="*/ 470 w 475"/>
                <a:gd name="T13" fmla="*/ 502 h 675"/>
                <a:gd name="T14" fmla="*/ 446 w 475"/>
                <a:gd name="T15" fmla="*/ 465 h 675"/>
                <a:gd name="T16" fmla="*/ 399 w 475"/>
                <a:gd name="T17" fmla="*/ 429 h 675"/>
                <a:gd name="T18" fmla="*/ 328 w 475"/>
                <a:gd name="T19" fmla="*/ 393 h 675"/>
                <a:gd name="T20" fmla="*/ 242 w 475"/>
                <a:gd name="T21" fmla="*/ 356 h 675"/>
                <a:gd name="T22" fmla="*/ 175 w 475"/>
                <a:gd name="T23" fmla="*/ 325 h 675"/>
                <a:gd name="T24" fmla="*/ 126 w 475"/>
                <a:gd name="T25" fmla="*/ 295 h 675"/>
                <a:gd name="T26" fmla="*/ 97 w 475"/>
                <a:gd name="T27" fmla="*/ 266 h 675"/>
                <a:gd name="T28" fmla="*/ 88 w 475"/>
                <a:gd name="T29" fmla="*/ 235 h 675"/>
                <a:gd name="T30" fmla="*/ 99 w 475"/>
                <a:gd name="T31" fmla="*/ 203 h 675"/>
                <a:gd name="T32" fmla="*/ 130 w 475"/>
                <a:gd name="T33" fmla="*/ 164 h 675"/>
                <a:gd name="T34" fmla="*/ 182 w 475"/>
                <a:gd name="T35" fmla="*/ 120 h 675"/>
                <a:gd name="T36" fmla="*/ 208 w 475"/>
                <a:gd name="T37" fmla="*/ 0 h 675"/>
                <a:gd name="T38" fmla="*/ 169 w 475"/>
                <a:gd name="T39" fmla="*/ 16 h 675"/>
                <a:gd name="T40" fmla="*/ 129 w 475"/>
                <a:gd name="T41" fmla="*/ 42 h 675"/>
                <a:gd name="T42" fmla="*/ 90 w 475"/>
                <a:gd name="T43" fmla="*/ 73 h 675"/>
                <a:gd name="T44" fmla="*/ 55 w 475"/>
                <a:gd name="T45" fmla="*/ 111 h 675"/>
                <a:gd name="T46" fmla="*/ 27 w 475"/>
                <a:gd name="T47" fmla="*/ 152 h 675"/>
                <a:gd name="T48" fmla="*/ 8 w 475"/>
                <a:gd name="T49" fmla="*/ 195 h 675"/>
                <a:gd name="T50" fmla="*/ 0 w 475"/>
                <a:gd name="T51" fmla="*/ 239 h 675"/>
                <a:gd name="T52" fmla="*/ 7 w 475"/>
                <a:gd name="T53" fmla="*/ 283 h 675"/>
                <a:gd name="T54" fmla="*/ 30 w 475"/>
                <a:gd name="T55" fmla="*/ 325 h 675"/>
                <a:gd name="T56" fmla="*/ 72 w 475"/>
                <a:gd name="T57" fmla="*/ 362 h 675"/>
                <a:gd name="T58" fmla="*/ 136 w 475"/>
                <a:gd name="T59" fmla="*/ 396 h 675"/>
                <a:gd name="T60" fmla="*/ 195 w 475"/>
                <a:gd name="T61" fmla="*/ 418 h 675"/>
                <a:gd name="T62" fmla="*/ 252 w 475"/>
                <a:gd name="T63" fmla="*/ 442 h 675"/>
                <a:gd name="T64" fmla="*/ 305 w 475"/>
                <a:gd name="T65" fmla="*/ 466 h 675"/>
                <a:gd name="T66" fmla="*/ 348 w 475"/>
                <a:gd name="T67" fmla="*/ 490 h 675"/>
                <a:gd name="T68" fmla="*/ 380 w 475"/>
                <a:gd name="T69" fmla="*/ 513 h 675"/>
                <a:gd name="T70" fmla="*/ 397 w 475"/>
                <a:gd name="T71" fmla="*/ 537 h 675"/>
                <a:gd name="T72" fmla="*/ 397 w 475"/>
                <a:gd name="T73" fmla="*/ 559 h 675"/>
                <a:gd name="T74" fmla="*/ 376 w 475"/>
                <a:gd name="T75" fmla="*/ 581 h 675"/>
                <a:gd name="T76" fmla="*/ 330 w 475"/>
                <a:gd name="T77" fmla="*/ 603 h 675"/>
                <a:gd name="T78" fmla="*/ 297 w 475"/>
                <a:gd name="T79" fmla="*/ 67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75" h="675">
                  <a:moveTo>
                    <a:pt x="297" y="675"/>
                  </a:moveTo>
                  <a:lnTo>
                    <a:pt x="321" y="670"/>
                  </a:lnTo>
                  <a:lnTo>
                    <a:pt x="344" y="663"/>
                  </a:lnTo>
                  <a:lnTo>
                    <a:pt x="366" y="655"/>
                  </a:lnTo>
                  <a:lnTo>
                    <a:pt x="388" y="644"/>
                  </a:lnTo>
                  <a:lnTo>
                    <a:pt x="408" y="632"/>
                  </a:lnTo>
                  <a:lnTo>
                    <a:pt x="426" y="619"/>
                  </a:lnTo>
                  <a:lnTo>
                    <a:pt x="442" y="605"/>
                  </a:lnTo>
                  <a:lnTo>
                    <a:pt x="455" y="589"/>
                  </a:lnTo>
                  <a:lnTo>
                    <a:pt x="465" y="573"/>
                  </a:lnTo>
                  <a:lnTo>
                    <a:pt x="472" y="556"/>
                  </a:lnTo>
                  <a:lnTo>
                    <a:pt x="475" y="539"/>
                  </a:lnTo>
                  <a:lnTo>
                    <a:pt x="475" y="520"/>
                  </a:lnTo>
                  <a:lnTo>
                    <a:pt x="470" y="502"/>
                  </a:lnTo>
                  <a:lnTo>
                    <a:pt x="460" y="484"/>
                  </a:lnTo>
                  <a:lnTo>
                    <a:pt x="446" y="465"/>
                  </a:lnTo>
                  <a:lnTo>
                    <a:pt x="425" y="446"/>
                  </a:lnTo>
                  <a:lnTo>
                    <a:pt x="399" y="429"/>
                  </a:lnTo>
                  <a:lnTo>
                    <a:pt x="366" y="410"/>
                  </a:lnTo>
                  <a:lnTo>
                    <a:pt x="328" y="393"/>
                  </a:lnTo>
                  <a:lnTo>
                    <a:pt x="283" y="375"/>
                  </a:lnTo>
                  <a:lnTo>
                    <a:pt x="242" y="356"/>
                  </a:lnTo>
                  <a:lnTo>
                    <a:pt x="206" y="340"/>
                  </a:lnTo>
                  <a:lnTo>
                    <a:pt x="175" y="325"/>
                  </a:lnTo>
                  <a:lnTo>
                    <a:pt x="148" y="309"/>
                  </a:lnTo>
                  <a:lnTo>
                    <a:pt x="126" y="295"/>
                  </a:lnTo>
                  <a:lnTo>
                    <a:pt x="109" y="281"/>
                  </a:lnTo>
                  <a:lnTo>
                    <a:pt x="97" y="266"/>
                  </a:lnTo>
                  <a:lnTo>
                    <a:pt x="90" y="251"/>
                  </a:lnTo>
                  <a:lnTo>
                    <a:pt x="88" y="235"/>
                  </a:lnTo>
                  <a:lnTo>
                    <a:pt x="91" y="220"/>
                  </a:lnTo>
                  <a:lnTo>
                    <a:pt x="99" y="203"/>
                  </a:lnTo>
                  <a:lnTo>
                    <a:pt x="112" y="184"/>
                  </a:lnTo>
                  <a:lnTo>
                    <a:pt x="130" y="164"/>
                  </a:lnTo>
                  <a:lnTo>
                    <a:pt x="154" y="144"/>
                  </a:lnTo>
                  <a:lnTo>
                    <a:pt x="182" y="120"/>
                  </a:lnTo>
                  <a:lnTo>
                    <a:pt x="215" y="95"/>
                  </a:lnTo>
                  <a:lnTo>
                    <a:pt x="208" y="0"/>
                  </a:lnTo>
                  <a:lnTo>
                    <a:pt x="189" y="7"/>
                  </a:lnTo>
                  <a:lnTo>
                    <a:pt x="169" y="16"/>
                  </a:lnTo>
                  <a:lnTo>
                    <a:pt x="149" y="28"/>
                  </a:lnTo>
                  <a:lnTo>
                    <a:pt x="129" y="42"/>
                  </a:lnTo>
                  <a:lnTo>
                    <a:pt x="109" y="57"/>
                  </a:lnTo>
                  <a:lnTo>
                    <a:pt x="90" y="73"/>
                  </a:lnTo>
                  <a:lnTo>
                    <a:pt x="71" y="92"/>
                  </a:lnTo>
                  <a:lnTo>
                    <a:pt x="55" y="111"/>
                  </a:lnTo>
                  <a:lnTo>
                    <a:pt x="40" y="131"/>
                  </a:lnTo>
                  <a:lnTo>
                    <a:pt x="27" y="152"/>
                  </a:lnTo>
                  <a:lnTo>
                    <a:pt x="16" y="173"/>
                  </a:lnTo>
                  <a:lnTo>
                    <a:pt x="8" y="195"/>
                  </a:lnTo>
                  <a:lnTo>
                    <a:pt x="3" y="218"/>
                  </a:lnTo>
                  <a:lnTo>
                    <a:pt x="0" y="239"/>
                  </a:lnTo>
                  <a:lnTo>
                    <a:pt x="2" y="262"/>
                  </a:lnTo>
                  <a:lnTo>
                    <a:pt x="7" y="283"/>
                  </a:lnTo>
                  <a:lnTo>
                    <a:pt x="16" y="304"/>
                  </a:lnTo>
                  <a:lnTo>
                    <a:pt x="30" y="325"/>
                  </a:lnTo>
                  <a:lnTo>
                    <a:pt x="48" y="344"/>
                  </a:lnTo>
                  <a:lnTo>
                    <a:pt x="72" y="362"/>
                  </a:lnTo>
                  <a:lnTo>
                    <a:pt x="102" y="380"/>
                  </a:lnTo>
                  <a:lnTo>
                    <a:pt x="136" y="396"/>
                  </a:lnTo>
                  <a:lnTo>
                    <a:pt x="166" y="407"/>
                  </a:lnTo>
                  <a:lnTo>
                    <a:pt x="195" y="418"/>
                  </a:lnTo>
                  <a:lnTo>
                    <a:pt x="225" y="431"/>
                  </a:lnTo>
                  <a:lnTo>
                    <a:pt x="252" y="442"/>
                  </a:lnTo>
                  <a:lnTo>
                    <a:pt x="279" y="454"/>
                  </a:lnTo>
                  <a:lnTo>
                    <a:pt x="305" y="466"/>
                  </a:lnTo>
                  <a:lnTo>
                    <a:pt x="327" y="477"/>
                  </a:lnTo>
                  <a:lnTo>
                    <a:pt x="348" y="490"/>
                  </a:lnTo>
                  <a:lnTo>
                    <a:pt x="365" y="502"/>
                  </a:lnTo>
                  <a:lnTo>
                    <a:pt x="380" y="513"/>
                  </a:lnTo>
                  <a:lnTo>
                    <a:pt x="391" y="525"/>
                  </a:lnTo>
                  <a:lnTo>
                    <a:pt x="397" y="537"/>
                  </a:lnTo>
                  <a:lnTo>
                    <a:pt x="400" y="548"/>
                  </a:lnTo>
                  <a:lnTo>
                    <a:pt x="397" y="559"/>
                  </a:lnTo>
                  <a:lnTo>
                    <a:pt x="389" y="570"/>
                  </a:lnTo>
                  <a:lnTo>
                    <a:pt x="376" y="581"/>
                  </a:lnTo>
                  <a:lnTo>
                    <a:pt x="356" y="593"/>
                  </a:lnTo>
                  <a:lnTo>
                    <a:pt x="330" y="603"/>
                  </a:lnTo>
                  <a:lnTo>
                    <a:pt x="297" y="613"/>
                  </a:lnTo>
                  <a:lnTo>
                    <a:pt x="297" y="67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8" name="Freeform 15"/>
            <p:cNvSpPr>
              <a:spLocks/>
            </p:cNvSpPr>
            <p:nvPr userDrawn="1"/>
          </p:nvSpPr>
          <p:spPr bwMode="auto">
            <a:xfrm>
              <a:off x="370" y="3972"/>
              <a:ext cx="95" cy="135"/>
            </a:xfrm>
            <a:custGeom>
              <a:avLst/>
              <a:gdLst>
                <a:gd name="T0" fmla="*/ 321 w 475"/>
                <a:gd name="T1" fmla="*/ 670 h 675"/>
                <a:gd name="T2" fmla="*/ 366 w 475"/>
                <a:gd name="T3" fmla="*/ 655 h 675"/>
                <a:gd name="T4" fmla="*/ 408 w 475"/>
                <a:gd name="T5" fmla="*/ 632 h 675"/>
                <a:gd name="T6" fmla="*/ 442 w 475"/>
                <a:gd name="T7" fmla="*/ 605 h 675"/>
                <a:gd name="T8" fmla="*/ 465 w 475"/>
                <a:gd name="T9" fmla="*/ 573 h 675"/>
                <a:gd name="T10" fmla="*/ 475 w 475"/>
                <a:gd name="T11" fmla="*/ 539 h 675"/>
                <a:gd name="T12" fmla="*/ 470 w 475"/>
                <a:gd name="T13" fmla="*/ 502 h 675"/>
                <a:gd name="T14" fmla="*/ 446 w 475"/>
                <a:gd name="T15" fmla="*/ 465 h 675"/>
                <a:gd name="T16" fmla="*/ 399 w 475"/>
                <a:gd name="T17" fmla="*/ 429 h 675"/>
                <a:gd name="T18" fmla="*/ 328 w 475"/>
                <a:gd name="T19" fmla="*/ 393 h 675"/>
                <a:gd name="T20" fmla="*/ 242 w 475"/>
                <a:gd name="T21" fmla="*/ 356 h 675"/>
                <a:gd name="T22" fmla="*/ 175 w 475"/>
                <a:gd name="T23" fmla="*/ 325 h 675"/>
                <a:gd name="T24" fmla="*/ 126 w 475"/>
                <a:gd name="T25" fmla="*/ 295 h 675"/>
                <a:gd name="T26" fmla="*/ 97 w 475"/>
                <a:gd name="T27" fmla="*/ 266 h 675"/>
                <a:gd name="T28" fmla="*/ 88 w 475"/>
                <a:gd name="T29" fmla="*/ 235 h 675"/>
                <a:gd name="T30" fmla="*/ 99 w 475"/>
                <a:gd name="T31" fmla="*/ 203 h 675"/>
                <a:gd name="T32" fmla="*/ 130 w 475"/>
                <a:gd name="T33" fmla="*/ 164 h 675"/>
                <a:gd name="T34" fmla="*/ 182 w 475"/>
                <a:gd name="T35" fmla="*/ 120 h 675"/>
                <a:gd name="T36" fmla="*/ 208 w 475"/>
                <a:gd name="T37" fmla="*/ 0 h 675"/>
                <a:gd name="T38" fmla="*/ 169 w 475"/>
                <a:gd name="T39" fmla="*/ 16 h 675"/>
                <a:gd name="T40" fmla="*/ 129 w 475"/>
                <a:gd name="T41" fmla="*/ 42 h 675"/>
                <a:gd name="T42" fmla="*/ 90 w 475"/>
                <a:gd name="T43" fmla="*/ 73 h 675"/>
                <a:gd name="T44" fmla="*/ 55 w 475"/>
                <a:gd name="T45" fmla="*/ 111 h 675"/>
                <a:gd name="T46" fmla="*/ 27 w 475"/>
                <a:gd name="T47" fmla="*/ 152 h 675"/>
                <a:gd name="T48" fmla="*/ 8 w 475"/>
                <a:gd name="T49" fmla="*/ 195 h 675"/>
                <a:gd name="T50" fmla="*/ 0 w 475"/>
                <a:gd name="T51" fmla="*/ 239 h 675"/>
                <a:gd name="T52" fmla="*/ 7 w 475"/>
                <a:gd name="T53" fmla="*/ 283 h 675"/>
                <a:gd name="T54" fmla="*/ 30 w 475"/>
                <a:gd name="T55" fmla="*/ 325 h 675"/>
                <a:gd name="T56" fmla="*/ 72 w 475"/>
                <a:gd name="T57" fmla="*/ 362 h 675"/>
                <a:gd name="T58" fmla="*/ 136 w 475"/>
                <a:gd name="T59" fmla="*/ 396 h 675"/>
                <a:gd name="T60" fmla="*/ 195 w 475"/>
                <a:gd name="T61" fmla="*/ 418 h 675"/>
                <a:gd name="T62" fmla="*/ 252 w 475"/>
                <a:gd name="T63" fmla="*/ 442 h 675"/>
                <a:gd name="T64" fmla="*/ 305 w 475"/>
                <a:gd name="T65" fmla="*/ 466 h 675"/>
                <a:gd name="T66" fmla="*/ 348 w 475"/>
                <a:gd name="T67" fmla="*/ 490 h 675"/>
                <a:gd name="T68" fmla="*/ 380 w 475"/>
                <a:gd name="T69" fmla="*/ 513 h 675"/>
                <a:gd name="T70" fmla="*/ 397 w 475"/>
                <a:gd name="T71" fmla="*/ 537 h 675"/>
                <a:gd name="T72" fmla="*/ 397 w 475"/>
                <a:gd name="T73" fmla="*/ 559 h 675"/>
                <a:gd name="T74" fmla="*/ 376 w 475"/>
                <a:gd name="T75" fmla="*/ 581 h 675"/>
                <a:gd name="T76" fmla="*/ 330 w 475"/>
                <a:gd name="T77" fmla="*/ 603 h 675"/>
                <a:gd name="T78" fmla="*/ 297 w 475"/>
                <a:gd name="T79" fmla="*/ 67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75" h="675">
                  <a:moveTo>
                    <a:pt x="297" y="675"/>
                  </a:moveTo>
                  <a:lnTo>
                    <a:pt x="321" y="670"/>
                  </a:lnTo>
                  <a:lnTo>
                    <a:pt x="344" y="663"/>
                  </a:lnTo>
                  <a:lnTo>
                    <a:pt x="366" y="655"/>
                  </a:lnTo>
                  <a:lnTo>
                    <a:pt x="388" y="644"/>
                  </a:lnTo>
                  <a:lnTo>
                    <a:pt x="408" y="632"/>
                  </a:lnTo>
                  <a:lnTo>
                    <a:pt x="426" y="619"/>
                  </a:lnTo>
                  <a:lnTo>
                    <a:pt x="442" y="605"/>
                  </a:lnTo>
                  <a:lnTo>
                    <a:pt x="455" y="589"/>
                  </a:lnTo>
                  <a:lnTo>
                    <a:pt x="465" y="573"/>
                  </a:lnTo>
                  <a:lnTo>
                    <a:pt x="472" y="556"/>
                  </a:lnTo>
                  <a:lnTo>
                    <a:pt x="475" y="539"/>
                  </a:lnTo>
                  <a:lnTo>
                    <a:pt x="475" y="520"/>
                  </a:lnTo>
                  <a:lnTo>
                    <a:pt x="470" y="502"/>
                  </a:lnTo>
                  <a:lnTo>
                    <a:pt x="460" y="484"/>
                  </a:lnTo>
                  <a:lnTo>
                    <a:pt x="446" y="465"/>
                  </a:lnTo>
                  <a:lnTo>
                    <a:pt x="425" y="446"/>
                  </a:lnTo>
                  <a:lnTo>
                    <a:pt x="399" y="429"/>
                  </a:lnTo>
                  <a:lnTo>
                    <a:pt x="366" y="410"/>
                  </a:lnTo>
                  <a:lnTo>
                    <a:pt x="328" y="393"/>
                  </a:lnTo>
                  <a:lnTo>
                    <a:pt x="283" y="375"/>
                  </a:lnTo>
                  <a:lnTo>
                    <a:pt x="242" y="356"/>
                  </a:lnTo>
                  <a:lnTo>
                    <a:pt x="206" y="340"/>
                  </a:lnTo>
                  <a:lnTo>
                    <a:pt x="175" y="325"/>
                  </a:lnTo>
                  <a:lnTo>
                    <a:pt x="148" y="309"/>
                  </a:lnTo>
                  <a:lnTo>
                    <a:pt x="126" y="295"/>
                  </a:lnTo>
                  <a:lnTo>
                    <a:pt x="109" y="281"/>
                  </a:lnTo>
                  <a:lnTo>
                    <a:pt x="97" y="266"/>
                  </a:lnTo>
                  <a:lnTo>
                    <a:pt x="90" y="251"/>
                  </a:lnTo>
                  <a:lnTo>
                    <a:pt x="88" y="235"/>
                  </a:lnTo>
                  <a:lnTo>
                    <a:pt x="91" y="220"/>
                  </a:lnTo>
                  <a:lnTo>
                    <a:pt x="99" y="203"/>
                  </a:lnTo>
                  <a:lnTo>
                    <a:pt x="112" y="184"/>
                  </a:lnTo>
                  <a:lnTo>
                    <a:pt x="130" y="164"/>
                  </a:lnTo>
                  <a:lnTo>
                    <a:pt x="154" y="144"/>
                  </a:lnTo>
                  <a:lnTo>
                    <a:pt x="182" y="120"/>
                  </a:lnTo>
                  <a:lnTo>
                    <a:pt x="215" y="95"/>
                  </a:lnTo>
                  <a:lnTo>
                    <a:pt x="208" y="0"/>
                  </a:lnTo>
                  <a:lnTo>
                    <a:pt x="189" y="7"/>
                  </a:lnTo>
                  <a:lnTo>
                    <a:pt x="169" y="16"/>
                  </a:lnTo>
                  <a:lnTo>
                    <a:pt x="149" y="28"/>
                  </a:lnTo>
                  <a:lnTo>
                    <a:pt x="129" y="42"/>
                  </a:lnTo>
                  <a:lnTo>
                    <a:pt x="109" y="57"/>
                  </a:lnTo>
                  <a:lnTo>
                    <a:pt x="90" y="73"/>
                  </a:lnTo>
                  <a:lnTo>
                    <a:pt x="71" y="92"/>
                  </a:lnTo>
                  <a:lnTo>
                    <a:pt x="55" y="111"/>
                  </a:lnTo>
                  <a:lnTo>
                    <a:pt x="40" y="131"/>
                  </a:lnTo>
                  <a:lnTo>
                    <a:pt x="27" y="152"/>
                  </a:lnTo>
                  <a:lnTo>
                    <a:pt x="16" y="173"/>
                  </a:lnTo>
                  <a:lnTo>
                    <a:pt x="8" y="195"/>
                  </a:lnTo>
                  <a:lnTo>
                    <a:pt x="3" y="218"/>
                  </a:lnTo>
                  <a:lnTo>
                    <a:pt x="0" y="239"/>
                  </a:lnTo>
                  <a:lnTo>
                    <a:pt x="2" y="262"/>
                  </a:lnTo>
                  <a:lnTo>
                    <a:pt x="7" y="283"/>
                  </a:lnTo>
                  <a:lnTo>
                    <a:pt x="16" y="304"/>
                  </a:lnTo>
                  <a:lnTo>
                    <a:pt x="30" y="325"/>
                  </a:lnTo>
                  <a:lnTo>
                    <a:pt x="48" y="344"/>
                  </a:lnTo>
                  <a:lnTo>
                    <a:pt x="72" y="362"/>
                  </a:lnTo>
                  <a:lnTo>
                    <a:pt x="102" y="380"/>
                  </a:lnTo>
                  <a:lnTo>
                    <a:pt x="136" y="396"/>
                  </a:lnTo>
                  <a:lnTo>
                    <a:pt x="166" y="407"/>
                  </a:lnTo>
                  <a:lnTo>
                    <a:pt x="195" y="418"/>
                  </a:lnTo>
                  <a:lnTo>
                    <a:pt x="225" y="431"/>
                  </a:lnTo>
                  <a:lnTo>
                    <a:pt x="252" y="442"/>
                  </a:lnTo>
                  <a:lnTo>
                    <a:pt x="279" y="454"/>
                  </a:lnTo>
                  <a:lnTo>
                    <a:pt x="305" y="466"/>
                  </a:lnTo>
                  <a:lnTo>
                    <a:pt x="327" y="477"/>
                  </a:lnTo>
                  <a:lnTo>
                    <a:pt x="348" y="490"/>
                  </a:lnTo>
                  <a:lnTo>
                    <a:pt x="365" y="502"/>
                  </a:lnTo>
                  <a:lnTo>
                    <a:pt x="380" y="513"/>
                  </a:lnTo>
                  <a:lnTo>
                    <a:pt x="391" y="525"/>
                  </a:lnTo>
                  <a:lnTo>
                    <a:pt x="397" y="537"/>
                  </a:lnTo>
                  <a:lnTo>
                    <a:pt x="400" y="548"/>
                  </a:lnTo>
                  <a:lnTo>
                    <a:pt x="397" y="559"/>
                  </a:lnTo>
                  <a:lnTo>
                    <a:pt x="389" y="570"/>
                  </a:lnTo>
                  <a:lnTo>
                    <a:pt x="376" y="581"/>
                  </a:lnTo>
                  <a:lnTo>
                    <a:pt x="356" y="593"/>
                  </a:lnTo>
                  <a:lnTo>
                    <a:pt x="330" y="603"/>
                  </a:lnTo>
                  <a:lnTo>
                    <a:pt x="297" y="613"/>
                  </a:lnTo>
                  <a:lnTo>
                    <a:pt x="297" y="675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9" name="Freeform 16"/>
            <p:cNvSpPr>
              <a:spLocks/>
            </p:cNvSpPr>
            <p:nvPr userDrawn="1"/>
          </p:nvSpPr>
          <p:spPr bwMode="auto">
            <a:xfrm>
              <a:off x="404" y="4144"/>
              <a:ext cx="13" cy="11"/>
            </a:xfrm>
            <a:custGeom>
              <a:avLst/>
              <a:gdLst>
                <a:gd name="T0" fmla="*/ 67 w 67"/>
                <a:gd name="T1" fmla="*/ 39 h 56"/>
                <a:gd name="T2" fmla="*/ 66 w 67"/>
                <a:gd name="T3" fmla="*/ 0 h 56"/>
                <a:gd name="T4" fmla="*/ 50 w 67"/>
                <a:gd name="T5" fmla="*/ 7 h 56"/>
                <a:gd name="T6" fmla="*/ 37 w 67"/>
                <a:gd name="T7" fmla="*/ 15 h 56"/>
                <a:gd name="T8" fmla="*/ 28 w 67"/>
                <a:gd name="T9" fmla="*/ 21 h 56"/>
                <a:gd name="T10" fmla="*/ 19 w 67"/>
                <a:gd name="T11" fmla="*/ 29 h 56"/>
                <a:gd name="T12" fmla="*/ 10 w 67"/>
                <a:gd name="T13" fmla="*/ 38 h 56"/>
                <a:gd name="T14" fmla="*/ 3 w 67"/>
                <a:gd name="T15" fmla="*/ 47 h 56"/>
                <a:gd name="T16" fmla="*/ 0 w 67"/>
                <a:gd name="T17" fmla="*/ 53 h 56"/>
                <a:gd name="T18" fmla="*/ 1 w 67"/>
                <a:gd name="T19" fmla="*/ 56 h 56"/>
                <a:gd name="T20" fmla="*/ 5 w 67"/>
                <a:gd name="T21" fmla="*/ 56 h 56"/>
                <a:gd name="T22" fmla="*/ 12 w 67"/>
                <a:gd name="T23" fmla="*/ 55 h 56"/>
                <a:gd name="T24" fmla="*/ 21 w 67"/>
                <a:gd name="T25" fmla="*/ 52 h 56"/>
                <a:gd name="T26" fmla="*/ 32 w 67"/>
                <a:gd name="T27" fmla="*/ 48 h 56"/>
                <a:gd name="T28" fmla="*/ 46 w 67"/>
                <a:gd name="T29" fmla="*/ 43 h 56"/>
                <a:gd name="T30" fmla="*/ 56 w 67"/>
                <a:gd name="T31" fmla="*/ 40 h 56"/>
                <a:gd name="T32" fmla="*/ 62 w 67"/>
                <a:gd name="T33" fmla="*/ 39 h 56"/>
                <a:gd name="T34" fmla="*/ 66 w 67"/>
                <a:gd name="T35" fmla="*/ 39 h 56"/>
                <a:gd name="T36" fmla="*/ 67 w 67"/>
                <a:gd name="T37" fmla="*/ 3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56">
                  <a:moveTo>
                    <a:pt x="67" y="39"/>
                  </a:moveTo>
                  <a:lnTo>
                    <a:pt x="66" y="0"/>
                  </a:lnTo>
                  <a:lnTo>
                    <a:pt x="50" y="7"/>
                  </a:lnTo>
                  <a:lnTo>
                    <a:pt x="37" y="15"/>
                  </a:lnTo>
                  <a:lnTo>
                    <a:pt x="28" y="21"/>
                  </a:lnTo>
                  <a:lnTo>
                    <a:pt x="19" y="29"/>
                  </a:lnTo>
                  <a:lnTo>
                    <a:pt x="10" y="38"/>
                  </a:lnTo>
                  <a:lnTo>
                    <a:pt x="3" y="47"/>
                  </a:lnTo>
                  <a:lnTo>
                    <a:pt x="0" y="53"/>
                  </a:lnTo>
                  <a:lnTo>
                    <a:pt x="1" y="56"/>
                  </a:lnTo>
                  <a:lnTo>
                    <a:pt x="5" y="56"/>
                  </a:lnTo>
                  <a:lnTo>
                    <a:pt x="12" y="55"/>
                  </a:lnTo>
                  <a:lnTo>
                    <a:pt x="21" y="52"/>
                  </a:lnTo>
                  <a:lnTo>
                    <a:pt x="32" y="48"/>
                  </a:lnTo>
                  <a:lnTo>
                    <a:pt x="46" y="43"/>
                  </a:lnTo>
                  <a:lnTo>
                    <a:pt x="56" y="40"/>
                  </a:lnTo>
                  <a:lnTo>
                    <a:pt x="62" y="39"/>
                  </a:lnTo>
                  <a:lnTo>
                    <a:pt x="66" y="39"/>
                  </a:lnTo>
                  <a:lnTo>
                    <a:pt x="67" y="3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0" name="Freeform 17"/>
            <p:cNvSpPr>
              <a:spLocks/>
            </p:cNvSpPr>
            <p:nvPr userDrawn="1"/>
          </p:nvSpPr>
          <p:spPr bwMode="auto">
            <a:xfrm>
              <a:off x="404" y="4144"/>
              <a:ext cx="13" cy="11"/>
            </a:xfrm>
            <a:custGeom>
              <a:avLst/>
              <a:gdLst>
                <a:gd name="T0" fmla="*/ 67 w 67"/>
                <a:gd name="T1" fmla="*/ 39 h 56"/>
                <a:gd name="T2" fmla="*/ 66 w 67"/>
                <a:gd name="T3" fmla="*/ 0 h 56"/>
                <a:gd name="T4" fmla="*/ 50 w 67"/>
                <a:gd name="T5" fmla="*/ 7 h 56"/>
                <a:gd name="T6" fmla="*/ 37 w 67"/>
                <a:gd name="T7" fmla="*/ 15 h 56"/>
                <a:gd name="T8" fmla="*/ 28 w 67"/>
                <a:gd name="T9" fmla="*/ 21 h 56"/>
                <a:gd name="T10" fmla="*/ 19 w 67"/>
                <a:gd name="T11" fmla="*/ 29 h 56"/>
                <a:gd name="T12" fmla="*/ 10 w 67"/>
                <a:gd name="T13" fmla="*/ 38 h 56"/>
                <a:gd name="T14" fmla="*/ 3 w 67"/>
                <a:gd name="T15" fmla="*/ 47 h 56"/>
                <a:gd name="T16" fmla="*/ 0 w 67"/>
                <a:gd name="T17" fmla="*/ 53 h 56"/>
                <a:gd name="T18" fmla="*/ 1 w 67"/>
                <a:gd name="T19" fmla="*/ 56 h 56"/>
                <a:gd name="T20" fmla="*/ 5 w 67"/>
                <a:gd name="T21" fmla="*/ 56 h 56"/>
                <a:gd name="T22" fmla="*/ 12 w 67"/>
                <a:gd name="T23" fmla="*/ 55 h 56"/>
                <a:gd name="T24" fmla="*/ 21 w 67"/>
                <a:gd name="T25" fmla="*/ 52 h 56"/>
                <a:gd name="T26" fmla="*/ 32 w 67"/>
                <a:gd name="T27" fmla="*/ 48 h 56"/>
                <a:gd name="T28" fmla="*/ 46 w 67"/>
                <a:gd name="T29" fmla="*/ 43 h 56"/>
                <a:gd name="T30" fmla="*/ 56 w 67"/>
                <a:gd name="T31" fmla="*/ 40 h 56"/>
                <a:gd name="T32" fmla="*/ 62 w 67"/>
                <a:gd name="T33" fmla="*/ 39 h 56"/>
                <a:gd name="T34" fmla="*/ 66 w 67"/>
                <a:gd name="T35" fmla="*/ 39 h 56"/>
                <a:gd name="T36" fmla="*/ 67 w 67"/>
                <a:gd name="T37" fmla="*/ 3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56">
                  <a:moveTo>
                    <a:pt x="67" y="39"/>
                  </a:moveTo>
                  <a:lnTo>
                    <a:pt x="66" y="0"/>
                  </a:lnTo>
                  <a:lnTo>
                    <a:pt x="50" y="7"/>
                  </a:lnTo>
                  <a:lnTo>
                    <a:pt x="37" y="15"/>
                  </a:lnTo>
                  <a:lnTo>
                    <a:pt x="28" y="21"/>
                  </a:lnTo>
                  <a:lnTo>
                    <a:pt x="19" y="29"/>
                  </a:lnTo>
                  <a:lnTo>
                    <a:pt x="10" y="38"/>
                  </a:lnTo>
                  <a:lnTo>
                    <a:pt x="3" y="47"/>
                  </a:lnTo>
                  <a:lnTo>
                    <a:pt x="0" y="53"/>
                  </a:lnTo>
                  <a:lnTo>
                    <a:pt x="1" y="56"/>
                  </a:lnTo>
                  <a:lnTo>
                    <a:pt x="5" y="56"/>
                  </a:lnTo>
                  <a:lnTo>
                    <a:pt x="12" y="55"/>
                  </a:lnTo>
                  <a:lnTo>
                    <a:pt x="21" y="52"/>
                  </a:lnTo>
                  <a:lnTo>
                    <a:pt x="32" y="48"/>
                  </a:lnTo>
                  <a:lnTo>
                    <a:pt x="46" y="43"/>
                  </a:lnTo>
                  <a:lnTo>
                    <a:pt x="56" y="40"/>
                  </a:lnTo>
                  <a:lnTo>
                    <a:pt x="62" y="39"/>
                  </a:lnTo>
                  <a:lnTo>
                    <a:pt x="66" y="39"/>
                  </a:lnTo>
                  <a:lnTo>
                    <a:pt x="67" y="39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1" name="Freeform 18"/>
            <p:cNvSpPr>
              <a:spLocks/>
            </p:cNvSpPr>
            <p:nvPr userDrawn="1"/>
          </p:nvSpPr>
          <p:spPr bwMode="auto">
            <a:xfrm>
              <a:off x="411" y="3763"/>
              <a:ext cx="21" cy="17"/>
            </a:xfrm>
            <a:custGeom>
              <a:avLst/>
              <a:gdLst>
                <a:gd name="T0" fmla="*/ 105 w 105"/>
                <a:gd name="T1" fmla="*/ 36 h 83"/>
                <a:gd name="T2" fmla="*/ 41 w 105"/>
                <a:gd name="T3" fmla="*/ 19 h 83"/>
                <a:gd name="T4" fmla="*/ 6 w 105"/>
                <a:gd name="T5" fmla="*/ 0 h 83"/>
                <a:gd name="T6" fmla="*/ 0 w 105"/>
                <a:gd name="T7" fmla="*/ 8 h 83"/>
                <a:gd name="T8" fmla="*/ 36 w 105"/>
                <a:gd name="T9" fmla="*/ 26 h 83"/>
                <a:gd name="T10" fmla="*/ 71 w 105"/>
                <a:gd name="T11" fmla="*/ 83 h 83"/>
                <a:gd name="T12" fmla="*/ 69 w 105"/>
                <a:gd name="T13" fmla="*/ 43 h 83"/>
                <a:gd name="T14" fmla="*/ 105 w 105"/>
                <a:gd name="T15" fmla="*/ 3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83">
                  <a:moveTo>
                    <a:pt x="105" y="36"/>
                  </a:moveTo>
                  <a:lnTo>
                    <a:pt x="41" y="19"/>
                  </a:lnTo>
                  <a:lnTo>
                    <a:pt x="6" y="0"/>
                  </a:lnTo>
                  <a:lnTo>
                    <a:pt x="0" y="8"/>
                  </a:lnTo>
                  <a:lnTo>
                    <a:pt x="36" y="26"/>
                  </a:lnTo>
                  <a:lnTo>
                    <a:pt x="71" y="83"/>
                  </a:lnTo>
                  <a:lnTo>
                    <a:pt x="69" y="43"/>
                  </a:lnTo>
                  <a:lnTo>
                    <a:pt x="105" y="3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2" name="Freeform 19"/>
            <p:cNvSpPr>
              <a:spLocks/>
            </p:cNvSpPr>
            <p:nvPr userDrawn="1"/>
          </p:nvSpPr>
          <p:spPr bwMode="auto">
            <a:xfrm>
              <a:off x="411" y="3763"/>
              <a:ext cx="21" cy="17"/>
            </a:xfrm>
            <a:custGeom>
              <a:avLst/>
              <a:gdLst>
                <a:gd name="T0" fmla="*/ 105 w 105"/>
                <a:gd name="T1" fmla="*/ 36 h 83"/>
                <a:gd name="T2" fmla="*/ 41 w 105"/>
                <a:gd name="T3" fmla="*/ 19 h 83"/>
                <a:gd name="T4" fmla="*/ 6 w 105"/>
                <a:gd name="T5" fmla="*/ 0 h 83"/>
                <a:gd name="T6" fmla="*/ 0 w 105"/>
                <a:gd name="T7" fmla="*/ 8 h 83"/>
                <a:gd name="T8" fmla="*/ 36 w 105"/>
                <a:gd name="T9" fmla="*/ 26 h 83"/>
                <a:gd name="T10" fmla="*/ 71 w 105"/>
                <a:gd name="T11" fmla="*/ 83 h 83"/>
                <a:gd name="T12" fmla="*/ 69 w 105"/>
                <a:gd name="T13" fmla="*/ 43 h 83"/>
                <a:gd name="T14" fmla="*/ 105 w 105"/>
                <a:gd name="T15" fmla="*/ 3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83">
                  <a:moveTo>
                    <a:pt x="105" y="36"/>
                  </a:moveTo>
                  <a:lnTo>
                    <a:pt x="41" y="19"/>
                  </a:lnTo>
                  <a:lnTo>
                    <a:pt x="6" y="0"/>
                  </a:lnTo>
                  <a:lnTo>
                    <a:pt x="0" y="8"/>
                  </a:lnTo>
                  <a:lnTo>
                    <a:pt x="36" y="26"/>
                  </a:lnTo>
                  <a:lnTo>
                    <a:pt x="71" y="83"/>
                  </a:lnTo>
                  <a:lnTo>
                    <a:pt x="69" y="43"/>
                  </a:lnTo>
                  <a:lnTo>
                    <a:pt x="105" y="36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3" name="Freeform 20"/>
            <p:cNvSpPr>
              <a:spLocks/>
            </p:cNvSpPr>
            <p:nvPr userDrawn="1"/>
          </p:nvSpPr>
          <p:spPr bwMode="auto">
            <a:xfrm>
              <a:off x="380" y="3753"/>
              <a:ext cx="4" cy="4"/>
            </a:xfrm>
            <a:custGeom>
              <a:avLst/>
              <a:gdLst>
                <a:gd name="T0" fmla="*/ 8 w 22"/>
                <a:gd name="T1" fmla="*/ 17 h 19"/>
                <a:gd name="T2" fmla="*/ 11 w 22"/>
                <a:gd name="T3" fmla="*/ 18 h 19"/>
                <a:gd name="T4" fmla="*/ 14 w 22"/>
                <a:gd name="T5" fmla="*/ 19 h 19"/>
                <a:gd name="T6" fmla="*/ 18 w 22"/>
                <a:gd name="T7" fmla="*/ 19 h 19"/>
                <a:gd name="T8" fmla="*/ 20 w 22"/>
                <a:gd name="T9" fmla="*/ 18 h 19"/>
                <a:gd name="T10" fmla="*/ 22 w 22"/>
                <a:gd name="T11" fmla="*/ 16 h 19"/>
                <a:gd name="T12" fmla="*/ 22 w 22"/>
                <a:gd name="T13" fmla="*/ 13 h 19"/>
                <a:gd name="T14" fmla="*/ 22 w 22"/>
                <a:gd name="T15" fmla="*/ 10 h 19"/>
                <a:gd name="T16" fmla="*/ 21 w 22"/>
                <a:gd name="T17" fmla="*/ 8 h 19"/>
                <a:gd name="T18" fmla="*/ 18 w 22"/>
                <a:gd name="T19" fmla="*/ 4 h 19"/>
                <a:gd name="T20" fmla="*/ 15 w 22"/>
                <a:gd name="T21" fmla="*/ 2 h 19"/>
                <a:gd name="T22" fmla="*/ 12 w 22"/>
                <a:gd name="T23" fmla="*/ 1 h 19"/>
                <a:gd name="T24" fmla="*/ 8 w 22"/>
                <a:gd name="T25" fmla="*/ 0 h 19"/>
                <a:gd name="T26" fmla="*/ 5 w 22"/>
                <a:gd name="T27" fmla="*/ 0 h 19"/>
                <a:gd name="T28" fmla="*/ 3 w 22"/>
                <a:gd name="T29" fmla="*/ 1 h 19"/>
                <a:gd name="T30" fmla="*/ 1 w 22"/>
                <a:gd name="T31" fmla="*/ 3 h 19"/>
                <a:gd name="T32" fmla="*/ 0 w 22"/>
                <a:gd name="T33" fmla="*/ 7 h 19"/>
                <a:gd name="T34" fmla="*/ 1 w 22"/>
                <a:gd name="T35" fmla="*/ 10 h 19"/>
                <a:gd name="T36" fmla="*/ 2 w 22"/>
                <a:gd name="T37" fmla="*/ 12 h 19"/>
                <a:gd name="T38" fmla="*/ 4 w 22"/>
                <a:gd name="T39" fmla="*/ 15 h 19"/>
                <a:gd name="T40" fmla="*/ 8 w 22"/>
                <a:gd name="T41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19">
                  <a:moveTo>
                    <a:pt x="8" y="17"/>
                  </a:moveTo>
                  <a:lnTo>
                    <a:pt x="11" y="18"/>
                  </a:lnTo>
                  <a:lnTo>
                    <a:pt x="14" y="19"/>
                  </a:lnTo>
                  <a:lnTo>
                    <a:pt x="18" y="19"/>
                  </a:lnTo>
                  <a:lnTo>
                    <a:pt x="20" y="18"/>
                  </a:lnTo>
                  <a:lnTo>
                    <a:pt x="22" y="16"/>
                  </a:lnTo>
                  <a:lnTo>
                    <a:pt x="22" y="13"/>
                  </a:lnTo>
                  <a:lnTo>
                    <a:pt x="22" y="10"/>
                  </a:lnTo>
                  <a:lnTo>
                    <a:pt x="21" y="8"/>
                  </a:lnTo>
                  <a:lnTo>
                    <a:pt x="18" y="4"/>
                  </a:lnTo>
                  <a:lnTo>
                    <a:pt x="15" y="2"/>
                  </a:lnTo>
                  <a:lnTo>
                    <a:pt x="12" y="1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1" y="10"/>
                  </a:lnTo>
                  <a:lnTo>
                    <a:pt x="2" y="12"/>
                  </a:lnTo>
                  <a:lnTo>
                    <a:pt x="4" y="15"/>
                  </a:lnTo>
                  <a:lnTo>
                    <a:pt x="8" y="17"/>
                  </a:lnTo>
                  <a:close/>
                </a:path>
              </a:pathLst>
            </a:custGeom>
            <a:solidFill>
              <a:srgbClr val="D90033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4" name="Freeform 21"/>
            <p:cNvSpPr>
              <a:spLocks/>
            </p:cNvSpPr>
            <p:nvPr userDrawn="1"/>
          </p:nvSpPr>
          <p:spPr bwMode="auto">
            <a:xfrm>
              <a:off x="380" y="3753"/>
              <a:ext cx="4" cy="4"/>
            </a:xfrm>
            <a:custGeom>
              <a:avLst/>
              <a:gdLst>
                <a:gd name="T0" fmla="*/ 8 w 22"/>
                <a:gd name="T1" fmla="*/ 17 h 19"/>
                <a:gd name="T2" fmla="*/ 11 w 22"/>
                <a:gd name="T3" fmla="*/ 18 h 19"/>
                <a:gd name="T4" fmla="*/ 14 w 22"/>
                <a:gd name="T5" fmla="*/ 19 h 19"/>
                <a:gd name="T6" fmla="*/ 18 w 22"/>
                <a:gd name="T7" fmla="*/ 19 h 19"/>
                <a:gd name="T8" fmla="*/ 20 w 22"/>
                <a:gd name="T9" fmla="*/ 18 h 19"/>
                <a:gd name="T10" fmla="*/ 22 w 22"/>
                <a:gd name="T11" fmla="*/ 16 h 19"/>
                <a:gd name="T12" fmla="*/ 22 w 22"/>
                <a:gd name="T13" fmla="*/ 13 h 19"/>
                <a:gd name="T14" fmla="*/ 22 w 22"/>
                <a:gd name="T15" fmla="*/ 10 h 19"/>
                <a:gd name="T16" fmla="*/ 21 w 22"/>
                <a:gd name="T17" fmla="*/ 8 h 19"/>
                <a:gd name="T18" fmla="*/ 18 w 22"/>
                <a:gd name="T19" fmla="*/ 4 h 19"/>
                <a:gd name="T20" fmla="*/ 15 w 22"/>
                <a:gd name="T21" fmla="*/ 2 h 19"/>
                <a:gd name="T22" fmla="*/ 12 w 22"/>
                <a:gd name="T23" fmla="*/ 1 h 19"/>
                <a:gd name="T24" fmla="*/ 8 w 22"/>
                <a:gd name="T25" fmla="*/ 0 h 19"/>
                <a:gd name="T26" fmla="*/ 5 w 22"/>
                <a:gd name="T27" fmla="*/ 0 h 19"/>
                <a:gd name="T28" fmla="*/ 3 w 22"/>
                <a:gd name="T29" fmla="*/ 1 h 19"/>
                <a:gd name="T30" fmla="*/ 1 w 22"/>
                <a:gd name="T31" fmla="*/ 3 h 19"/>
                <a:gd name="T32" fmla="*/ 0 w 22"/>
                <a:gd name="T33" fmla="*/ 7 h 19"/>
                <a:gd name="T34" fmla="*/ 1 w 22"/>
                <a:gd name="T35" fmla="*/ 10 h 19"/>
                <a:gd name="T36" fmla="*/ 2 w 22"/>
                <a:gd name="T37" fmla="*/ 12 h 19"/>
                <a:gd name="T38" fmla="*/ 4 w 22"/>
                <a:gd name="T39" fmla="*/ 15 h 19"/>
                <a:gd name="T40" fmla="*/ 8 w 22"/>
                <a:gd name="T41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19">
                  <a:moveTo>
                    <a:pt x="8" y="17"/>
                  </a:moveTo>
                  <a:lnTo>
                    <a:pt x="11" y="18"/>
                  </a:lnTo>
                  <a:lnTo>
                    <a:pt x="14" y="19"/>
                  </a:lnTo>
                  <a:lnTo>
                    <a:pt x="18" y="19"/>
                  </a:lnTo>
                  <a:lnTo>
                    <a:pt x="20" y="18"/>
                  </a:lnTo>
                  <a:lnTo>
                    <a:pt x="22" y="16"/>
                  </a:lnTo>
                  <a:lnTo>
                    <a:pt x="22" y="13"/>
                  </a:lnTo>
                  <a:lnTo>
                    <a:pt x="22" y="10"/>
                  </a:lnTo>
                  <a:lnTo>
                    <a:pt x="21" y="8"/>
                  </a:lnTo>
                  <a:lnTo>
                    <a:pt x="18" y="4"/>
                  </a:lnTo>
                  <a:lnTo>
                    <a:pt x="15" y="2"/>
                  </a:lnTo>
                  <a:lnTo>
                    <a:pt x="12" y="1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1" y="10"/>
                  </a:lnTo>
                  <a:lnTo>
                    <a:pt x="2" y="12"/>
                  </a:lnTo>
                  <a:lnTo>
                    <a:pt x="4" y="15"/>
                  </a:lnTo>
                  <a:lnTo>
                    <a:pt x="8" y="17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5" name="Freeform 22"/>
            <p:cNvSpPr>
              <a:spLocks/>
            </p:cNvSpPr>
            <p:nvPr userDrawn="1"/>
          </p:nvSpPr>
          <p:spPr bwMode="auto">
            <a:xfrm>
              <a:off x="386" y="3740"/>
              <a:ext cx="5" cy="4"/>
            </a:xfrm>
            <a:custGeom>
              <a:avLst/>
              <a:gdLst>
                <a:gd name="T0" fmla="*/ 5 w 21"/>
                <a:gd name="T1" fmla="*/ 17 h 21"/>
                <a:gd name="T2" fmla="*/ 8 w 21"/>
                <a:gd name="T3" fmla="*/ 19 h 21"/>
                <a:gd name="T4" fmla="*/ 11 w 21"/>
                <a:gd name="T5" fmla="*/ 20 h 21"/>
                <a:gd name="T6" fmla="*/ 14 w 21"/>
                <a:gd name="T7" fmla="*/ 21 h 21"/>
                <a:gd name="T8" fmla="*/ 17 w 21"/>
                <a:gd name="T9" fmla="*/ 20 h 21"/>
                <a:gd name="T10" fmla="*/ 19 w 21"/>
                <a:gd name="T11" fmla="*/ 19 h 21"/>
                <a:gd name="T12" fmla="*/ 20 w 21"/>
                <a:gd name="T13" fmla="*/ 17 h 21"/>
                <a:gd name="T14" fmla="*/ 21 w 21"/>
                <a:gd name="T15" fmla="*/ 13 h 21"/>
                <a:gd name="T16" fmla="*/ 20 w 21"/>
                <a:gd name="T17" fmla="*/ 10 h 21"/>
                <a:gd name="T18" fmla="*/ 18 w 21"/>
                <a:gd name="T19" fmla="*/ 7 h 21"/>
                <a:gd name="T20" fmla="*/ 16 w 21"/>
                <a:gd name="T21" fmla="*/ 4 h 21"/>
                <a:gd name="T22" fmla="*/ 13 w 21"/>
                <a:gd name="T23" fmla="*/ 2 h 21"/>
                <a:gd name="T24" fmla="*/ 9 w 21"/>
                <a:gd name="T25" fmla="*/ 0 h 21"/>
                <a:gd name="T26" fmla="*/ 6 w 21"/>
                <a:gd name="T27" fmla="*/ 0 h 21"/>
                <a:gd name="T28" fmla="*/ 4 w 21"/>
                <a:gd name="T29" fmla="*/ 0 h 21"/>
                <a:gd name="T30" fmla="*/ 2 w 21"/>
                <a:gd name="T31" fmla="*/ 2 h 21"/>
                <a:gd name="T32" fmla="*/ 0 w 21"/>
                <a:gd name="T33" fmla="*/ 4 h 21"/>
                <a:gd name="T34" fmla="*/ 0 w 21"/>
                <a:gd name="T35" fmla="*/ 7 h 21"/>
                <a:gd name="T36" fmla="*/ 1 w 21"/>
                <a:gd name="T37" fmla="*/ 10 h 21"/>
                <a:gd name="T38" fmla="*/ 2 w 21"/>
                <a:gd name="T39" fmla="*/ 13 h 21"/>
                <a:gd name="T40" fmla="*/ 5 w 21"/>
                <a:gd name="T41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" h="21">
                  <a:moveTo>
                    <a:pt x="5" y="17"/>
                  </a:moveTo>
                  <a:lnTo>
                    <a:pt x="8" y="19"/>
                  </a:lnTo>
                  <a:lnTo>
                    <a:pt x="11" y="20"/>
                  </a:lnTo>
                  <a:lnTo>
                    <a:pt x="14" y="21"/>
                  </a:lnTo>
                  <a:lnTo>
                    <a:pt x="17" y="20"/>
                  </a:lnTo>
                  <a:lnTo>
                    <a:pt x="19" y="19"/>
                  </a:lnTo>
                  <a:lnTo>
                    <a:pt x="20" y="17"/>
                  </a:lnTo>
                  <a:lnTo>
                    <a:pt x="21" y="13"/>
                  </a:lnTo>
                  <a:lnTo>
                    <a:pt x="20" y="10"/>
                  </a:lnTo>
                  <a:lnTo>
                    <a:pt x="18" y="7"/>
                  </a:lnTo>
                  <a:lnTo>
                    <a:pt x="16" y="4"/>
                  </a:lnTo>
                  <a:lnTo>
                    <a:pt x="13" y="2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1" y="10"/>
                  </a:lnTo>
                  <a:lnTo>
                    <a:pt x="2" y="13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D90033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6" name="Freeform 23"/>
            <p:cNvSpPr>
              <a:spLocks/>
            </p:cNvSpPr>
            <p:nvPr userDrawn="1"/>
          </p:nvSpPr>
          <p:spPr bwMode="auto">
            <a:xfrm>
              <a:off x="386" y="3740"/>
              <a:ext cx="5" cy="4"/>
            </a:xfrm>
            <a:custGeom>
              <a:avLst/>
              <a:gdLst>
                <a:gd name="T0" fmla="*/ 5 w 21"/>
                <a:gd name="T1" fmla="*/ 17 h 21"/>
                <a:gd name="T2" fmla="*/ 8 w 21"/>
                <a:gd name="T3" fmla="*/ 19 h 21"/>
                <a:gd name="T4" fmla="*/ 11 w 21"/>
                <a:gd name="T5" fmla="*/ 20 h 21"/>
                <a:gd name="T6" fmla="*/ 14 w 21"/>
                <a:gd name="T7" fmla="*/ 21 h 21"/>
                <a:gd name="T8" fmla="*/ 17 w 21"/>
                <a:gd name="T9" fmla="*/ 20 h 21"/>
                <a:gd name="T10" fmla="*/ 19 w 21"/>
                <a:gd name="T11" fmla="*/ 19 h 21"/>
                <a:gd name="T12" fmla="*/ 20 w 21"/>
                <a:gd name="T13" fmla="*/ 17 h 21"/>
                <a:gd name="T14" fmla="*/ 21 w 21"/>
                <a:gd name="T15" fmla="*/ 13 h 21"/>
                <a:gd name="T16" fmla="*/ 20 w 21"/>
                <a:gd name="T17" fmla="*/ 10 h 21"/>
                <a:gd name="T18" fmla="*/ 18 w 21"/>
                <a:gd name="T19" fmla="*/ 7 h 21"/>
                <a:gd name="T20" fmla="*/ 16 w 21"/>
                <a:gd name="T21" fmla="*/ 4 h 21"/>
                <a:gd name="T22" fmla="*/ 13 w 21"/>
                <a:gd name="T23" fmla="*/ 2 h 21"/>
                <a:gd name="T24" fmla="*/ 9 w 21"/>
                <a:gd name="T25" fmla="*/ 0 h 21"/>
                <a:gd name="T26" fmla="*/ 6 w 21"/>
                <a:gd name="T27" fmla="*/ 0 h 21"/>
                <a:gd name="T28" fmla="*/ 4 w 21"/>
                <a:gd name="T29" fmla="*/ 0 h 21"/>
                <a:gd name="T30" fmla="*/ 2 w 21"/>
                <a:gd name="T31" fmla="*/ 2 h 21"/>
                <a:gd name="T32" fmla="*/ 0 w 21"/>
                <a:gd name="T33" fmla="*/ 4 h 21"/>
                <a:gd name="T34" fmla="*/ 0 w 21"/>
                <a:gd name="T35" fmla="*/ 7 h 21"/>
                <a:gd name="T36" fmla="*/ 1 w 21"/>
                <a:gd name="T37" fmla="*/ 10 h 21"/>
                <a:gd name="T38" fmla="*/ 2 w 21"/>
                <a:gd name="T39" fmla="*/ 13 h 21"/>
                <a:gd name="T40" fmla="*/ 5 w 21"/>
                <a:gd name="T41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" h="21">
                  <a:moveTo>
                    <a:pt x="5" y="17"/>
                  </a:moveTo>
                  <a:lnTo>
                    <a:pt x="8" y="19"/>
                  </a:lnTo>
                  <a:lnTo>
                    <a:pt x="11" y="20"/>
                  </a:lnTo>
                  <a:lnTo>
                    <a:pt x="14" y="21"/>
                  </a:lnTo>
                  <a:lnTo>
                    <a:pt x="17" y="20"/>
                  </a:lnTo>
                  <a:lnTo>
                    <a:pt x="19" y="19"/>
                  </a:lnTo>
                  <a:lnTo>
                    <a:pt x="20" y="17"/>
                  </a:lnTo>
                  <a:lnTo>
                    <a:pt x="21" y="13"/>
                  </a:lnTo>
                  <a:lnTo>
                    <a:pt x="20" y="10"/>
                  </a:lnTo>
                  <a:lnTo>
                    <a:pt x="18" y="7"/>
                  </a:lnTo>
                  <a:lnTo>
                    <a:pt x="16" y="4"/>
                  </a:lnTo>
                  <a:lnTo>
                    <a:pt x="13" y="2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1" y="10"/>
                  </a:lnTo>
                  <a:lnTo>
                    <a:pt x="2" y="13"/>
                  </a:lnTo>
                  <a:lnTo>
                    <a:pt x="5" y="17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7" name="Rectangle 24"/>
            <p:cNvSpPr>
              <a:spLocks noChangeArrowheads="1"/>
            </p:cNvSpPr>
            <p:nvPr userDrawn="1"/>
          </p:nvSpPr>
          <p:spPr bwMode="auto">
            <a:xfrm>
              <a:off x="164" y="4100"/>
              <a:ext cx="18" cy="45"/>
            </a:xfrm>
            <a:prstGeom prst="rect">
              <a:avLst/>
            </a:prstGeom>
            <a:solidFill>
              <a:srgbClr val="D90033">
                <a:alpha val="30000"/>
              </a:srgbClr>
            </a:solidFill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8" name="Rectangle 25"/>
            <p:cNvSpPr>
              <a:spLocks noChangeArrowheads="1"/>
            </p:cNvSpPr>
            <p:nvPr userDrawn="1"/>
          </p:nvSpPr>
          <p:spPr bwMode="auto">
            <a:xfrm>
              <a:off x="131" y="4042"/>
              <a:ext cx="18" cy="45"/>
            </a:xfrm>
            <a:prstGeom prst="rect">
              <a:avLst/>
            </a:prstGeom>
            <a:solidFill>
              <a:srgbClr val="D90033">
                <a:alpha val="30000"/>
              </a:srgbClr>
            </a:solidFill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9" name="Rectangle 26"/>
            <p:cNvSpPr>
              <a:spLocks noChangeArrowheads="1"/>
            </p:cNvSpPr>
            <p:nvPr userDrawn="1"/>
          </p:nvSpPr>
          <p:spPr bwMode="auto">
            <a:xfrm>
              <a:off x="191" y="4007"/>
              <a:ext cx="17" cy="45"/>
            </a:xfrm>
            <a:prstGeom prst="rect">
              <a:avLst/>
            </a:prstGeom>
            <a:solidFill>
              <a:srgbClr val="D90033">
                <a:alpha val="30000"/>
              </a:srgbClr>
            </a:solidFill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0" name="Rectangle 27"/>
            <p:cNvSpPr>
              <a:spLocks noChangeArrowheads="1"/>
            </p:cNvSpPr>
            <p:nvPr userDrawn="1"/>
          </p:nvSpPr>
          <p:spPr bwMode="auto">
            <a:xfrm>
              <a:off x="222" y="4069"/>
              <a:ext cx="18" cy="44"/>
            </a:xfrm>
            <a:prstGeom prst="rect">
              <a:avLst/>
            </a:prstGeom>
            <a:solidFill>
              <a:srgbClr val="D90033">
                <a:alpha val="30000"/>
              </a:srgbClr>
            </a:solidFill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1" name="Rectangle 28"/>
            <p:cNvSpPr>
              <a:spLocks noChangeArrowheads="1"/>
            </p:cNvSpPr>
            <p:nvPr userDrawn="1"/>
          </p:nvSpPr>
          <p:spPr bwMode="auto">
            <a:xfrm>
              <a:off x="195" y="4127"/>
              <a:ext cx="44" cy="17"/>
            </a:xfrm>
            <a:prstGeom prst="rect">
              <a:avLst/>
            </a:prstGeom>
            <a:solidFill>
              <a:srgbClr val="D90033">
                <a:alpha val="30000"/>
              </a:srgbClr>
            </a:solidFill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2" name="Rectangle 29"/>
            <p:cNvSpPr>
              <a:spLocks noChangeArrowheads="1"/>
            </p:cNvSpPr>
            <p:nvPr userDrawn="1"/>
          </p:nvSpPr>
          <p:spPr bwMode="auto">
            <a:xfrm>
              <a:off x="164" y="4069"/>
              <a:ext cx="44" cy="18"/>
            </a:xfrm>
            <a:prstGeom prst="rect">
              <a:avLst/>
            </a:prstGeom>
            <a:solidFill>
              <a:srgbClr val="D90033">
                <a:alpha val="30000"/>
              </a:srgbClr>
            </a:solidFill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3" name="Rectangle 30"/>
            <p:cNvSpPr>
              <a:spLocks noChangeArrowheads="1"/>
            </p:cNvSpPr>
            <p:nvPr userDrawn="1"/>
          </p:nvSpPr>
          <p:spPr bwMode="auto">
            <a:xfrm>
              <a:off x="132" y="4007"/>
              <a:ext cx="44" cy="18"/>
            </a:xfrm>
            <a:prstGeom prst="rect">
              <a:avLst/>
            </a:prstGeom>
            <a:solidFill>
              <a:srgbClr val="D90033">
                <a:alpha val="30000"/>
              </a:srgbClr>
            </a:solidFill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4" name="Rectangle 31"/>
            <p:cNvSpPr>
              <a:spLocks noChangeArrowheads="1"/>
            </p:cNvSpPr>
            <p:nvPr userDrawn="1"/>
          </p:nvSpPr>
          <p:spPr bwMode="auto">
            <a:xfrm>
              <a:off x="162" y="4040"/>
              <a:ext cx="14" cy="14"/>
            </a:xfrm>
            <a:prstGeom prst="rect">
              <a:avLst/>
            </a:prstGeom>
            <a:solidFill>
              <a:srgbClr val="D90033">
                <a:alpha val="30000"/>
              </a:srgbClr>
            </a:solidFill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5" name="Rectangle 32"/>
            <p:cNvSpPr>
              <a:spLocks noChangeArrowheads="1"/>
            </p:cNvSpPr>
            <p:nvPr userDrawn="1"/>
          </p:nvSpPr>
          <p:spPr bwMode="auto">
            <a:xfrm>
              <a:off x="195" y="4100"/>
              <a:ext cx="14" cy="14"/>
            </a:xfrm>
            <a:prstGeom prst="rect">
              <a:avLst/>
            </a:prstGeom>
            <a:solidFill>
              <a:srgbClr val="D90033">
                <a:alpha val="30000"/>
              </a:srgbClr>
            </a:solidFill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6" name="Line 33"/>
            <p:cNvSpPr>
              <a:spLocks noChangeShapeType="1"/>
            </p:cNvSpPr>
            <p:nvPr userDrawn="1"/>
          </p:nvSpPr>
          <p:spPr bwMode="auto">
            <a:xfrm flipV="1">
              <a:off x="293" y="3655"/>
              <a:ext cx="0" cy="661"/>
            </a:xfrm>
            <a:prstGeom prst="line">
              <a:avLst/>
            </a:pr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7" name="Line 34"/>
            <p:cNvSpPr>
              <a:spLocks noChangeShapeType="1"/>
            </p:cNvSpPr>
            <p:nvPr userDrawn="1"/>
          </p:nvSpPr>
          <p:spPr bwMode="auto">
            <a:xfrm>
              <a:off x="20" y="3941"/>
              <a:ext cx="271" cy="0"/>
            </a:xfrm>
            <a:prstGeom prst="line">
              <a:avLst/>
            </a:pr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6129" y="152400"/>
            <a:ext cx="8477560" cy="1143000"/>
          </a:xfrm>
          <a:prstGeom prst="rect">
            <a:avLst/>
          </a:prstGeom>
        </p:spPr>
        <p:txBody>
          <a:bodyPr lIns="121899" tIns="60949" rIns="121899" bIns="60949" anchor="ctr">
            <a:normAutofit/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476488" cy="4800600"/>
          </a:xfrm>
          <a:prstGeom prst="rect">
            <a:avLst/>
          </a:prstGeom>
        </p:spPr>
        <p:txBody>
          <a:bodyPr lIns="121899" tIns="60949" rIns="121899" bIns="60949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6039789" y="6324931"/>
            <a:ext cx="2133600" cy="2127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defTabSz="1218987"/>
            <a:r>
              <a:rPr lang="en-US" dirty="0" smtClean="0">
                <a:solidFill>
                  <a:srgbClr val="C32D2E">
                    <a:lumMod val="50000"/>
                  </a:srgbClr>
                </a:solidFill>
              </a:rPr>
              <a:t>Date</a:t>
            </a:r>
            <a:endParaRPr lang="en-US" dirty="0">
              <a:solidFill>
                <a:srgbClr val="C32D2E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277788" y="6553531"/>
            <a:ext cx="2895600" cy="2127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defTabSz="1218987"/>
            <a:r>
              <a:rPr lang="en-US" dirty="0" smtClean="0">
                <a:solidFill>
                  <a:srgbClr val="C32D2E">
                    <a:lumMod val="50000"/>
                  </a:srgbClr>
                </a:solidFill>
              </a:rPr>
              <a:t>Footer</a:t>
            </a:r>
            <a:endParaRPr lang="en-US" dirty="0">
              <a:solidFill>
                <a:srgbClr val="C32D2E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08289" y="6375731"/>
            <a:ext cx="435864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defTabSz="1218987"/>
            <a:fld id="{FB6A712C-932C-4237-89D7-235183607C9F}" type="slidenum">
              <a:rPr lang="en-US" smtClean="0">
                <a:solidFill>
                  <a:srgbClr val="C32D2E">
                    <a:lumMod val="50000"/>
                  </a:srgbClr>
                </a:solidFill>
              </a:rPr>
              <a:pPr defTabSz="1218987"/>
              <a:t>‹#›</a:t>
            </a:fld>
            <a:endParaRPr lang="en-US" dirty="0">
              <a:solidFill>
                <a:srgbClr val="C32D2E">
                  <a:lumMod val="50000"/>
                </a:srgb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-1190" y="0"/>
            <a:ext cx="285824" cy="6858000"/>
          </a:xfrm>
          <a:prstGeom prst="rect">
            <a:avLst/>
          </a:prstGeom>
          <a:gradFill>
            <a:gsLst>
              <a:gs pos="0">
                <a:srgbClr val="7A0000"/>
              </a:gs>
              <a:gs pos="100000">
                <a:srgbClr val="CC0000"/>
              </a:gs>
            </a:gsLst>
            <a:lin ang="5400000" scaled="0"/>
          </a:gra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>
            <a:extLst/>
          </a:lstStyle>
          <a:p>
            <a:pPr algn="ctr" defTabSz="1218987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475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8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487595" indent="-377886" algn="l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SzPct val="80000"/>
        <a:buFont typeface="Wingdings 2"/>
        <a:buChar char=""/>
        <a:defRPr kumimoji="0"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853291" indent="-316937" algn="l" rtl="0" eaLnBrk="1" latinLnBrk="0" hangingPunct="1">
        <a:lnSpc>
          <a:spcPct val="100000"/>
        </a:lnSpc>
        <a:spcBef>
          <a:spcPts val="733"/>
        </a:spcBef>
        <a:buClr>
          <a:schemeClr val="accent1"/>
        </a:buClr>
        <a:buFont typeface="Verdana"/>
        <a:buChar char="◦"/>
        <a:defRPr kumimoji="0"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182417" indent="-304747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462784" indent="-231607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730961" indent="-243797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328" indent="-243797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2291695" indent="-243797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2559872" indent="-243797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2840239" indent="-243797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8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81E74-2029-9649-B20C-9DC0E67270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82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63568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D9B37-5C5C-BA44-9DDE-2A1F4A2333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759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4" Type="http://schemas.openxmlformats.org/officeDocument/2006/relationships/hyperlink" Target="http://sgec.stanford.edu/" TargetMode="External"/><Relationship Id="rId5" Type="http://schemas.openxmlformats.org/officeDocument/2006/relationships/image" Target="../media/image15.gif"/><Relationship Id="rId6" Type="http://schemas.openxmlformats.org/officeDocument/2006/relationships/hyperlink" Target="http://aauwvisalia.org/diversity/greetings/greeting1.htm" TargetMode="External"/><Relationship Id="rId7" Type="http://schemas.openxmlformats.org/officeDocument/2006/relationships/hyperlink" Target="http://aauwvisalia.org/diversity/religion/religion1.htm" TargetMode="External"/><Relationship Id="rId8" Type="http://schemas.openxmlformats.org/officeDocument/2006/relationships/hyperlink" Target="http://aauwvisalia.org/diversity/cohort/cohort1.htm" TargetMode="External"/><Relationship Id="rId9" Type="http://schemas.openxmlformats.org/officeDocument/2006/relationships/hyperlink" Target="http://aauwvisalia.org/diversity/tutorial/tutorial1.htm" TargetMode="External"/><Relationship Id="rId10" Type="http://schemas.openxmlformats.org/officeDocument/2006/relationships/hyperlink" Target="http://aauwvisalia.org/diversity/bibliography.htm" TargetMode="External"/><Relationship Id="rId11" Type="http://schemas.openxmlformats.org/officeDocument/2006/relationships/hyperlink" Target="http://aauwvisalia.org/diversity/survey.htm" TargetMode="External"/><Relationship Id="rId1" Type="http://schemas.openxmlformats.org/officeDocument/2006/relationships/slideLayout" Target="../slideLayouts/slideLayout23.xml"/><Relationship Id="rId2" Type="http://schemas.openxmlformats.org/officeDocument/2006/relationships/hyperlink" Target="http://www.onlok.or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eriatrics.stanford.edu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bdnapier@concast.com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gec.stanford.edu/mission.htm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gec.stanford.edu/competencie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123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5429"/>
            <a:ext cx="8229600" cy="88423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Cohort Experiences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31"/>
          </a:xfrm>
        </p:spPr>
        <p:txBody>
          <a:bodyPr>
            <a:normAutofit fontScale="77500" lnSpcReduction="20000"/>
          </a:bodyPr>
          <a:lstStyle/>
          <a:p>
            <a:pPr marL="487595" lvl="0" indent="-377886" defTabSz="914400">
              <a:spcBef>
                <a:spcPts val="8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en-US" sz="3800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Socio/historical events shared by cohorts (either a generation or a group) through stages in their lifespan, e.g. immigration experiences, socio-political events, etc. that may have influenced the ethnic elder’s perception, attitude and relationship with formal systems. </a:t>
            </a:r>
          </a:p>
          <a:p>
            <a:pPr marL="487595" lvl="0" indent="-377886" defTabSz="914400">
              <a:spcBef>
                <a:spcPts val="8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endParaRPr lang="en-US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87595" lvl="0" indent="-377886" defTabSz="914400">
              <a:spcBef>
                <a:spcPts val="8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en-US" sz="3800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Historical events experienced by cohorts of older adults provide insights on how they influence the elders’ values, health beliefs, illness behaviors, self-image, degree of trust, and expectations of providers</a:t>
            </a:r>
            <a:r>
              <a:rPr lang="en-US" sz="2700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. </a:t>
            </a:r>
          </a:p>
          <a:p>
            <a:pPr marL="487595" lvl="0" indent="-377886" defTabSz="914400">
              <a:spcBef>
                <a:spcPts val="800"/>
              </a:spcBef>
              <a:buClr>
                <a:srgbClr val="3891A7"/>
              </a:buClr>
              <a:buSzPct val="80000"/>
              <a:buNone/>
            </a:pPr>
            <a:r>
              <a:rPr lang="en-US" sz="15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</a:t>
            </a:r>
          </a:p>
          <a:p>
            <a:pPr marL="487595" lvl="0" indent="-377886" defTabSz="914400">
              <a:spcBef>
                <a:spcPts val="800"/>
              </a:spcBef>
              <a:buClr>
                <a:srgbClr val="3891A7"/>
              </a:buClr>
              <a:buSzPct val="80000"/>
              <a:buNone/>
            </a:pPr>
            <a:r>
              <a:rPr lang="en-US" sz="15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en-US" sz="3100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Yeo</a:t>
            </a:r>
            <a:r>
              <a:rPr lang="en-US" sz="3100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, G., McBride, M., Hikoyeda, N., Soo-Young, L. &amp; Hendrix, L., </a:t>
            </a:r>
            <a:r>
              <a:rPr lang="en-US" sz="3100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1998; McBride, M. &amp; Rosich, R. 2013</a:t>
            </a:r>
            <a:endParaRPr lang="en-US" sz="3100" dirty="0">
              <a:solidFill>
                <a:prstClr val="black"/>
              </a:solidFill>
              <a:latin typeface="Arial Narrow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568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Cohort Analysis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386937"/>
          </a:xfrm>
        </p:spPr>
        <p:txBody>
          <a:bodyPr/>
          <a:lstStyle/>
          <a:p>
            <a:pPr marL="487595" lvl="0" indent="-377886" defTabSz="914400">
              <a:spcBef>
                <a:spcPts val="8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en-US" sz="3000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Examination of historical profiles and show how cohorts move concurrently through developmental stages </a:t>
            </a:r>
            <a:r>
              <a:rPr lang="en-US" sz="2600" i="1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(e.g., infancy, childhood, young adulthood, adulthood, late adulthood, </a:t>
            </a:r>
            <a:r>
              <a:rPr lang="en-US" sz="2600" i="1" dirty="0" err="1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elderhood</a:t>
            </a:r>
            <a:r>
              <a:rPr lang="en-US" sz="3000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) and historical periods.  </a:t>
            </a:r>
          </a:p>
          <a:p>
            <a:pPr marL="487595" lvl="0" indent="-377886" defTabSz="914400">
              <a:spcBef>
                <a:spcPts val="8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endParaRPr lang="en-US" sz="1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87595" lvl="0" indent="-377886" defTabSz="914400">
              <a:spcBef>
                <a:spcPts val="8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en-US" sz="3000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Educational tool to increase cultural awareness of health professionals; helps organize history taking and recording health data in clinical settings.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937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6"/>
            <a:ext cx="470262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Elements of 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/>
            </a:r>
            <a:b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</a:b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Cohort 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Analysis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87595" lvl="0" indent="-377886" defTabSz="914400">
              <a:spcBef>
                <a:spcPts val="8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en-US" sz="3500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Significant historical events for each </a:t>
            </a:r>
            <a:r>
              <a:rPr lang="en-US" sz="3500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period</a:t>
            </a:r>
            <a:endParaRPr lang="en-US" sz="3500" dirty="0">
              <a:solidFill>
                <a:prstClr val="black"/>
              </a:solidFill>
              <a:latin typeface="Arial Narrow" pitchFamily="34" charset="0"/>
              <a:cs typeface="Arial" pitchFamily="34" charset="0"/>
            </a:endParaRPr>
          </a:p>
          <a:p>
            <a:pPr marL="487595" lvl="0" indent="-377886" defTabSz="914400">
              <a:spcBef>
                <a:spcPts val="8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endParaRPr lang="en-US" sz="1000" dirty="0">
              <a:solidFill>
                <a:prstClr val="black"/>
              </a:solidFill>
              <a:latin typeface="Arial Narrow" pitchFamily="34" charset="0"/>
              <a:cs typeface="Arial" pitchFamily="34" charset="0"/>
            </a:endParaRPr>
          </a:p>
          <a:p>
            <a:pPr marL="487595" lvl="0" indent="-377886" defTabSz="914400">
              <a:spcBef>
                <a:spcPts val="8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en-US" sz="3500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Age periods for a group of ethnic elder divided into 1 or 2 decades</a:t>
            </a:r>
          </a:p>
          <a:p>
            <a:pPr marL="487595" lvl="0" indent="-377886" defTabSz="914400">
              <a:spcBef>
                <a:spcPts val="8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endParaRPr lang="en-US" sz="1000" dirty="0">
              <a:solidFill>
                <a:prstClr val="black"/>
              </a:solidFill>
              <a:latin typeface="Arial Narrow" pitchFamily="34" charset="0"/>
              <a:cs typeface="Arial" pitchFamily="34" charset="0"/>
            </a:endParaRPr>
          </a:p>
          <a:p>
            <a:pPr marL="487595" lvl="0" indent="-377886" defTabSz="914400">
              <a:spcBef>
                <a:spcPts val="8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en-US" sz="3500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Chronological historical chart</a:t>
            </a:r>
          </a:p>
          <a:p>
            <a:pPr marL="487595" lvl="0" indent="-377886" defTabSz="914400">
              <a:spcBef>
                <a:spcPts val="8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endParaRPr lang="en-US" sz="1000" dirty="0">
              <a:solidFill>
                <a:prstClr val="black"/>
              </a:solidFill>
              <a:latin typeface="Arial Narrow" pitchFamily="34" charset="0"/>
              <a:cs typeface="Arial" pitchFamily="34" charset="0"/>
            </a:endParaRPr>
          </a:p>
          <a:p>
            <a:pPr marL="487595" lvl="0" indent="-377886" defTabSz="914400">
              <a:spcBef>
                <a:spcPts val="8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en-US" sz="3500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Events and periods chart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412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24074"/>
            <a:ext cx="7772400" cy="1417839"/>
          </a:xfrm>
        </p:spPr>
        <p:txBody>
          <a:bodyPr>
            <a:normAutofit/>
          </a:bodyPr>
          <a:lstStyle/>
          <a:p>
            <a:r>
              <a:rPr lang="en-US" sz="4000" b="1" cap="small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Application </a:t>
            </a:r>
            <a:r>
              <a:rPr lang="en-US" sz="4000" b="1" cap="small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of Cohort  </a:t>
            </a:r>
            <a:r>
              <a:rPr lang="en-US" sz="4000" b="1" cap="small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Analysis</a:t>
            </a:r>
            <a:r>
              <a:rPr lang="en-US" sz="4000" b="1" cap="small" dirty="0" smtClean="0">
                <a:solidFill>
                  <a:srgbClr val="964305">
                    <a:lumMod val="60000"/>
                    <a:lumOff val="40000"/>
                  </a:srgbClr>
                </a:solidFill>
                <a:latin typeface="Arial Narrow" pitchFamily="34" charset="0"/>
                <a:cs typeface="Arial" pitchFamily="34" charset="0"/>
              </a:rPr>
              <a:t/>
            </a:r>
            <a:br>
              <a:rPr lang="en-US" sz="4000" b="1" cap="small" dirty="0" smtClean="0">
                <a:solidFill>
                  <a:srgbClr val="964305">
                    <a:lumMod val="60000"/>
                    <a:lumOff val="40000"/>
                  </a:srgbClr>
                </a:solidFill>
                <a:latin typeface="Arial Narrow" pitchFamily="34" charset="0"/>
                <a:cs typeface="Arial" pitchFamily="34" charset="0"/>
              </a:rPr>
            </a:br>
            <a:r>
              <a:rPr lang="en-US" sz="3600" b="1" cap="small" dirty="0" smtClean="0">
                <a:latin typeface="Arial Narrow" pitchFamily="34" charset="0"/>
                <a:cs typeface="Arial" pitchFamily="34" charset="0"/>
              </a:rPr>
              <a:t>___________________________________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3450771"/>
            <a:ext cx="6955971" cy="1752600"/>
          </a:xfrm>
        </p:spPr>
        <p:txBody>
          <a:bodyPr/>
          <a:lstStyle/>
          <a:p>
            <a:pPr marL="109709" lvl="0" algn="l" defTabSz="914400">
              <a:spcBef>
                <a:spcPts val="800"/>
              </a:spcBef>
              <a:buClr>
                <a:srgbClr val="3891A7"/>
              </a:buClr>
              <a:buSzPct val="80000"/>
            </a:pPr>
            <a:r>
              <a:rPr lang="en-US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EMERGENCY/DISASTER   PREPAREDNESS</a:t>
            </a:r>
            <a:endParaRPr lang="en-US" dirty="0">
              <a:solidFill>
                <a:prstClr val="black"/>
              </a:solidFill>
              <a:latin typeface="Arial Narrow" pitchFamily="34" charset="0"/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902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8" y="696686"/>
            <a:ext cx="5497286" cy="4572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chemeClr val="accent6"/>
                </a:solidFill>
                <a:latin typeface="Arial Narrow" pitchFamily="34" charset="0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chemeClr val="accent6"/>
                </a:solidFill>
                <a:latin typeface="Arial Narrow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Racial/Ethnic 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Minority Elders</a:t>
            </a:r>
            <a:r>
              <a:rPr lang="en-US" sz="3600" b="1" dirty="0">
                <a:solidFill>
                  <a:schemeClr val="accent6"/>
                </a:solidFill>
                <a:latin typeface="Arial Narrow" pitchFamily="34" charset="0"/>
                <a:cs typeface="Arial" pitchFamily="34" charset="0"/>
              </a:rPr>
              <a:t/>
            </a:r>
            <a:br>
              <a:rPr lang="en-US" sz="3600" b="1" dirty="0">
                <a:solidFill>
                  <a:schemeClr val="accent6"/>
                </a:solidFill>
                <a:latin typeface="Arial Narrow" pitchFamily="34" charset="0"/>
                <a:cs typeface="Arial" pitchFamily="34" charset="0"/>
              </a:rPr>
            </a:br>
            <a:endParaRPr lang="en-US" sz="3600" b="1" dirty="0">
              <a:solidFill>
                <a:schemeClr val="accent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306513"/>
            <a:ext cx="4441371" cy="71823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prstClr val="black"/>
                </a:solidFill>
                <a:latin typeface="Arial Narrow" pitchFamily="34" charset="0"/>
                <a:ea typeface="+mj-ea"/>
                <a:cs typeface="Arial" pitchFamily="34" charset="0"/>
              </a:rPr>
              <a:t>Limited English Proficiency, </a:t>
            </a:r>
            <a:br>
              <a:rPr lang="en-US" dirty="0">
                <a:solidFill>
                  <a:prstClr val="black"/>
                </a:solidFill>
                <a:latin typeface="Arial Narrow" pitchFamily="34" charset="0"/>
                <a:ea typeface="+mj-ea"/>
                <a:cs typeface="Arial" pitchFamily="34" charset="0"/>
              </a:rPr>
            </a:br>
            <a:r>
              <a:rPr lang="en-US" dirty="0">
                <a:solidFill>
                  <a:prstClr val="black"/>
                </a:solidFill>
                <a:latin typeface="Arial Narrow" pitchFamily="34" charset="0"/>
                <a:ea typeface="+mj-ea"/>
                <a:cs typeface="Arial" pitchFamily="34" charset="0"/>
              </a:rPr>
              <a:t>Limited Health/Functional Literacy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286" y="2052864"/>
            <a:ext cx="4800600" cy="3951288"/>
          </a:xfrm>
        </p:spPr>
        <p:txBody>
          <a:bodyPr>
            <a:normAutofit lnSpcReduction="10000"/>
          </a:bodyPr>
          <a:lstStyle/>
          <a:p>
            <a:pPr marL="487595" lvl="0" indent="-377886" defTabSz="914400">
              <a:spcBef>
                <a:spcPts val="8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en-US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Visually Impaired</a:t>
            </a:r>
          </a:p>
          <a:p>
            <a:pPr marL="487595" lvl="0" indent="-377886" defTabSz="914400">
              <a:spcBef>
                <a:spcPts val="8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en-US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Hearing impaired</a:t>
            </a:r>
          </a:p>
          <a:p>
            <a:pPr marL="487595" lvl="0" indent="-377886" defTabSz="914400">
              <a:spcBef>
                <a:spcPts val="8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en-US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Cognitively </a:t>
            </a:r>
            <a:r>
              <a:rPr lang="en-US" sz="2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impaired</a:t>
            </a:r>
          </a:p>
          <a:p>
            <a:pPr marL="487595" lvl="0" indent="-377886" defTabSz="914400">
              <a:spcBef>
                <a:spcPts val="8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en-US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Physically </a:t>
            </a:r>
            <a:r>
              <a:rPr lang="en-US" sz="2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limited and/or disabled</a:t>
            </a:r>
          </a:p>
          <a:p>
            <a:pPr marL="487595" lvl="0" indent="-377886" defTabSz="914400">
              <a:spcBef>
                <a:spcPts val="8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en-US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Chronic </a:t>
            </a:r>
            <a:r>
              <a:rPr lang="en-US" sz="2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mental illness</a:t>
            </a:r>
          </a:p>
          <a:p>
            <a:pPr marL="487595" lvl="0" indent="-377886" defTabSz="914400">
              <a:spcBef>
                <a:spcPts val="8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en-US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Dependent </a:t>
            </a:r>
            <a:r>
              <a:rPr lang="en-US" sz="2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upon medical care,   equipment, and/or medications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7" descr="Southern California wildfi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3487" y="1483180"/>
            <a:ext cx="1998218" cy="1456191"/>
          </a:xfrm>
          <a:prstGeom prst="rect">
            <a:avLst/>
          </a:prstGeom>
          <a:noFill/>
        </p:spPr>
      </p:pic>
      <p:pic>
        <p:nvPicPr>
          <p:cNvPr id="8" name="Picture 3" descr="December storm damage in Silverado Canyon, CA - Nick Ut/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2602" y="2930222"/>
            <a:ext cx="1886112" cy="1327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Tsunami damage in Crescent City, CA harbor - A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3487" y="4403336"/>
            <a:ext cx="1981200" cy="131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6744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8971"/>
            <a:ext cx="5834743" cy="1056142"/>
          </a:xfrm>
        </p:spPr>
        <p:txBody>
          <a:bodyPr>
            <a:normAutofit fontScale="90000"/>
          </a:bodyPr>
          <a:lstStyle/>
          <a:p>
            <a:pPr marL="487595" lvl="0" indent="-377886" algn="l" defTabSz="914400">
              <a:lnSpc>
                <a:spcPct val="90000"/>
              </a:lnSpc>
              <a:spcBef>
                <a:spcPts val="800"/>
              </a:spcBef>
            </a:pPr>
            <a:r>
              <a:rPr lang="en-US" sz="3200" b="1" dirty="0" smtClean="0">
                <a:solidFill>
                  <a:schemeClr val="accent6"/>
                </a:solidFill>
                <a:latin typeface="Arial Narrow" panose="020B0606020202030204" pitchFamily="34" charset="0"/>
                <a:cs typeface="Arial" pitchFamily="34" charset="0"/>
              </a:rPr>
              <a:t>    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Cohort Experiences</a:t>
            </a:r>
            <a:r>
              <a:rPr lang="en-US" sz="3200" b="1" dirty="0" smtClean="0">
                <a:solidFill>
                  <a:schemeClr val="accent6"/>
                </a:solidFill>
                <a:latin typeface="Arial Narrow" panose="020B0606020202030204" pitchFamily="34" charset="0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chemeClr val="accent6"/>
                </a:solidFill>
                <a:latin typeface="Arial Narrow" panose="020B0606020202030204" pitchFamily="34" charset="0"/>
                <a:cs typeface="Arial" pitchFamily="34" charset="0"/>
              </a:rPr>
            </a:br>
            <a:r>
              <a:rPr lang="en-US" sz="26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1920-1939,1940-1959</a:t>
            </a:r>
            <a:r>
              <a:rPr lang="en-US" sz="26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, 1960-1989, etc</a:t>
            </a:r>
            <a:r>
              <a:rPr lang="en-US" sz="26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..</a:t>
            </a:r>
            <a:endParaRPr lang="en-US" sz="3600" dirty="0">
              <a:solidFill>
                <a:schemeClr val="accent6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8229600" cy="1131888"/>
          </a:xfrm>
        </p:spPr>
        <p:txBody>
          <a:bodyPr>
            <a:noAutofit/>
          </a:bodyPr>
          <a:lstStyle/>
          <a:p>
            <a:r>
              <a:rPr lang="en-US" b="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What </a:t>
            </a:r>
            <a:r>
              <a:rPr lang="en-US" b="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has happened in the past that may have triggered an important change in the older person’s beliefs, attitudes, and/or lifestyle?</a:t>
            </a:r>
            <a:endParaRPr lang="en-US" dirty="0"/>
          </a:p>
        </p:txBody>
      </p:sp>
      <p:pic>
        <p:nvPicPr>
          <p:cNvPr id="7" name="Picture 6" descr="floyd0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318" y="2707462"/>
            <a:ext cx="2277510" cy="2041090"/>
          </a:xfrm>
          <a:prstGeom prst="rect">
            <a:avLst/>
          </a:prstGeom>
          <a:noFill/>
        </p:spPr>
      </p:pic>
      <p:pic>
        <p:nvPicPr>
          <p:cNvPr id="1026" name="Picture 2" descr="C:\Users\Melen McBride\Desktop\images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918" y="3058885"/>
            <a:ext cx="2828726" cy="187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elen McBride\Desktop\2.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686" y="243771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elen McBride\Desktop\3.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686" y="430053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290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Cohort Experiences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029" y="1526495"/>
            <a:ext cx="7761514" cy="4525963"/>
          </a:xfrm>
        </p:spPr>
        <p:txBody>
          <a:bodyPr>
            <a:normAutofit lnSpcReduction="10000"/>
          </a:bodyPr>
          <a:lstStyle/>
          <a:p>
            <a:pPr marL="487595" lvl="0" indent="-377886" defTabSz="914400">
              <a:lnSpc>
                <a:spcPct val="90000"/>
              </a:lnSpc>
              <a:spcBef>
                <a:spcPts val="8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en-US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Native Americans Relocation – Trail of Tears</a:t>
            </a:r>
          </a:p>
          <a:p>
            <a:pPr marL="487595" lvl="0" indent="-377886" defTabSz="914400">
              <a:lnSpc>
                <a:spcPct val="90000"/>
              </a:lnSpc>
              <a:spcBef>
                <a:spcPts val="8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en-US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American World </a:t>
            </a:r>
            <a:r>
              <a:rPr lang="en-US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War II – historical trauma</a:t>
            </a:r>
          </a:p>
          <a:p>
            <a:pPr marL="487595" lvl="0" indent="-377886" defTabSz="914400">
              <a:lnSpc>
                <a:spcPct val="90000"/>
              </a:lnSpc>
              <a:spcBef>
                <a:spcPts val="800"/>
              </a:spcBef>
              <a:buClr>
                <a:srgbClr val="3891A7"/>
              </a:buClr>
              <a:buSzPct val="80000"/>
              <a:buNone/>
            </a:pPr>
            <a:r>
              <a:rPr lang="en-US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        </a:t>
            </a:r>
            <a:r>
              <a:rPr lang="en-US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 Alaska </a:t>
            </a:r>
            <a:r>
              <a:rPr lang="en-US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Natives in the Aleutian Islands forced </a:t>
            </a:r>
            <a:r>
              <a:rPr lang="en-US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	relocation</a:t>
            </a:r>
            <a:endParaRPr lang="en-US" dirty="0">
              <a:solidFill>
                <a:prstClr val="black"/>
              </a:solidFill>
              <a:latin typeface="Arial Narrow" pitchFamily="34" charset="0"/>
              <a:cs typeface="Arial" pitchFamily="34" charset="0"/>
            </a:endParaRPr>
          </a:p>
          <a:p>
            <a:pPr marL="487595" lvl="0" indent="-377886" defTabSz="914400">
              <a:lnSpc>
                <a:spcPct val="90000"/>
              </a:lnSpc>
              <a:spcBef>
                <a:spcPts val="800"/>
              </a:spcBef>
              <a:buClr>
                <a:srgbClr val="3891A7"/>
              </a:buClr>
              <a:buSzPct val="80000"/>
              <a:buNone/>
            </a:pPr>
            <a:r>
              <a:rPr lang="en-US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        Japanese American internment camps </a:t>
            </a:r>
          </a:p>
          <a:p>
            <a:pPr marL="487595" lvl="0" indent="-377886" defTabSz="914400">
              <a:lnSpc>
                <a:spcPct val="90000"/>
              </a:lnSpc>
              <a:spcBef>
                <a:spcPts val="800"/>
              </a:spcBef>
              <a:buClr>
                <a:srgbClr val="3891A7"/>
              </a:buClr>
              <a:buSzPct val="80000"/>
              <a:buNone/>
            </a:pPr>
            <a:r>
              <a:rPr lang="en-US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        Tuskegee experiments on African Americans</a:t>
            </a:r>
          </a:p>
          <a:p>
            <a:pPr marL="487595" lvl="0" indent="-377886" defTabSz="914400">
              <a:lnSpc>
                <a:spcPct val="90000"/>
              </a:lnSpc>
              <a:spcBef>
                <a:spcPts val="8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en-US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Vietnam War and refugee </a:t>
            </a:r>
            <a:r>
              <a:rPr lang="en-US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camps</a:t>
            </a:r>
            <a:endParaRPr lang="en-US" dirty="0" smtClean="0"/>
          </a:p>
          <a:p>
            <a:pPr marL="487595" lvl="0" indent="-377886" defTabSz="914400">
              <a:lnSpc>
                <a:spcPct val="90000"/>
              </a:lnSpc>
              <a:spcBef>
                <a:spcPts val="8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en-US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Storms: Katrina, Sandy</a:t>
            </a:r>
          </a:p>
          <a:p>
            <a:pPr marL="487595" lvl="0" indent="-377886" defTabSz="914400">
              <a:lnSpc>
                <a:spcPct val="90000"/>
              </a:lnSpc>
              <a:spcBef>
                <a:spcPts val="8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en-US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Boarding Schools </a:t>
            </a:r>
            <a:endParaRPr lang="en-US" dirty="0">
              <a:solidFill>
                <a:prstClr val="black"/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8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12229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Focus Group Outcomes</a:t>
            </a:r>
            <a:r>
              <a:rPr lang="en-US" sz="3600" b="1" dirty="0" smtClean="0">
                <a:solidFill>
                  <a:schemeClr val="accent6"/>
                </a:solidFill>
              </a:rPr>
              <a:t>: </a:t>
            </a:r>
            <a:r>
              <a:rPr lang="en-US" sz="3100" b="1" dirty="0" smtClean="0">
                <a:solidFill>
                  <a:schemeClr val="accent6">
                    <a:lumMod val="75000"/>
                  </a:schemeClr>
                </a:solidFill>
              </a:rPr>
              <a:t>Seeking Help in Disaster </a:t>
            </a:r>
            <a:endParaRPr lang="en-US" sz="31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9415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487595" lvl="0" indent="-377886" defTabSz="914400">
              <a:spcBef>
                <a:spcPts val="8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en-US" sz="33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rPr>
              <a:t>Passamaquoddy </a:t>
            </a:r>
            <a:r>
              <a:rPr lang="en-US" sz="33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rPr>
              <a:t>Community </a:t>
            </a:r>
            <a:r>
              <a:rPr lang="en-US" sz="3300" b="1" dirty="0" smtClean="0">
                <a:solidFill>
                  <a:prstClr val="black"/>
                </a:solidFill>
                <a:latin typeface="Arial Narrow" pitchFamily="34" charset="0"/>
                <a:ea typeface="+mj-ea"/>
                <a:cs typeface="+mj-cs"/>
              </a:rPr>
              <a:t>~ </a:t>
            </a:r>
            <a:r>
              <a:rPr lang="en-US" sz="3300" dirty="0">
                <a:solidFill>
                  <a:prstClr val="black"/>
                </a:solidFill>
                <a:latin typeface="Arial Narrow" pitchFamily="34" charset="0"/>
              </a:rPr>
              <a:t>We will never evacuate our homes. The last time we did, they left us to die of TB</a:t>
            </a:r>
            <a:r>
              <a:rPr lang="en-US" sz="3300" dirty="0" smtClean="0">
                <a:solidFill>
                  <a:prstClr val="black"/>
                </a:solidFill>
                <a:latin typeface="Arial Narrow" pitchFamily="34" charset="0"/>
              </a:rPr>
              <a:t>. We </a:t>
            </a:r>
            <a:r>
              <a:rPr lang="en-US" sz="3300" dirty="0">
                <a:solidFill>
                  <a:prstClr val="black"/>
                </a:solidFill>
                <a:latin typeface="Arial Narrow" pitchFamily="34" charset="0"/>
              </a:rPr>
              <a:t>won’t accept government help. Remember the blankets with smallpox? That was the help they gave</a:t>
            </a:r>
            <a:r>
              <a:rPr lang="en-US" sz="2800" dirty="0" smtClean="0">
                <a:solidFill>
                  <a:prstClr val="black"/>
                </a:solidFill>
                <a:latin typeface="Arial Narrow" pitchFamily="34" charset="0"/>
              </a:rPr>
              <a:t>.</a:t>
            </a:r>
          </a:p>
          <a:p>
            <a:pPr marL="487595" lvl="0" indent="-377886" defTabSz="914400">
              <a:spcBef>
                <a:spcPts val="8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rPr>
              <a:t>Somali Community </a:t>
            </a:r>
            <a:r>
              <a:rPr lang="en-US" sz="3600" b="1" dirty="0" smtClean="0">
                <a:latin typeface="Arial Narrow" pitchFamily="34" charset="0"/>
                <a:ea typeface="+mj-ea"/>
                <a:cs typeface="+mj-cs"/>
              </a:rPr>
              <a:t>~ </a:t>
            </a:r>
            <a:r>
              <a:rPr lang="en-US" sz="3600" dirty="0">
                <a:solidFill>
                  <a:prstClr val="black"/>
                </a:solidFill>
                <a:latin typeface="Arial Narrow" pitchFamily="34" charset="0"/>
              </a:rPr>
              <a:t>Share a shelter with the men, are you kidding, don’t you remember what happened to us in the refugee camps</a:t>
            </a:r>
            <a:r>
              <a:rPr lang="en-US" sz="3600" dirty="0" smtClean="0">
                <a:solidFill>
                  <a:prstClr val="black"/>
                </a:solidFill>
                <a:latin typeface="Arial Narrow" pitchFamily="34" charset="0"/>
              </a:rPr>
              <a:t>?  Domestic </a:t>
            </a:r>
            <a:r>
              <a:rPr lang="en-US" sz="3600" dirty="0">
                <a:solidFill>
                  <a:prstClr val="black"/>
                </a:solidFill>
                <a:latin typeface="Arial Narrow" pitchFamily="34" charset="0"/>
              </a:rPr>
              <a:t>violence is common especially in disasters we need to protect our daughters</a:t>
            </a:r>
            <a:r>
              <a:rPr lang="en-US" sz="3600" dirty="0" smtClean="0">
                <a:solidFill>
                  <a:prstClr val="black"/>
                </a:solidFill>
                <a:latin typeface="Arial Narrow" pitchFamily="34" charset="0"/>
              </a:rPr>
              <a:t>.</a:t>
            </a:r>
          </a:p>
          <a:p>
            <a:pPr marL="487595" lvl="0" indent="-377886" defTabSz="914400">
              <a:spcBef>
                <a:spcPts val="8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ea typeface="+mj-ea"/>
                <a:cs typeface="Arial" pitchFamily="34" charset="0"/>
              </a:rPr>
              <a:t>Vietnamese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ea typeface="+mj-ea"/>
                <a:cs typeface="Arial" pitchFamily="34" charset="0"/>
              </a:rPr>
              <a:t>Community </a:t>
            </a:r>
            <a:r>
              <a:rPr lang="en-US" sz="3600" b="1" dirty="0" smtClean="0">
                <a:latin typeface="Arial Narrow" pitchFamily="34" charset="0"/>
                <a:ea typeface="+mj-ea"/>
                <a:cs typeface="Arial" pitchFamily="34" charset="0"/>
              </a:rPr>
              <a:t>~ </a:t>
            </a:r>
            <a:r>
              <a:rPr lang="en-US" sz="3600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Whenever a police shows up at your house, there will be a problem. That’s why I’m afraid. Just like the police officers in Vietnam.</a:t>
            </a:r>
          </a:p>
          <a:p>
            <a:pPr marL="487595" lvl="0" indent="-377886" defTabSz="914400">
              <a:spcBef>
                <a:spcPts val="800"/>
              </a:spcBef>
              <a:buClr>
                <a:srgbClr val="3891A7"/>
              </a:buClr>
              <a:buSzPct val="80000"/>
              <a:buNone/>
            </a:pPr>
            <a:r>
              <a:rPr lang="en-US" sz="2800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      </a:t>
            </a:r>
            <a:r>
              <a:rPr lang="en-US" sz="2800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 Matthew</a:t>
            </a:r>
            <a:r>
              <a:rPr lang="en-US" sz="2800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, A.B. &amp; Kelly, K., </a:t>
            </a:r>
            <a:r>
              <a:rPr lang="en-US" sz="2800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2008; </a:t>
            </a:r>
            <a:r>
              <a:rPr lang="en-US" sz="2800" dirty="0" smtClean="0">
                <a:solidFill>
                  <a:prstClr val="black"/>
                </a:solidFill>
                <a:latin typeface="Arial Narrow" pitchFamily="34" charset="0"/>
              </a:rPr>
              <a:t>Lippmann</a:t>
            </a:r>
            <a:r>
              <a:rPr lang="en-US" sz="2800" dirty="0">
                <a:solidFill>
                  <a:prstClr val="black"/>
                </a:solidFill>
                <a:latin typeface="Arial Narrow" pitchFamily="34" charset="0"/>
              </a:rPr>
              <a:t>, A., 2009</a:t>
            </a:r>
          </a:p>
          <a:p>
            <a:endParaRPr lang="en-US" sz="28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449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24074"/>
            <a:ext cx="7772400" cy="1417839"/>
          </a:xfrm>
        </p:spPr>
        <p:txBody>
          <a:bodyPr>
            <a:normAutofit/>
          </a:bodyPr>
          <a:lstStyle/>
          <a:p>
            <a:r>
              <a:rPr lang="en-US" sz="4000" b="1" cap="small" dirty="0" smtClean="0">
                <a:solidFill>
                  <a:srgbClr val="964305">
                    <a:lumMod val="60000"/>
                    <a:lumOff val="40000"/>
                  </a:srgbClr>
                </a:solidFill>
                <a:latin typeface="Arial Narrow" pitchFamily="34" charset="0"/>
                <a:cs typeface="Arial" pitchFamily="34" charset="0"/>
              </a:rPr>
              <a:t>Application of </a:t>
            </a:r>
            <a:r>
              <a:rPr lang="en-US" sz="4000" b="1" cap="small" dirty="0">
                <a:solidFill>
                  <a:srgbClr val="964305">
                    <a:lumMod val="60000"/>
                    <a:lumOff val="40000"/>
                  </a:srgbClr>
                </a:solidFill>
                <a:latin typeface="Arial Narrow" pitchFamily="34" charset="0"/>
                <a:cs typeface="Arial" pitchFamily="34" charset="0"/>
              </a:rPr>
              <a:t>Cohort  </a:t>
            </a:r>
            <a:r>
              <a:rPr lang="en-US" sz="4000" b="1" cap="small" dirty="0" smtClean="0">
                <a:solidFill>
                  <a:srgbClr val="964305">
                    <a:lumMod val="60000"/>
                    <a:lumOff val="40000"/>
                  </a:srgbClr>
                </a:solidFill>
                <a:latin typeface="Arial Narrow" pitchFamily="34" charset="0"/>
                <a:cs typeface="Arial" pitchFamily="34" charset="0"/>
              </a:rPr>
              <a:t>Analysis</a:t>
            </a:r>
            <a:br>
              <a:rPr lang="en-US" sz="4000" b="1" cap="small" dirty="0" smtClean="0">
                <a:solidFill>
                  <a:srgbClr val="964305">
                    <a:lumMod val="60000"/>
                    <a:lumOff val="40000"/>
                  </a:srgbClr>
                </a:solidFill>
                <a:latin typeface="Arial Narrow" pitchFamily="34" charset="0"/>
                <a:cs typeface="Arial" pitchFamily="34" charset="0"/>
              </a:rPr>
            </a:br>
            <a:r>
              <a:rPr lang="en-US" sz="3600" b="1" cap="small" dirty="0" smtClean="0">
                <a:latin typeface="Arial Narrow" pitchFamily="34" charset="0"/>
                <a:cs typeface="Arial" pitchFamily="34" charset="0"/>
              </a:rPr>
              <a:t>___________________________________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3450771"/>
            <a:ext cx="6955971" cy="1752600"/>
          </a:xfrm>
        </p:spPr>
        <p:txBody>
          <a:bodyPr/>
          <a:lstStyle/>
          <a:p>
            <a:pPr marL="109709" lvl="0" algn="l" defTabSz="914400">
              <a:spcBef>
                <a:spcPts val="800"/>
              </a:spcBef>
              <a:buClr>
                <a:srgbClr val="3891A7"/>
              </a:buClr>
              <a:buSzPct val="80000"/>
            </a:pPr>
            <a:r>
              <a:rPr lang="en-US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INFORMMATION RESOURCE FOR CLINICIANS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163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aauwvisalia.org/graphics/onlok-logo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679" y="609600"/>
            <a:ext cx="1998697" cy="1457326"/>
          </a:xfrm>
          <a:prstGeom prst="rect">
            <a:avLst/>
          </a:prstGeom>
          <a:noFill/>
        </p:spPr>
      </p:pic>
      <p:pic>
        <p:nvPicPr>
          <p:cNvPr id="64516" name="Picture 4" descr="http://aauwvisalia.org/graphics/sgec-logo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35503" y="588159"/>
            <a:ext cx="1543452" cy="1666875"/>
          </a:xfrm>
          <a:prstGeom prst="rect">
            <a:avLst/>
          </a:prstGeom>
          <a:noFill/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436782"/>
              </p:ext>
            </p:extLst>
          </p:nvPr>
        </p:nvGraphicFramePr>
        <p:xfrm>
          <a:off x="1937656" y="1641896"/>
          <a:ext cx="5097846" cy="3546564"/>
        </p:xfrm>
        <a:graphic>
          <a:graphicData uri="http://schemas.openxmlformats.org/drawingml/2006/table">
            <a:tbl>
              <a:tblPr/>
              <a:tblGrid>
                <a:gridCol w="1732096"/>
                <a:gridCol w="1560691"/>
                <a:gridCol w="1805059"/>
              </a:tblGrid>
              <a:tr h="850488">
                <a:tc>
                  <a:txBody>
                    <a:bodyPr/>
                    <a:lstStyle/>
                    <a:p>
                      <a:r>
                        <a:rPr lang="en-US" dirty="0">
                          <a:hlinkClick r:id="rId6" action="ppaction://hlinkfile"/>
                        </a:rPr>
                        <a:t>Greetings and</a:t>
                      </a:r>
                      <a:r>
                        <a:rPr lang="en-US" u="sng" dirty="0"/>
                        <a:t> </a:t>
                      </a:r>
                      <a:r>
                        <a:rPr lang="en-US" dirty="0">
                          <a:hlinkClick r:id="rId6" action="ppaction://hlinkfile"/>
                        </a:rPr>
                        <a:t>Introductions</a:t>
                      </a:r>
                      <a:endParaRPr lang="en-US" dirty="0"/>
                    </a:p>
                  </a:txBody>
                  <a:tcPr marL="68598" marR="68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7" action="ppaction://hlinkfile"/>
                        </a:rPr>
                        <a:t>Religious Beliefs and Healing</a:t>
                      </a:r>
                      <a:endParaRPr lang="en-US" dirty="0"/>
                    </a:p>
                  </a:txBody>
                  <a:tcPr marL="68598" marR="68598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CC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hlinkClick r:id="rId8" action="ppaction://hlinkfile"/>
                        </a:rPr>
                        <a:t>Cohort Life Events</a:t>
                      </a:r>
                      <a:endParaRPr lang="en-US"/>
                    </a:p>
                  </a:txBody>
                  <a:tcPr marL="68598" marR="68598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CCCC99"/>
                    </a:solidFill>
                  </a:tcPr>
                </a:tc>
              </a:tr>
              <a:tr h="1047205">
                <a:tc>
                  <a:txBody>
                    <a:bodyPr/>
                    <a:lstStyle/>
                    <a:p>
                      <a:r>
                        <a:rPr lang="en-US" dirty="0">
                          <a:hlinkClick r:id="rId9" action="ppaction://hlinkfile"/>
                        </a:rPr>
                        <a:t>Scenarios &amp; Definitions</a:t>
                      </a:r>
                      <a:r>
                        <a:rPr lang="en-US" dirty="0"/>
                        <a:t>..</a:t>
                      </a:r>
                    </a:p>
                  </a:txBody>
                  <a:tcPr marL="68598" marR="68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Introduction &amp; HomePage.</a:t>
                      </a:r>
                    </a:p>
                  </a:txBody>
                  <a:tcPr marL="68598" marR="68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10" action="ppaction://hlinkfile"/>
                        </a:rPr>
                        <a:t>Program Information &amp; Bibliography</a:t>
                      </a:r>
                      <a:endParaRPr lang="en-US" dirty="0"/>
                    </a:p>
                  </a:txBody>
                  <a:tcPr marL="68598" marR="68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99"/>
                    </a:solidFill>
                  </a:tcPr>
                </a:tc>
              </a:tr>
              <a:tr h="14471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98" marR="68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11" action="ppaction://hlinkfile"/>
                        </a:rPr>
                        <a:t>Survey About Use</a:t>
                      </a:r>
                      <a:endParaRPr lang="en-US" dirty="0"/>
                    </a:p>
                  </a:txBody>
                  <a:tcPr marL="68598" marR="68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The </a:t>
                      </a:r>
                      <a:r>
                        <a:rPr lang="en-US" sz="1600" dirty="0"/>
                        <a:t>menu above provides web-based pages. Click here for a menu to view pages in PDF format. </a:t>
                      </a:r>
                      <a:r>
                        <a:rPr lang="en-US" dirty="0"/>
                        <a:t>.</a:t>
                      </a:r>
                    </a:p>
                  </a:txBody>
                  <a:tcPr marL="68598" marR="68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99"/>
                    </a:solidFill>
                  </a:tcPr>
                </a:tc>
              </a:tr>
            </a:tbl>
          </a:graphicData>
        </a:graphic>
      </p:graphicFrame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2318657" y="534425"/>
            <a:ext cx="4597103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Diversity, Healing and Health Care</a:t>
            </a:r>
            <a:r>
              <a:rPr lang="en-US" sz="1400" b="1" dirty="0" smtClean="0">
                <a:solidFill>
                  <a:srgbClr val="FFFFFF"/>
                </a:solidFill>
                <a:latin typeface="Comic Sans MS" pitchFamily="66" charset="0"/>
                <a:cs typeface="Arial" pitchFamily="34" charset="0"/>
              </a:rPr>
              <a:t>..</a:t>
            </a:r>
            <a:endParaRPr lang="en-US" sz="14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A web-based resource for clinicians who work with patients whose cultures and religions are different from their own.</a:t>
            </a:r>
            <a:endParaRPr 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272144" y="5188296"/>
            <a:ext cx="788768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Welcome 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Diversity, Healing, and Health Care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a cooperative project of On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Lok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SeniorHealth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and the Stanford Geriatric Education Center (Division of Family and Community Health, Stanford University School of Medicine), and partially funded through a grant from the Bureau of Health Professions, U.S. Department of Health and Human Services.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2035629" y="6421"/>
            <a:ext cx="586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8987"/>
            <a:r>
              <a:rPr lang="en-US" sz="2400" b="1" dirty="0" smtClean="0">
                <a:solidFill>
                  <a:prstClr val="black"/>
                </a:solidFill>
                <a:latin typeface="Arial Narrow" pitchFamily="34" charset="0"/>
              </a:rPr>
              <a:t>http</a:t>
            </a:r>
            <a:r>
              <a:rPr lang="en-US" sz="2400" b="1" dirty="0">
                <a:solidFill>
                  <a:prstClr val="black"/>
                </a:solidFill>
                <a:latin typeface="Arial Narrow" pitchFamily="34" charset="0"/>
              </a:rPr>
              <a:t>://www.bonshome.org/diversity.htm</a:t>
            </a:r>
          </a:p>
        </p:txBody>
      </p:sp>
    </p:spTree>
    <p:extLst>
      <p:ext uri="{BB962C8B-B14F-4D97-AF65-F5344CB8AC3E}">
        <p14:creationId xmlns:p14="http://schemas.microsoft.com/office/powerpoint/2010/main" val="2053276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59972" y="1651931"/>
            <a:ext cx="7772400" cy="14700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latin typeface="Arial Narrow" panose="020B0606020202030204" pitchFamily="34" charset="0"/>
              </a:rPr>
              <a:t>Evolution </a:t>
            </a:r>
            <a:r>
              <a:rPr lang="en-US" b="1" dirty="0">
                <a:solidFill>
                  <a:schemeClr val="accent6"/>
                </a:solidFill>
                <a:latin typeface="Arial Narrow" panose="020B0606020202030204" pitchFamily="34" charset="0"/>
              </a:rPr>
              <a:t>of </a:t>
            </a:r>
            <a:r>
              <a:rPr lang="en-US" b="1" dirty="0" err="1">
                <a:solidFill>
                  <a:schemeClr val="accent6"/>
                </a:solidFill>
                <a:latin typeface="Arial Narrow" panose="020B0606020202030204" pitchFamily="34" charset="0"/>
              </a:rPr>
              <a:t>Ethnogeriatrics</a:t>
            </a:r>
            <a:r>
              <a:rPr lang="en-US" b="1" dirty="0">
                <a:solidFill>
                  <a:schemeClr val="accent6"/>
                </a:solidFill>
                <a:latin typeface="Arial Narrow" panose="020B0606020202030204" pitchFamily="34" charset="0"/>
              </a:rPr>
              <a:t> and Selected Qualitative </a:t>
            </a:r>
            <a:r>
              <a:rPr lang="en-US" b="1" dirty="0" smtClean="0">
                <a:solidFill>
                  <a:schemeClr val="accent6"/>
                </a:solidFill>
                <a:latin typeface="Arial Narrow" panose="020B0606020202030204" pitchFamily="34" charset="0"/>
              </a:rPr>
              <a:t>Outcomes</a:t>
            </a:r>
            <a:endParaRPr lang="en-US" b="1" dirty="0">
              <a:solidFill>
                <a:schemeClr val="accent6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45771" y="3254829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Arial Narrow" panose="020B0606020202030204" pitchFamily="34" charset="0"/>
              </a:rPr>
              <a:t>Melen R. McBride, PhD, RN, FGSA</a:t>
            </a:r>
          </a:p>
          <a:p>
            <a:pPr marL="0" indent="0" algn="ctr">
              <a:buNone/>
            </a:pPr>
            <a:r>
              <a:rPr lang="en-US" dirty="0" smtClean="0">
                <a:latin typeface="Arial Narrow" panose="020B0606020202030204" pitchFamily="34" charset="0"/>
              </a:rPr>
              <a:t>Stanford Geriatric Education Center                     Stanford University School of Medicine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988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24074"/>
            <a:ext cx="7772400" cy="1417839"/>
          </a:xfrm>
        </p:spPr>
        <p:txBody>
          <a:bodyPr>
            <a:normAutofit/>
          </a:bodyPr>
          <a:lstStyle/>
          <a:p>
            <a:r>
              <a:rPr lang="en-US" sz="4000" b="1" cap="small" dirty="0" smtClean="0">
                <a:solidFill>
                  <a:srgbClr val="964305">
                    <a:lumMod val="60000"/>
                    <a:lumOff val="40000"/>
                  </a:srgbClr>
                </a:solidFill>
                <a:latin typeface="Arial Narrow" pitchFamily="34" charset="0"/>
                <a:cs typeface="Arial" pitchFamily="34" charset="0"/>
              </a:rPr>
              <a:t>Application of </a:t>
            </a:r>
            <a:r>
              <a:rPr lang="en-US" sz="4000" b="1" cap="small" dirty="0">
                <a:solidFill>
                  <a:srgbClr val="964305">
                    <a:lumMod val="60000"/>
                    <a:lumOff val="40000"/>
                  </a:srgbClr>
                </a:solidFill>
                <a:latin typeface="Arial Narrow" pitchFamily="34" charset="0"/>
                <a:cs typeface="Arial" pitchFamily="34" charset="0"/>
              </a:rPr>
              <a:t>Cohort  </a:t>
            </a:r>
            <a:r>
              <a:rPr lang="en-US" sz="4000" b="1" cap="small" dirty="0" smtClean="0">
                <a:solidFill>
                  <a:srgbClr val="964305">
                    <a:lumMod val="60000"/>
                    <a:lumOff val="40000"/>
                  </a:srgbClr>
                </a:solidFill>
                <a:latin typeface="Arial Narrow" pitchFamily="34" charset="0"/>
                <a:cs typeface="Arial" pitchFamily="34" charset="0"/>
              </a:rPr>
              <a:t>Analysis</a:t>
            </a:r>
            <a:br>
              <a:rPr lang="en-US" sz="4000" b="1" cap="small" dirty="0" smtClean="0">
                <a:solidFill>
                  <a:srgbClr val="964305">
                    <a:lumMod val="60000"/>
                    <a:lumOff val="40000"/>
                  </a:srgbClr>
                </a:solidFill>
                <a:latin typeface="Arial Narrow" pitchFamily="34" charset="0"/>
                <a:cs typeface="Arial" pitchFamily="34" charset="0"/>
              </a:rPr>
            </a:br>
            <a:r>
              <a:rPr lang="en-US" sz="3600" b="1" cap="small" dirty="0" smtClean="0">
                <a:latin typeface="Arial Narrow" pitchFamily="34" charset="0"/>
                <a:cs typeface="Arial" pitchFamily="34" charset="0"/>
              </a:rPr>
              <a:t>___________________________________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3450771"/>
            <a:ext cx="6955971" cy="729343"/>
          </a:xfrm>
        </p:spPr>
        <p:txBody>
          <a:bodyPr/>
          <a:lstStyle/>
          <a:p>
            <a:pPr marL="109709" lvl="0" algn="l" defTabSz="914400">
              <a:spcBef>
                <a:spcPts val="800"/>
              </a:spcBef>
              <a:buClr>
                <a:srgbClr val="3891A7"/>
              </a:buClr>
              <a:buSzPct val="80000"/>
            </a:pPr>
            <a:r>
              <a:rPr lang="en-US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TEACHING and RESEARCH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036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1886"/>
            <a:ext cx="8229600" cy="881743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>
                <a:solidFill>
                  <a:srgbClr val="964305">
                    <a:lumMod val="60000"/>
                    <a:lumOff val="40000"/>
                  </a:srgbClr>
                </a:solidFill>
                <a:latin typeface="Arial Narrow" pitchFamily="34" charset="0"/>
                <a:cs typeface="Arial" pitchFamily="34" charset="0"/>
              </a:rPr>
              <a:t>Adaptations of </a:t>
            </a:r>
            <a:r>
              <a:rPr lang="en-US" sz="3600" b="1" dirty="0" smtClean="0">
                <a:solidFill>
                  <a:srgbClr val="964305">
                    <a:lumMod val="60000"/>
                    <a:lumOff val="40000"/>
                  </a:srgbClr>
                </a:solidFill>
                <a:latin typeface="Arial Narrow" pitchFamily="34" charset="0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rgbClr val="964305">
                    <a:lumMod val="60000"/>
                    <a:lumOff val="40000"/>
                  </a:srgbClr>
                </a:solidFill>
                <a:latin typeface="Arial Narrow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rgbClr val="964305">
                    <a:lumMod val="60000"/>
                    <a:lumOff val="40000"/>
                  </a:srgbClr>
                </a:solidFill>
                <a:latin typeface="Arial Narrow" pitchFamily="34" charset="0"/>
                <a:cs typeface="Arial" pitchFamily="34" charset="0"/>
              </a:rPr>
              <a:t>Cohort </a:t>
            </a:r>
            <a:r>
              <a:rPr lang="en-US" sz="3600" b="1" dirty="0">
                <a:solidFill>
                  <a:srgbClr val="964305">
                    <a:lumMod val="60000"/>
                    <a:lumOff val="40000"/>
                  </a:srgbClr>
                </a:solidFill>
                <a:latin typeface="Arial Narrow" pitchFamily="34" charset="0"/>
                <a:cs typeface="Arial" pitchFamily="34" charset="0"/>
              </a:rPr>
              <a:t>Analysis</a:t>
            </a:r>
            <a:endParaRPr lang="en-US" sz="3600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3120"/>
            <a:ext cx="8229600" cy="5083623"/>
          </a:xfrm>
        </p:spPr>
        <p:txBody>
          <a:bodyPr>
            <a:normAutofit fontScale="62500" lnSpcReduction="20000"/>
          </a:bodyPr>
          <a:lstStyle/>
          <a:p>
            <a:pPr marL="487595" lvl="0" indent="-377886" defTabSz="914400">
              <a:lnSpc>
                <a:spcPct val="120000"/>
              </a:lnSpc>
              <a:spcBef>
                <a:spcPts val="8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en-US" sz="3800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2010, Grave, Rosich, McBride, George, &amp; La Belle</a:t>
            </a:r>
            <a:r>
              <a:rPr lang="en-US" sz="3800" i="1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. Health and Health Care, Alaska Native Older Adults,</a:t>
            </a:r>
            <a:r>
              <a:rPr lang="en-US" sz="3800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  </a:t>
            </a:r>
            <a:r>
              <a:rPr lang="en-US" sz="3800" dirty="0" err="1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eCampus</a:t>
            </a:r>
            <a:r>
              <a:rPr lang="en-US" sz="3800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 Geriatrics,  </a:t>
            </a:r>
            <a:r>
              <a:rPr lang="en-US" sz="3800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  <a:hlinkClick r:id="rId2"/>
              </a:rPr>
              <a:t>http://geriatrics.stanford.edu</a:t>
            </a:r>
            <a:endParaRPr lang="en-US" sz="3800" dirty="0">
              <a:solidFill>
                <a:prstClr val="black"/>
              </a:solidFill>
              <a:latin typeface="Arial Narrow" pitchFamily="34" charset="0"/>
              <a:cs typeface="Arial" pitchFamily="34" charset="0"/>
            </a:endParaRPr>
          </a:p>
          <a:p>
            <a:pPr marL="487595" lvl="0" indent="-377886" defTabSz="914400">
              <a:lnSpc>
                <a:spcPct val="120000"/>
              </a:lnSpc>
              <a:spcBef>
                <a:spcPts val="8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en-US" sz="3800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2010</a:t>
            </a:r>
            <a:r>
              <a:rPr lang="en-US" sz="3800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, Cohort Historical Analysis Tool (CHAT) and Cohort Self-Assessment Tool worksheet (CSAT),  </a:t>
            </a:r>
            <a:r>
              <a:rPr lang="en-US" sz="3800" dirty="0" err="1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eCampus</a:t>
            </a:r>
            <a:r>
              <a:rPr lang="en-US" sz="3800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 Geriatrics   </a:t>
            </a:r>
            <a:r>
              <a:rPr lang="en-US" sz="3800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  <a:hlinkClick r:id="rId2"/>
              </a:rPr>
              <a:t>http://geriatrics.stanford.edu</a:t>
            </a:r>
            <a:endParaRPr lang="en-US" sz="3800" dirty="0">
              <a:solidFill>
                <a:prstClr val="black"/>
              </a:solidFill>
              <a:latin typeface="Arial Narrow" pitchFamily="34" charset="0"/>
              <a:cs typeface="Arial" pitchFamily="34" charset="0"/>
            </a:endParaRPr>
          </a:p>
          <a:p>
            <a:pPr marL="487595" lvl="0" indent="-377886" defTabSz="914400">
              <a:lnSpc>
                <a:spcPct val="120000"/>
              </a:lnSpc>
              <a:spcBef>
                <a:spcPts val="8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en-US" sz="3800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2012-13</a:t>
            </a:r>
            <a:r>
              <a:rPr lang="en-US" sz="3800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,  McBride &amp; Rosich, Cohort Analysis  and Life-Span Stages Linkage With Avatar-Case Study, AGHE &amp; Diversity Rx </a:t>
            </a:r>
            <a:r>
              <a:rPr lang="en-US" sz="3800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conferences</a:t>
            </a:r>
          </a:p>
          <a:p>
            <a:pPr marL="487595" lvl="0" indent="-377886" defTabSz="914400">
              <a:lnSpc>
                <a:spcPct val="120000"/>
              </a:lnSpc>
              <a:spcBef>
                <a:spcPts val="8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en-US" sz="3800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2014-15, McBride &amp; Rosich, </a:t>
            </a:r>
            <a:r>
              <a:rPr lang="en-US" sz="3800" dirty="0" smtClean="0">
                <a:latin typeface="Arial Narrow"/>
                <a:ea typeface="Calibri"/>
                <a:cs typeface="Arial"/>
              </a:rPr>
              <a:t>Cohort Historical Analysis and Developmental Assessment Tool </a:t>
            </a:r>
            <a:r>
              <a:rPr lang="en-US" sz="3800" dirty="0">
                <a:latin typeface="Arial Narrow"/>
                <a:ea typeface="Calibri"/>
                <a:cs typeface="Arial"/>
              </a:rPr>
              <a:t>(CHADAT</a:t>
            </a:r>
            <a:r>
              <a:rPr lang="en-US" sz="3800" dirty="0" smtClean="0">
                <a:latin typeface="Arial Narrow"/>
                <a:ea typeface="Calibri"/>
                <a:cs typeface="Arial"/>
              </a:rPr>
              <a:t>), a worksheet for a the SGEC Faculty Development in </a:t>
            </a:r>
            <a:r>
              <a:rPr lang="en-US" sz="3800" dirty="0" err="1" smtClean="0">
                <a:latin typeface="Arial Narrow"/>
                <a:ea typeface="Calibri"/>
                <a:cs typeface="Arial"/>
              </a:rPr>
              <a:t>Ethnogeriatrics</a:t>
            </a:r>
            <a:r>
              <a:rPr lang="en-US" sz="3800" dirty="0" smtClean="0">
                <a:latin typeface="Arial Narrow"/>
                <a:ea typeface="Calibri"/>
                <a:cs typeface="Arial"/>
              </a:rPr>
              <a:t> and Health Literacy. </a:t>
            </a:r>
            <a:endParaRPr lang="en-US" sz="3800" dirty="0">
              <a:ea typeface="Calibri"/>
              <a:cs typeface="Times New Roman"/>
            </a:endParaRPr>
          </a:p>
          <a:p>
            <a:pPr marL="109709" lvl="0" indent="0" defTabSz="914400">
              <a:lnSpc>
                <a:spcPct val="120000"/>
              </a:lnSpc>
              <a:spcBef>
                <a:spcPts val="800"/>
              </a:spcBef>
              <a:buClr>
                <a:srgbClr val="3891A7"/>
              </a:buClr>
              <a:buSzPct val="80000"/>
              <a:buNone/>
            </a:pPr>
            <a:r>
              <a:rPr lang="en-US" sz="3800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   </a:t>
            </a:r>
            <a:endParaRPr lang="en-US" sz="3800" dirty="0">
              <a:solidFill>
                <a:prstClr val="black"/>
              </a:solidFill>
              <a:latin typeface="Arial Narrow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845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24074"/>
            <a:ext cx="7772400" cy="1417839"/>
          </a:xfrm>
        </p:spPr>
        <p:txBody>
          <a:bodyPr>
            <a:normAutofit/>
          </a:bodyPr>
          <a:lstStyle/>
          <a:p>
            <a:r>
              <a:rPr lang="en-US" sz="4000" b="1" cap="small" dirty="0">
                <a:solidFill>
                  <a:srgbClr val="964305">
                    <a:lumMod val="60000"/>
                    <a:lumOff val="40000"/>
                  </a:srgbClr>
                </a:solidFill>
                <a:latin typeface="Arial Narrow" pitchFamily="34" charset="0"/>
                <a:cs typeface="Arial" pitchFamily="34" charset="0"/>
              </a:rPr>
              <a:t>APPLICATION of Cohort  </a:t>
            </a:r>
            <a:r>
              <a:rPr lang="en-US" sz="4000" b="1" cap="small" dirty="0" smtClean="0">
                <a:solidFill>
                  <a:srgbClr val="964305">
                    <a:lumMod val="60000"/>
                    <a:lumOff val="40000"/>
                  </a:srgbClr>
                </a:solidFill>
                <a:latin typeface="Arial Narrow" pitchFamily="34" charset="0"/>
                <a:cs typeface="Arial" pitchFamily="34" charset="0"/>
              </a:rPr>
              <a:t>Analysis</a:t>
            </a:r>
            <a:br>
              <a:rPr lang="en-US" sz="4000" b="1" cap="small" dirty="0" smtClean="0">
                <a:solidFill>
                  <a:srgbClr val="964305">
                    <a:lumMod val="60000"/>
                    <a:lumOff val="40000"/>
                  </a:srgbClr>
                </a:solidFill>
                <a:latin typeface="Arial Narrow" pitchFamily="34" charset="0"/>
                <a:cs typeface="Arial" pitchFamily="34" charset="0"/>
              </a:rPr>
            </a:br>
            <a:r>
              <a:rPr lang="en-US" sz="3600" b="1" cap="small" dirty="0" smtClean="0">
                <a:latin typeface="Arial Narrow" pitchFamily="34" charset="0"/>
                <a:cs typeface="Arial" pitchFamily="34" charset="0"/>
              </a:rPr>
              <a:t>___________________________________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3450771"/>
            <a:ext cx="6955971" cy="1121229"/>
          </a:xfrm>
        </p:spPr>
        <p:txBody>
          <a:bodyPr>
            <a:normAutofit lnSpcReduction="10000"/>
          </a:bodyPr>
          <a:lstStyle/>
          <a:p>
            <a:pPr marL="109709" lvl="0" algn="l" defTabSz="914400">
              <a:spcBef>
                <a:spcPts val="800"/>
              </a:spcBef>
              <a:buClr>
                <a:srgbClr val="3891A7"/>
              </a:buClr>
              <a:buSzPct val="80000"/>
            </a:pPr>
            <a:r>
              <a:rPr lang="en-US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FUTURE RESEARCH </a:t>
            </a:r>
          </a:p>
          <a:p>
            <a:pPr marL="109709" lvl="0" algn="l" defTabSz="914400">
              <a:spcBef>
                <a:spcPts val="800"/>
              </a:spcBef>
              <a:buClr>
                <a:srgbClr val="3891A7"/>
              </a:buClr>
              <a:buSzPct val="80000"/>
            </a:pPr>
            <a:r>
              <a:rPr lang="en-US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Refinement of  CHADAT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73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Cited References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171" y="1251864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>
                <a:latin typeface="Arial Narrow" panose="020B0606020202030204" pitchFamily="34" charset="0"/>
              </a:rPr>
              <a:t>1998</a:t>
            </a:r>
            <a:r>
              <a:rPr lang="en-US" sz="3000" dirty="0">
                <a:latin typeface="Arial Narrow" panose="020B0606020202030204" pitchFamily="34" charset="0"/>
              </a:rPr>
              <a:t>, Yeo, Hikoyeda, McBride, Soo-Young, Edmonds, &amp; Hendrix, Cohort analysis as a tool in </a:t>
            </a:r>
            <a:r>
              <a:rPr lang="en-US" sz="3000" dirty="0" err="1">
                <a:latin typeface="Arial Narrow" panose="020B0606020202030204" pitchFamily="34" charset="0"/>
              </a:rPr>
              <a:t>ethnogeriatrics</a:t>
            </a:r>
            <a:r>
              <a:rPr lang="en-US" sz="3000" dirty="0">
                <a:latin typeface="Arial Narrow" panose="020B0606020202030204" pitchFamily="34" charset="0"/>
              </a:rPr>
              <a:t>: Historical profiles of elders from eight ethnic populations in the United States. Working Paper #12, 2nd Edition, Stanford, CA: Stanford Geriatric Education Center</a:t>
            </a:r>
            <a:r>
              <a:rPr lang="en-US" sz="3000" dirty="0" smtClean="0">
                <a:latin typeface="Arial Narrow" panose="020B0606020202030204" pitchFamily="34" charset="0"/>
              </a:rPr>
              <a:t>.</a:t>
            </a:r>
          </a:p>
          <a:p>
            <a:r>
              <a:rPr lang="en-US" sz="3000" dirty="0" smtClean="0">
                <a:latin typeface="Arial Narrow" panose="020B0606020202030204" pitchFamily="34" charset="0"/>
              </a:rPr>
              <a:t>2013, McBride &amp; Rosich, </a:t>
            </a:r>
            <a:r>
              <a:rPr lang="en-US" sz="3000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Cohort Analysis  and Life-Span Stages Linkage With Avatar-Case Study, AGHE &amp; Diversity Rx </a:t>
            </a:r>
            <a:r>
              <a:rPr lang="en-US" sz="3000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conferences.</a:t>
            </a:r>
          </a:p>
          <a:p>
            <a:r>
              <a:rPr lang="en-US" sz="3000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2013, Napier, Diversity, Healing and </a:t>
            </a:r>
            <a:r>
              <a:rPr lang="en-US" sz="3300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Healthcare</a:t>
            </a:r>
            <a:r>
              <a:rPr lang="en-US" sz="31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, author and webmaster, email: </a:t>
            </a:r>
            <a:r>
              <a:rPr lang="en-US" sz="31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  <a:hlinkClick r:id="rId2"/>
              </a:rPr>
              <a:t>bdnapier@concast.com</a:t>
            </a:r>
            <a:r>
              <a:rPr lang="en-US" sz="31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  </a:t>
            </a:r>
            <a:endParaRPr lang="en-US" sz="3300" dirty="0" smtClean="0">
              <a:latin typeface="Arial Narrow" panose="020B060602020203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0719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Cited References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171" y="1251864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 dirty="0" smtClean="0">
                <a:latin typeface="Arial Narrow" panose="020B0606020202030204" pitchFamily="34" charset="0"/>
              </a:rPr>
              <a:t>2008, Matthew &amp; Kelly, </a:t>
            </a:r>
            <a:r>
              <a:rPr lang="en-US" sz="2800" i="1" dirty="0">
                <a:latin typeface="Arial Narrow" panose="020B0606020202030204" pitchFamily="34" charset="0"/>
                <a:ea typeface="Calibri"/>
                <a:cs typeface="Times New Roman"/>
              </a:rPr>
              <a:t>Disaster Preparedness </a:t>
            </a:r>
            <a:r>
              <a:rPr lang="en-US" sz="2800" i="1" dirty="0" smtClean="0">
                <a:latin typeface="Arial Narrow" panose="020B0606020202030204" pitchFamily="34" charset="0"/>
                <a:ea typeface="Calibri"/>
                <a:cs typeface="Times New Roman"/>
              </a:rPr>
              <a:t>         	Communities</a:t>
            </a:r>
            <a:r>
              <a:rPr lang="en-US" sz="2800" i="1" dirty="0">
                <a:latin typeface="Arial Narrow" panose="020B0606020202030204" pitchFamily="34" charset="0"/>
                <a:ea typeface="Calibri"/>
                <a:cs typeface="Times New Roman"/>
              </a:rPr>
              <a:t>: Lessons </a:t>
            </a:r>
            <a:r>
              <a:rPr lang="en-US" sz="2800" i="1" dirty="0" smtClean="0">
                <a:latin typeface="Arial Narrow" panose="020B0606020202030204" pitchFamily="34" charset="0"/>
                <a:ea typeface="Calibri"/>
                <a:cs typeface="Times New Roman"/>
              </a:rPr>
              <a:t>Learned </a:t>
            </a:r>
            <a:r>
              <a:rPr lang="en-US" sz="2800" i="1" dirty="0">
                <a:latin typeface="Arial Narrow" panose="020B0606020202030204" pitchFamily="34" charset="0"/>
                <a:ea typeface="Calibri"/>
                <a:cs typeface="Times New Roman"/>
              </a:rPr>
              <a:t>from Recent </a:t>
            </a:r>
            <a:r>
              <a:rPr lang="en-US" sz="2800" i="1" dirty="0" smtClean="0">
                <a:latin typeface="Arial Narrow" panose="020B0606020202030204" pitchFamily="34" charset="0"/>
                <a:ea typeface="Calibri"/>
                <a:cs typeface="Times New Roman"/>
              </a:rPr>
              <a:t>	Catastrophic  	Events </a:t>
            </a:r>
            <a:r>
              <a:rPr lang="en-US" sz="2800" i="1" dirty="0">
                <a:latin typeface="Arial Narrow" panose="020B0606020202030204" pitchFamily="34" charset="0"/>
                <a:ea typeface="Calibri"/>
                <a:cs typeface="Times New Roman"/>
              </a:rPr>
              <a:t>and Their Relevance to </a:t>
            </a:r>
            <a:r>
              <a:rPr lang="en-US" sz="2800" i="1" dirty="0" smtClean="0">
                <a:latin typeface="Arial Narrow" panose="020B0606020202030204" pitchFamily="34" charset="0"/>
                <a:ea typeface="Calibri"/>
                <a:cs typeface="Times New Roman"/>
              </a:rPr>
              <a:t>Latino and Asian 	communities 	in </a:t>
            </a:r>
            <a:r>
              <a:rPr lang="en-US" sz="2800" i="1" dirty="0">
                <a:latin typeface="Arial Narrow" panose="020B0606020202030204" pitchFamily="34" charset="0"/>
                <a:ea typeface="Calibri"/>
                <a:cs typeface="Times New Roman"/>
              </a:rPr>
              <a:t>Southern California</a:t>
            </a:r>
            <a:r>
              <a:rPr lang="en-US" sz="2800" dirty="0">
                <a:latin typeface="Arial Narrow" panose="020B0606020202030204" pitchFamily="34" charset="0"/>
                <a:ea typeface="Calibri"/>
                <a:cs typeface="Times New Roman"/>
              </a:rPr>
              <a:t>. A </a:t>
            </a:r>
            <a:r>
              <a:rPr lang="en-US" sz="2800" dirty="0" smtClean="0">
                <a:latin typeface="Arial Narrow" panose="020B0606020202030204" pitchFamily="34" charset="0"/>
                <a:ea typeface="Calibri"/>
                <a:cs typeface="Times New Roman"/>
              </a:rPr>
              <a:t>Tomas Rivera </a:t>
            </a:r>
            <a:r>
              <a:rPr lang="en-US" sz="2800" dirty="0">
                <a:latin typeface="Arial Narrow" panose="020B0606020202030204" pitchFamily="34" charset="0"/>
                <a:ea typeface="Calibri"/>
                <a:cs typeface="Times New Roman"/>
              </a:rPr>
              <a:t>Policy Institute and </a:t>
            </a:r>
            <a:r>
              <a:rPr lang="en-US" sz="2800" dirty="0" smtClean="0">
                <a:latin typeface="Arial Narrow" panose="020B0606020202030204" pitchFamily="34" charset="0"/>
                <a:ea typeface="Calibri"/>
                <a:cs typeface="Times New Roman"/>
              </a:rPr>
              <a:t>	Asian </a:t>
            </a:r>
            <a:r>
              <a:rPr lang="en-US" sz="2800" dirty="0">
                <a:latin typeface="Arial Narrow" panose="020B0606020202030204" pitchFamily="34" charset="0"/>
                <a:ea typeface="Calibri"/>
                <a:cs typeface="Times New Roman"/>
              </a:rPr>
              <a:t>Pacific </a:t>
            </a:r>
            <a:r>
              <a:rPr lang="en-US" sz="2800" dirty="0" smtClean="0">
                <a:latin typeface="Arial Narrow" panose="020B0606020202030204" pitchFamily="34" charset="0"/>
                <a:ea typeface="Calibri"/>
                <a:cs typeface="Times New Roman"/>
              </a:rPr>
              <a:t>American Legal </a:t>
            </a:r>
            <a:r>
              <a:rPr lang="en-US" sz="2800" dirty="0">
                <a:latin typeface="Arial Narrow" panose="020B0606020202030204" pitchFamily="34" charset="0"/>
                <a:ea typeface="Calibri"/>
                <a:cs typeface="Times New Roman"/>
              </a:rPr>
              <a:t>Center Report, Los Angeles, </a:t>
            </a:r>
            <a:r>
              <a:rPr lang="en-US" sz="2800" dirty="0" smtClean="0">
                <a:latin typeface="Arial Narrow" panose="020B0606020202030204" pitchFamily="34" charset="0"/>
                <a:ea typeface="Calibri"/>
                <a:cs typeface="Times New Roman"/>
              </a:rPr>
              <a:t>	CA</a:t>
            </a:r>
            <a:r>
              <a:rPr lang="en-US" sz="2800" dirty="0" smtClean="0">
                <a:latin typeface="Arial Narrow" panose="020B0606020202030204" pitchFamily="34" charset="0"/>
              </a:rPr>
              <a:t> </a:t>
            </a:r>
          </a:p>
          <a:p>
            <a:r>
              <a:rPr lang="en-US" sz="3000" dirty="0" smtClean="0">
                <a:latin typeface="Arial Narrow" panose="020B0606020202030204" pitchFamily="34" charset="0"/>
              </a:rPr>
              <a:t>2009, Lippmann, </a:t>
            </a:r>
            <a:r>
              <a:rPr lang="en-US" sz="2800" dirty="0">
                <a:latin typeface="Arial Narrow" panose="020B0606020202030204" pitchFamily="34" charset="0"/>
              </a:rPr>
              <a:t>Vulnerable Populations and Disaster Preparedness</a:t>
            </a:r>
            <a:r>
              <a:rPr lang="en-US" sz="2800" dirty="0" smtClean="0">
                <a:latin typeface="Arial Narrow" panose="020B0606020202030204" pitchFamily="34" charset="0"/>
              </a:rPr>
              <a:t>: Developing </a:t>
            </a:r>
            <a:r>
              <a:rPr lang="en-US" sz="2800" dirty="0">
                <a:latin typeface="Arial Narrow" panose="020B0606020202030204" pitchFamily="34" charset="0"/>
              </a:rPr>
              <a:t>Culturally Competent Preparation for Vulnerable Populations in Response to Disaster </a:t>
            </a:r>
            <a:r>
              <a:rPr lang="en-US" sz="2800" dirty="0" smtClean="0">
                <a:latin typeface="Arial Narrow" panose="020B0606020202030204" pitchFamily="34" charset="0"/>
              </a:rPr>
              <a:t>Threats, Dissertation</a:t>
            </a:r>
            <a:r>
              <a:rPr lang="en-US" sz="2800" dirty="0" smtClean="0"/>
              <a:t>.</a:t>
            </a:r>
            <a:endParaRPr lang="en-US" sz="3000" dirty="0" smtClean="0">
              <a:latin typeface="Arial Narrow" panose="020B060602020203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3976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24074"/>
            <a:ext cx="7772400" cy="1417839"/>
          </a:xfrm>
        </p:spPr>
        <p:txBody>
          <a:bodyPr>
            <a:normAutofit/>
          </a:bodyPr>
          <a:lstStyle/>
          <a:p>
            <a:r>
              <a:rPr lang="en-US" sz="4000" b="1" cap="small" dirty="0" smtClean="0">
                <a:solidFill>
                  <a:srgbClr val="964305">
                    <a:lumMod val="60000"/>
                    <a:lumOff val="40000"/>
                  </a:srgbClr>
                </a:solidFill>
                <a:latin typeface="Arial Narrow" pitchFamily="34" charset="0"/>
                <a:cs typeface="Arial" pitchFamily="34" charset="0"/>
              </a:rPr>
              <a:t>THANK YOU. HAPPY HOLIDAYS.</a:t>
            </a:r>
            <a:br>
              <a:rPr lang="en-US" sz="4000" b="1" cap="small" dirty="0" smtClean="0">
                <a:solidFill>
                  <a:srgbClr val="964305">
                    <a:lumMod val="60000"/>
                    <a:lumOff val="40000"/>
                  </a:srgbClr>
                </a:solidFill>
                <a:latin typeface="Arial Narrow" pitchFamily="34" charset="0"/>
                <a:cs typeface="Arial" pitchFamily="34" charset="0"/>
              </a:rPr>
            </a:br>
            <a:r>
              <a:rPr lang="en-US" sz="3600" b="1" cap="small" dirty="0" smtClean="0">
                <a:latin typeface="Arial Narrow" pitchFamily="34" charset="0"/>
                <a:cs typeface="Arial" pitchFamily="34" charset="0"/>
              </a:rPr>
              <a:t>___________________________________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3450771"/>
            <a:ext cx="6955971" cy="1121229"/>
          </a:xfrm>
        </p:spPr>
        <p:txBody>
          <a:bodyPr>
            <a:noAutofit/>
          </a:bodyPr>
          <a:lstStyle/>
          <a:p>
            <a:pPr marL="109709" lvl="0" algn="l" defTabSz="914400">
              <a:spcBef>
                <a:spcPts val="800"/>
              </a:spcBef>
              <a:buClr>
                <a:srgbClr val="3891A7"/>
              </a:buClr>
              <a:buSzPct val="80000"/>
            </a:pPr>
            <a:r>
              <a:rPr lang="en-U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Melen McBride, PhD, RN, FGSA</a:t>
            </a:r>
          </a:p>
          <a:p>
            <a:pPr marL="109709" lvl="0" algn="l" defTabSz="914400">
              <a:spcBef>
                <a:spcPts val="800"/>
              </a:spcBef>
              <a:buClr>
                <a:srgbClr val="3891A7"/>
              </a:buClr>
              <a:buSzPct val="80000"/>
            </a:pPr>
            <a:r>
              <a:rPr lang="en-U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Email: mcbride@stanford.edu</a:t>
            </a:r>
            <a:endParaRPr lang="en-US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73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8571"/>
            <a:ext cx="8229600" cy="914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Learning Objectives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en-US" sz="3600" dirty="0" smtClean="0">
                <a:latin typeface="Arial Narrow" panose="020B0606020202030204" pitchFamily="34" charset="0"/>
              </a:rPr>
              <a:t>After the session, participants will be able to: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615" y="2470916"/>
            <a:ext cx="7598128" cy="3162849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Define </a:t>
            </a:r>
            <a:r>
              <a:rPr lang="en-US" dirty="0" err="1" smtClean="0">
                <a:latin typeface="Arial Narrow" panose="020B0606020202030204" pitchFamily="34" charset="0"/>
              </a:rPr>
              <a:t>ethnogeriatrics</a:t>
            </a:r>
            <a:r>
              <a:rPr lang="en-US" dirty="0" smtClean="0">
                <a:latin typeface="Arial Narrow" panose="020B0606020202030204" pitchFamily="34" charset="0"/>
              </a:rPr>
              <a:t>;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Identify at least 3 </a:t>
            </a:r>
            <a:r>
              <a:rPr lang="en-US" dirty="0" err="1" smtClean="0">
                <a:latin typeface="Arial Narrow" panose="020B0606020202030204" pitchFamily="34" charset="0"/>
              </a:rPr>
              <a:t>ethnogeriatric</a:t>
            </a:r>
            <a:r>
              <a:rPr lang="en-US" dirty="0" smtClean="0">
                <a:latin typeface="Arial Narrow" panose="020B0606020202030204" pitchFamily="34" charset="0"/>
              </a:rPr>
              <a:t> programs initiated at SGEC; 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Describe briefly the collaboration between the University of Alaska Anchorage and SGEC specific to Cohort Historical Analysis</a:t>
            </a:r>
            <a:r>
              <a:rPr lang="en-US" dirty="0" smtClean="0">
                <a:solidFill>
                  <a:srgbClr val="558ED5"/>
                </a:solidFill>
              </a:rPr>
              <a:t>. </a:t>
            </a:r>
          </a:p>
          <a:p>
            <a:endParaRPr lang="en-US" dirty="0">
              <a:solidFill>
                <a:srgbClr val="558E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046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772" y="1093565"/>
            <a:ext cx="7870371" cy="72684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Definition: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Ethnogeriatrics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6172" y="1817916"/>
            <a:ext cx="7380514" cy="3252340"/>
          </a:xfrm>
        </p:spPr>
        <p:txBody>
          <a:bodyPr>
            <a:normAutofit/>
          </a:bodyPr>
          <a:lstStyle/>
          <a:p>
            <a:r>
              <a:rPr lang="en-US" dirty="0" smtClean="0"/>
              <a:t>A subspecialty in gerontology/geriatrics that focus on the interrelatedness of  aging, health and culture particularly for older adults from diverse ethnic/racial communities.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C:\Users\Melen McBride\Desktop\5.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235" y="4237142"/>
            <a:ext cx="2718707" cy="180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elen McBride\Desktop\4.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116" y="4266181"/>
            <a:ext cx="2995169" cy="190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358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4" y="1317171"/>
            <a:ext cx="8436429" cy="5290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7070" y="496669"/>
            <a:ext cx="35670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Sources of </a:t>
            </a:r>
          </a:p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Scientific Knowledge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706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1675"/>
            <a:ext cx="4158343" cy="585334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Driving Factors 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7009"/>
            <a:ext cx="8229600" cy="4582886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"/>
                <a:ea typeface="Calibri"/>
              </a:rPr>
              <a:t>persuasive </a:t>
            </a:r>
            <a:r>
              <a:rPr lang="en-US" sz="2800" dirty="0">
                <a:latin typeface="Arial"/>
                <a:ea typeface="Calibri"/>
              </a:rPr>
              <a:t>power of </a:t>
            </a:r>
            <a:r>
              <a:rPr lang="en-US" sz="2800" u="sng" dirty="0">
                <a:latin typeface="Arial"/>
                <a:ea typeface="Calibri"/>
              </a:rPr>
              <a:t>demographic projections</a:t>
            </a:r>
            <a:r>
              <a:rPr lang="en-US" sz="2800" dirty="0">
                <a:latin typeface="Arial"/>
                <a:ea typeface="Calibri"/>
              </a:rPr>
              <a:t> for the aging </a:t>
            </a:r>
            <a:r>
              <a:rPr lang="en-US" sz="2800" dirty="0" smtClean="0">
                <a:latin typeface="Arial"/>
                <a:ea typeface="Calibri"/>
              </a:rPr>
              <a:t>racial/ethnic </a:t>
            </a:r>
            <a:r>
              <a:rPr lang="en-US" sz="2800" dirty="0">
                <a:latin typeface="Arial"/>
                <a:ea typeface="Calibri"/>
              </a:rPr>
              <a:t>populations or </a:t>
            </a:r>
            <a:r>
              <a:rPr lang="en-US" sz="2800" dirty="0" err="1">
                <a:latin typeface="Arial"/>
                <a:ea typeface="Calibri"/>
              </a:rPr>
              <a:t>ethnogeriatric</a:t>
            </a:r>
            <a:r>
              <a:rPr lang="en-US" sz="2800" dirty="0">
                <a:latin typeface="Arial"/>
                <a:ea typeface="Calibri"/>
              </a:rPr>
              <a:t> imperative </a:t>
            </a:r>
            <a:r>
              <a:rPr lang="en-US" sz="2400" dirty="0">
                <a:latin typeface="Arial"/>
                <a:ea typeface="Calibri"/>
              </a:rPr>
              <a:t>(Yeo, 2009), </a:t>
            </a:r>
            <a:endParaRPr lang="en-US" sz="2400" dirty="0" smtClean="0">
              <a:latin typeface="Arial"/>
              <a:ea typeface="Calibri"/>
            </a:endParaRPr>
          </a:p>
          <a:p>
            <a:r>
              <a:rPr lang="en-US" sz="2800" dirty="0" smtClean="0">
                <a:latin typeface="Arial"/>
                <a:ea typeface="Calibri"/>
              </a:rPr>
              <a:t>high </a:t>
            </a:r>
            <a:r>
              <a:rPr lang="en-US" sz="2800" dirty="0">
                <a:latin typeface="Arial"/>
                <a:ea typeface="Calibri"/>
              </a:rPr>
              <a:t>prevalence of functional impairments and multiple chronic illness in later life, </a:t>
            </a:r>
            <a:endParaRPr lang="en-US" sz="2800" dirty="0" smtClean="0">
              <a:latin typeface="Arial"/>
              <a:ea typeface="Calibri"/>
            </a:endParaRPr>
          </a:p>
          <a:p>
            <a:r>
              <a:rPr lang="en-US" sz="2800" dirty="0" smtClean="0">
                <a:latin typeface="Arial"/>
                <a:ea typeface="Calibri"/>
              </a:rPr>
              <a:t>limited </a:t>
            </a:r>
            <a:r>
              <a:rPr lang="en-US" sz="2800" dirty="0">
                <a:latin typeface="Arial"/>
                <a:ea typeface="Calibri"/>
              </a:rPr>
              <a:t>access/utilization of healthcare resources, </a:t>
            </a:r>
            <a:r>
              <a:rPr lang="en-US" sz="2800" dirty="0" smtClean="0">
                <a:latin typeface="Arial"/>
                <a:ea typeface="Calibri"/>
              </a:rPr>
              <a:t>and</a:t>
            </a:r>
          </a:p>
          <a:p>
            <a:r>
              <a:rPr lang="en-US" sz="2800" dirty="0" smtClean="0">
                <a:latin typeface="Arial"/>
                <a:ea typeface="Calibri"/>
              </a:rPr>
              <a:t>lack </a:t>
            </a:r>
            <a:r>
              <a:rPr lang="en-US" sz="2800" dirty="0">
                <a:latin typeface="Arial"/>
                <a:ea typeface="Calibri"/>
              </a:rPr>
              <a:t>of geriatric trained professionals </a:t>
            </a:r>
            <a:r>
              <a:rPr lang="en-US" sz="2800" dirty="0" smtClean="0">
                <a:latin typeface="Arial"/>
                <a:ea typeface="Calibri"/>
              </a:rPr>
              <a:t>in health and behavior disciplines with knowledge/skills in ethnic eldercare </a:t>
            </a:r>
            <a:r>
              <a:rPr lang="en-US" sz="2400" dirty="0" smtClean="0">
                <a:latin typeface="Arial"/>
                <a:ea typeface="Calibri"/>
              </a:rPr>
              <a:t>(</a:t>
            </a:r>
            <a:r>
              <a:rPr lang="en-US" sz="2400" dirty="0">
                <a:latin typeface="Arial"/>
                <a:ea typeface="Calibri"/>
              </a:rPr>
              <a:t>IOM, 2002; 2008, Yeo, 2009)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1223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94514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SGEC Mission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 Narrow" panose="020B0606020202030204" pitchFamily="34" charset="0"/>
                <a:ea typeface="Calibri"/>
              </a:rPr>
              <a:t>To improve </a:t>
            </a:r>
            <a:r>
              <a:rPr lang="en-US" dirty="0">
                <a:latin typeface="Arial Narrow" panose="020B0606020202030204" pitchFamily="34" charset="0"/>
                <a:ea typeface="Calibri"/>
              </a:rPr>
              <a:t>quality of healthcare and </a:t>
            </a:r>
            <a:r>
              <a:rPr lang="en-US" dirty="0" smtClean="0">
                <a:latin typeface="Arial Narrow" panose="020B0606020202030204" pitchFamily="34" charset="0"/>
                <a:ea typeface="Calibri"/>
              </a:rPr>
              <a:t>quality </a:t>
            </a:r>
            <a:r>
              <a:rPr lang="en-US" dirty="0">
                <a:latin typeface="Arial Narrow" panose="020B0606020202030204" pitchFamily="34" charset="0"/>
                <a:ea typeface="Calibri"/>
              </a:rPr>
              <a:t>of life of diverse older adults in the </a:t>
            </a:r>
            <a:r>
              <a:rPr lang="en-US" dirty="0" smtClean="0">
                <a:latin typeface="Arial Narrow" panose="020B0606020202030204" pitchFamily="34" charset="0"/>
                <a:ea typeface="Calibri"/>
              </a:rPr>
              <a:t>U.S. through education of healthcare </a:t>
            </a:r>
            <a:r>
              <a:rPr lang="en-US" dirty="0">
                <a:latin typeface="Arial Narrow" panose="020B0606020202030204" pitchFamily="34" charset="0"/>
                <a:ea typeface="Calibri"/>
              </a:rPr>
              <a:t>professionals </a:t>
            </a:r>
            <a:r>
              <a:rPr lang="en-US" dirty="0" smtClean="0">
                <a:latin typeface="Arial Narrow" panose="020B0606020202030204" pitchFamily="34" charset="0"/>
                <a:ea typeface="Calibri"/>
              </a:rPr>
              <a:t>on health and social </a:t>
            </a:r>
            <a:r>
              <a:rPr lang="en-US" dirty="0">
                <a:latin typeface="Arial Narrow" panose="020B0606020202030204" pitchFamily="34" charset="0"/>
                <a:ea typeface="Calibri"/>
              </a:rPr>
              <a:t>service needs of older </a:t>
            </a:r>
            <a:r>
              <a:rPr lang="en-US" dirty="0" smtClean="0">
                <a:latin typeface="Arial Narrow" panose="020B0606020202030204" pitchFamily="34" charset="0"/>
                <a:ea typeface="Calibri"/>
              </a:rPr>
              <a:t>people including ethnic </a:t>
            </a:r>
            <a:r>
              <a:rPr lang="en-US" dirty="0">
                <a:latin typeface="Arial Narrow" panose="020B0606020202030204" pitchFamily="34" charset="0"/>
                <a:ea typeface="Calibri"/>
              </a:rPr>
              <a:t>minority older adults and their families, with a special emphasis on the cultural context of these needs.” </a:t>
            </a:r>
            <a:r>
              <a:rPr lang="en-US" sz="2800" dirty="0">
                <a:latin typeface="Arial"/>
                <a:ea typeface="Calibri"/>
              </a:rPr>
              <a:t>(</a:t>
            </a:r>
            <a:r>
              <a:rPr lang="en-US" sz="2800" u="sng" dirty="0">
                <a:solidFill>
                  <a:srgbClr val="0000FF"/>
                </a:solidFill>
                <a:latin typeface="Arial"/>
                <a:ea typeface="Calibri"/>
                <a:hlinkClick r:id="rId2"/>
              </a:rPr>
              <a:t>http://sgec.stanford.edu/mission.htm</a:t>
            </a:r>
            <a:r>
              <a:rPr lang="en-US" sz="2400" dirty="0">
                <a:latin typeface="Arial"/>
                <a:ea typeface="Calibri"/>
              </a:rPr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5469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31838"/>
            <a:ext cx="5464629" cy="879253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SGEC Initiatives for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Ethnogeriatrics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315" y="1719948"/>
            <a:ext cx="7565572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rial Narrow" panose="020B0606020202030204" pitchFamily="34" charset="0"/>
                <a:ea typeface="Calibri"/>
              </a:rPr>
              <a:t>Identify scientific content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Create </a:t>
            </a:r>
            <a:r>
              <a:rPr lang="en-US" dirty="0" err="1" smtClean="0">
                <a:latin typeface="Arial Narrow" panose="020B0606020202030204" pitchFamily="34" charset="0"/>
              </a:rPr>
              <a:t>ethnogeriatric</a:t>
            </a:r>
            <a:r>
              <a:rPr lang="en-US" dirty="0" smtClean="0">
                <a:latin typeface="Arial Narrow" panose="020B0606020202030204" pitchFamily="34" charset="0"/>
              </a:rPr>
              <a:t> bibliographic database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Develop ten core competencies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Produce Core Curriculum 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Design/offer training programs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Assist healthcare programs to infuse </a:t>
            </a:r>
            <a:r>
              <a:rPr lang="en-US" dirty="0" err="1" smtClean="0">
                <a:latin typeface="Arial Narrow" panose="020B0606020202030204" pitchFamily="34" charset="0"/>
              </a:rPr>
              <a:t>ethnogeriatrics</a:t>
            </a:r>
            <a:r>
              <a:rPr lang="en-US" dirty="0" smtClean="0">
                <a:latin typeface="Arial Narrow" panose="020B0606020202030204" pitchFamily="34" charset="0"/>
              </a:rPr>
              <a:t> in their curricula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Disseminate results of SGEC activities 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955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622987"/>
            <a:ext cx="5595257" cy="803048"/>
          </a:xfrm>
        </p:spPr>
        <p:txBody>
          <a:bodyPr>
            <a:noAutofit/>
          </a:bodyPr>
          <a:lstStyle/>
          <a:p>
            <a:pPr algn="l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Evolution of Cohort Analysis</a:t>
            </a:r>
            <a:endParaRPr lang="en-US" sz="3600" i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34892"/>
            <a:ext cx="7990114" cy="4525963"/>
          </a:xfrm>
        </p:spPr>
        <p:txBody>
          <a:bodyPr>
            <a:normAutofit lnSpcReduction="10000"/>
          </a:bodyPr>
          <a:lstStyle/>
          <a:p>
            <a:pPr marL="487595" lvl="0" indent="-377886" defTabSz="914400">
              <a:spcBef>
                <a:spcPts val="800"/>
              </a:spcBef>
              <a:buClr>
                <a:srgbClr val="3891A7"/>
              </a:buClr>
              <a:buSzPct val="80000"/>
              <a:buNone/>
            </a:pPr>
            <a:r>
              <a:rPr lang="en-US" u="sng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Competency No. 7                                    </a:t>
            </a:r>
          </a:p>
          <a:p>
            <a:pPr marL="487595" lvl="0" indent="-377886" defTabSz="914400">
              <a:lnSpc>
                <a:spcPct val="120000"/>
              </a:lnSpc>
              <a:spcBef>
                <a:spcPts val="800"/>
              </a:spcBef>
              <a:buClr>
                <a:srgbClr val="3891A7"/>
              </a:buClr>
              <a:buSzPct val="80000"/>
              <a:buNone/>
            </a:pP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	</a:t>
            </a:r>
            <a:r>
              <a:rPr lang="en-US" dirty="0" smtClean="0">
                <a:solidFill>
                  <a:prstClr val="black"/>
                </a:solidFill>
                <a:latin typeface="Arial Narrow" pitchFamily="34" charset="0"/>
              </a:rPr>
              <a:t>Explain </a:t>
            </a:r>
            <a:r>
              <a:rPr lang="en-US" dirty="0">
                <a:solidFill>
                  <a:prstClr val="black"/>
                </a:solidFill>
                <a:latin typeface="Arial Narrow" pitchFamily="34" charset="0"/>
              </a:rPr>
              <a:t>the importance of cultural and historical experiences (e.g., historical trauma from racism and discrimination) and describe their </a:t>
            </a:r>
            <a:r>
              <a:rPr lang="en-US" dirty="0" smtClean="0">
                <a:solidFill>
                  <a:prstClr val="black"/>
                </a:solidFill>
                <a:latin typeface="Arial Narrow" pitchFamily="34" charset="0"/>
              </a:rPr>
              <a:t>effects </a:t>
            </a:r>
            <a:r>
              <a:rPr lang="en-US" dirty="0">
                <a:solidFill>
                  <a:prstClr val="black"/>
                </a:solidFill>
                <a:latin typeface="Arial Narrow" pitchFamily="34" charset="0"/>
              </a:rPr>
              <a:t>on the older client’s help-seeking behaviors, and their access and utilization of health care services, including emergency preparedness.</a:t>
            </a:r>
            <a:r>
              <a:rPr lang="en-US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    </a:t>
            </a:r>
          </a:p>
          <a:p>
            <a:pPr marL="487595" lvl="0" indent="-377886" defTabSz="914400">
              <a:lnSpc>
                <a:spcPct val="120000"/>
              </a:lnSpc>
              <a:spcBef>
                <a:spcPts val="800"/>
              </a:spcBef>
              <a:buClr>
                <a:srgbClr val="3891A7"/>
              </a:buClr>
              <a:buSzPct val="80000"/>
              <a:buNone/>
            </a:pPr>
            <a:r>
              <a:rPr lang="en-US" sz="2400" b="1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     </a:t>
            </a:r>
            <a:r>
              <a:rPr lang="en-US" sz="2400" b="1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  <a:hlinkClick r:id="rId2"/>
              </a:rPr>
              <a:t> http://sgec.stanford.edu/competencies.html</a:t>
            </a:r>
            <a:endParaRPr lang="en-US" sz="2400" b="1" dirty="0">
              <a:solidFill>
                <a:prstClr val="black"/>
              </a:solidFill>
              <a:latin typeface="Arial Narrow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847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0_StanfordSOMTemplate">
  <a:themeElements>
    <a:clrScheme name="Stanford SOM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BF654C"/>
      </a:hlink>
      <a:folHlink>
        <a:srgbClr val="D49887"/>
      </a:folHlink>
    </a:clrScheme>
    <a:fontScheme name="Stanford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1146</Words>
  <Application>Microsoft Macintosh PowerPoint</Application>
  <PresentationFormat>On-screen Show (4:3)</PresentationFormat>
  <Paragraphs>112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Office Theme</vt:lpstr>
      <vt:lpstr>10_StanfordSOMTemplate</vt:lpstr>
      <vt:lpstr>2_Office Theme</vt:lpstr>
      <vt:lpstr>PowerPoint Presentation</vt:lpstr>
      <vt:lpstr>PowerPoint Presentation</vt:lpstr>
      <vt:lpstr>Learning Objectives After the session, participants will be able to: </vt:lpstr>
      <vt:lpstr>Definition: Ethnogeriatrics </vt:lpstr>
      <vt:lpstr>PowerPoint Presentation</vt:lpstr>
      <vt:lpstr>Driving Factors </vt:lpstr>
      <vt:lpstr>SGEC Mission</vt:lpstr>
      <vt:lpstr>SGEC Initiatives for Ethnogeriatrics </vt:lpstr>
      <vt:lpstr>Evolution of Cohort Analysis</vt:lpstr>
      <vt:lpstr>Cohort Experiences</vt:lpstr>
      <vt:lpstr>Cohort Analysis</vt:lpstr>
      <vt:lpstr>Elements of  Cohort Analysis</vt:lpstr>
      <vt:lpstr>Application of Cohort  Analysis ___________________________________</vt:lpstr>
      <vt:lpstr> Racial/Ethnic Minority Elders </vt:lpstr>
      <vt:lpstr>    Cohort Experiences 1920-1939,1940-1959, 1960-1989, etc..</vt:lpstr>
      <vt:lpstr>Cohort Experiences</vt:lpstr>
      <vt:lpstr>Focus Group Outcomes: Seeking Help in Disaster </vt:lpstr>
      <vt:lpstr>Application of Cohort  Analysis ___________________________________</vt:lpstr>
      <vt:lpstr>PowerPoint Presentation</vt:lpstr>
      <vt:lpstr>Application of Cohort  Analysis ___________________________________</vt:lpstr>
      <vt:lpstr>Adaptations of  Cohort Analysis</vt:lpstr>
      <vt:lpstr>APPLICATION of Cohort  Analysis ___________________________________</vt:lpstr>
      <vt:lpstr>Cited References</vt:lpstr>
      <vt:lpstr>Cited References</vt:lpstr>
      <vt:lpstr>THANK YOU. HAPPY HOLIDAYS. ___________________________________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guyre</dc:creator>
  <cp:lastModifiedBy>Rosellen Rosich</cp:lastModifiedBy>
  <cp:revision>39</cp:revision>
  <dcterms:created xsi:type="dcterms:W3CDTF">2015-05-21T20:57:34Z</dcterms:created>
  <dcterms:modified xsi:type="dcterms:W3CDTF">2015-11-12T20:22:30Z</dcterms:modified>
</cp:coreProperties>
</file>